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2" r:id="rId1"/>
    <p:sldMasterId id="2147483675" r:id="rId2"/>
  </p:sldMasterIdLst>
  <p:notesMasterIdLst>
    <p:notesMasterId r:id="rId95"/>
  </p:notesMasterIdLst>
  <p:sldIdLst>
    <p:sldId id="263" r:id="rId3"/>
    <p:sldId id="265" r:id="rId4"/>
    <p:sldId id="264" r:id="rId5"/>
    <p:sldId id="266" r:id="rId6"/>
    <p:sldId id="268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421" r:id="rId19"/>
    <p:sldId id="279" r:id="rId20"/>
    <p:sldId id="423" r:id="rId21"/>
    <p:sldId id="280" r:id="rId22"/>
    <p:sldId id="424" r:id="rId23"/>
    <p:sldId id="282" r:id="rId24"/>
    <p:sldId id="283" r:id="rId25"/>
    <p:sldId id="284" r:id="rId26"/>
    <p:sldId id="285" r:id="rId27"/>
    <p:sldId id="286" r:id="rId28"/>
    <p:sldId id="321" r:id="rId29"/>
    <p:sldId id="379" r:id="rId30"/>
    <p:sldId id="380" r:id="rId31"/>
    <p:sldId id="381" r:id="rId32"/>
    <p:sldId id="382" r:id="rId33"/>
    <p:sldId id="383" r:id="rId34"/>
    <p:sldId id="384" r:id="rId35"/>
    <p:sldId id="403" r:id="rId36"/>
    <p:sldId id="400" r:id="rId37"/>
    <p:sldId id="404" r:id="rId38"/>
    <p:sldId id="401" r:id="rId39"/>
    <p:sldId id="399" r:id="rId40"/>
    <p:sldId id="364" r:id="rId41"/>
    <p:sldId id="287" r:id="rId42"/>
    <p:sldId id="405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319" r:id="rId54"/>
    <p:sldId id="298" r:id="rId55"/>
    <p:sldId id="299" r:id="rId56"/>
    <p:sldId id="300" r:id="rId57"/>
    <p:sldId id="301" r:id="rId58"/>
    <p:sldId id="425" r:id="rId59"/>
    <p:sldId id="426" r:id="rId60"/>
    <p:sldId id="302" r:id="rId61"/>
    <p:sldId id="406" r:id="rId62"/>
    <p:sldId id="407" r:id="rId63"/>
    <p:sldId id="408" r:id="rId64"/>
    <p:sldId id="409" r:id="rId65"/>
    <p:sldId id="410" r:id="rId66"/>
    <p:sldId id="411" r:id="rId67"/>
    <p:sldId id="413" r:id="rId68"/>
    <p:sldId id="415" r:id="rId69"/>
    <p:sldId id="414" r:id="rId70"/>
    <p:sldId id="416" r:id="rId71"/>
    <p:sldId id="417" r:id="rId72"/>
    <p:sldId id="420" r:id="rId73"/>
    <p:sldId id="427" r:id="rId74"/>
    <p:sldId id="428" r:id="rId75"/>
    <p:sldId id="303" r:id="rId76"/>
    <p:sldId id="418" r:id="rId77"/>
    <p:sldId id="419" r:id="rId78"/>
    <p:sldId id="304" r:id="rId79"/>
    <p:sldId id="305" r:id="rId80"/>
    <p:sldId id="306" r:id="rId81"/>
    <p:sldId id="307" r:id="rId82"/>
    <p:sldId id="320" r:id="rId83"/>
    <p:sldId id="308" r:id="rId84"/>
    <p:sldId id="310" r:id="rId85"/>
    <p:sldId id="311" r:id="rId86"/>
    <p:sldId id="309" r:id="rId87"/>
    <p:sldId id="316" r:id="rId88"/>
    <p:sldId id="312" r:id="rId89"/>
    <p:sldId id="313" r:id="rId90"/>
    <p:sldId id="314" r:id="rId91"/>
    <p:sldId id="315" r:id="rId92"/>
    <p:sldId id="318" r:id="rId93"/>
    <p:sldId id="317" r:id="rId9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3"/>
    <p:restoredTop sz="94632"/>
  </p:normalViewPr>
  <p:slideViewPr>
    <p:cSldViewPr snapToGrid="0" snapToObjects="1" showGuides="1">
      <p:cViewPr>
        <p:scale>
          <a:sx n="164" d="100"/>
          <a:sy n="164" d="100"/>
        </p:scale>
        <p:origin x="1880" y="9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E6934-8BC9-4A4A-AFB2-3279E2016B89}" type="datetimeFigureOut">
              <a:rPr lang="en-US" smtClean="0"/>
              <a:t>3/13/24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8F811-AB8E-934C-967F-6CB30A935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E00CFE-0457-4851-A638-BAB2964F662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25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62E90D8-FA28-46D0-BEC0-6B3A0222578A}" type="slidenum">
              <a:rPr lang="en-US" sz="1200">
                <a:latin typeface="Calibri" panose="020F0502020204030204" pitchFamily="34" charset="0"/>
              </a:rPr>
              <a:pPr/>
              <a:t>36</a:t>
            </a:fld>
            <a:endParaRPr lang="en-US" sz="1200">
              <a:latin typeface="Calibri" panose="020F0502020204030204" pitchFamily="34" charset="0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22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2E90D8-FA28-46D0-BEC0-6B3A0222578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73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2E90D8-FA28-46D0-BEC0-6B3A0222578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83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E8ECFE-2DD7-404F-BBEB-AFE726CF3D3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37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E00CFE-0457-4851-A638-BAB2964F662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75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136D2B-CD98-4331-85B5-469325D8C4E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96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136D2B-CD98-4331-85B5-469325D8C4E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56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2E90D8-FA28-46D0-BEC0-6B3A0222578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632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2E90D8-FA28-46D0-BEC0-6B3A0222578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12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2E90D8-FA28-46D0-BEC0-6B3A0222578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14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62E90D8-FA28-46D0-BEC0-6B3A0222578A}" type="slidenum">
              <a:rPr lang="en-US" sz="1200">
                <a:latin typeface="Calibri" panose="020F0502020204030204" pitchFamily="34" charset="0"/>
              </a:rPr>
              <a:pPr/>
              <a:t>34</a:t>
            </a:fld>
            <a:endParaRPr lang="en-US" sz="1200">
              <a:latin typeface="Calibri" panose="020F0502020204030204" pitchFamily="34" charset="0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44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2E90D8-FA28-46D0-BEC0-6B3A0222578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98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95676" y="1332224"/>
            <a:ext cx="9296400" cy="15263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750" b="0" i="0" baseline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85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0287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284" y="3973980"/>
            <a:ext cx="2133600" cy="13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A814FC-B1F0-2B45-ADF8-4BD799BA01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5575" y="4132901"/>
            <a:ext cx="21336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5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D83A4C-38E1-4032-953E-4D3B423E930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68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95678" y="371510"/>
            <a:ext cx="10707438" cy="658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200" b="0" i="0" baseline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85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0287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THIS BOX IS FOR A HEADER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895678" y="1580322"/>
            <a:ext cx="10707437" cy="4749457"/>
          </a:xfrm>
          <a:prstGeom prst="rect">
            <a:avLst/>
          </a:prstGeom>
        </p:spPr>
        <p:txBody>
          <a:bodyPr/>
          <a:lstStyle>
            <a:lvl1pPr>
              <a:defRPr sz="2800" b="0" i="0" baseline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>
              <a:defRPr sz="24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>
              <a:defRPr sz="2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>
              <a:defRPr sz="15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>
              <a:defRPr sz="15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A list (Font: sans serif, regular</a:t>
            </a:r>
            <a:r>
              <a:rPr lang="en-US"/>
              <a:t>, 28pt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351" y="1364412"/>
            <a:ext cx="1471708" cy="96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7D3CB6-79CD-664D-AF96-092C7A9751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5678" y="1234788"/>
            <a:ext cx="2133600" cy="13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6BBD54-4628-0F45-83E2-540D5275FA7F}"/>
              </a:ext>
            </a:extLst>
          </p:cNvPr>
          <p:cNvSpPr txBox="1"/>
          <p:nvPr userDrawn="1"/>
        </p:nvSpPr>
        <p:spPr>
          <a:xfrm>
            <a:off x="71021" y="6640499"/>
            <a:ext cx="3036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Daniel Kirschen &amp; University of Washington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91CF32-B8EE-FC41-B891-6E6065B87B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691152" y="6611779"/>
            <a:ext cx="500848" cy="246221"/>
          </a:xfrm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03E4D15-290B-5C47-B69A-A408589F1E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91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95678" y="371510"/>
            <a:ext cx="10707438" cy="658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200" b="0" i="0" baseline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85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0287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THIS BOX IS FOR A HEADER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351" y="1364412"/>
            <a:ext cx="1471708" cy="96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7D3CB6-79CD-664D-AF96-092C7A9751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5678" y="1234788"/>
            <a:ext cx="2133600" cy="13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85F19-F95E-A34A-A0FA-B3698D99BE5E}"/>
              </a:ext>
            </a:extLst>
          </p:cNvPr>
          <p:cNvSpPr txBox="1"/>
          <p:nvPr userDrawn="1"/>
        </p:nvSpPr>
        <p:spPr>
          <a:xfrm>
            <a:off x="71021" y="6640499"/>
            <a:ext cx="3036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Daniel Kirschen &amp; University of Washington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37DBC-4368-5B46-84FB-C4F010A3F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1152" y="6617566"/>
            <a:ext cx="500848" cy="246221"/>
          </a:xfrm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81AB3DD-9B76-5E41-8720-51DC743A99A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62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95678" y="371510"/>
            <a:ext cx="10707438" cy="658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200" b="0" i="0" baseline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85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0287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THIS BOX IS FOR A HEADER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351" y="1364412"/>
            <a:ext cx="1471708" cy="96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7D3CB6-79CD-664D-AF96-092C7A9751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5678" y="1234788"/>
            <a:ext cx="2133600" cy="13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85F19-F95E-A34A-A0FA-B3698D99BE5E}"/>
              </a:ext>
            </a:extLst>
          </p:cNvPr>
          <p:cNvSpPr txBox="1"/>
          <p:nvPr userDrawn="1"/>
        </p:nvSpPr>
        <p:spPr>
          <a:xfrm>
            <a:off x="71021" y="6640499"/>
            <a:ext cx="3036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Daniel Kirschen &amp; University of Washington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37DBC-4368-5B46-84FB-C4F010A3F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1152" y="6617566"/>
            <a:ext cx="500848" cy="246221"/>
          </a:xfrm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81AB3DD-9B76-5E41-8720-51DC743A99A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08AF5C-0E23-2A4D-A727-36B304DA7EF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95678" y="1642118"/>
            <a:ext cx="5032156" cy="47307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96CBE1A-7359-7A44-BB63-2EC0C60579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70960" y="1649413"/>
            <a:ext cx="5032156" cy="47234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974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351" y="1364412"/>
            <a:ext cx="1471708" cy="963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29D94A-85F3-CE48-BFC4-4D8C36503A24}"/>
              </a:ext>
            </a:extLst>
          </p:cNvPr>
          <p:cNvSpPr txBox="1"/>
          <p:nvPr userDrawn="1"/>
        </p:nvSpPr>
        <p:spPr>
          <a:xfrm>
            <a:off x="71021" y="6640499"/>
            <a:ext cx="3036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Daniel Kirschen &amp; University of Washington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69564F-169F-E741-B118-76DC05610C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691152" y="6611779"/>
            <a:ext cx="500848" cy="246221"/>
          </a:xfrm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3B803E7-4E94-444C-9CB2-5D12F4FF6B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89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04CEE8-0AF5-4D3C-815B-0D78577B82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9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18439"/>
            <a:ext cx="10363200" cy="5082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7552E3-54F6-474B-8F97-EAE3A374F47F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0B2BEB-F80C-BD41-B1EA-A1E40A7BACDE}"/>
              </a:ext>
            </a:extLst>
          </p:cNvPr>
          <p:cNvCxnSpPr/>
          <p:nvPr userDrawn="1"/>
        </p:nvCxnSpPr>
        <p:spPr bwMode="auto">
          <a:xfrm>
            <a:off x="914400" y="926683"/>
            <a:ext cx="103632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400964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2D7990-FF05-48FE-A6A4-983CAA83EC4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0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097110-8162-4E8A-850B-896C2E0DC860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D3165E-7BB4-1147-8AB2-537573168A0F}"/>
              </a:ext>
            </a:extLst>
          </p:cNvPr>
          <p:cNvCxnSpPr/>
          <p:nvPr userDrawn="1"/>
        </p:nvCxnSpPr>
        <p:spPr bwMode="auto">
          <a:xfrm>
            <a:off x="914400" y="926683"/>
            <a:ext cx="103632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91342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9E029-C0DC-3D43-BC81-47307BD45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11992" y="6418494"/>
            <a:ext cx="500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4" r:id="rId4"/>
    <p:sldLayoutId id="2147483673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hf hd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190501"/>
            <a:ext cx="10363200" cy="67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" y="6631172"/>
            <a:ext cx="4302641" cy="226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/>
              <a:t>© Daniel Kirschen &amp; University of Washington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52000" y="6632028"/>
            <a:ext cx="2540000" cy="225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latin typeface="Calibri" panose="020F0502020204030204" pitchFamily="34" charset="0"/>
              </a:defRPr>
            </a:lvl1pPr>
          </a:lstStyle>
          <a:p>
            <a:fld id="{C7F8A665-ACEC-4676-95F6-499EE81D7C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32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Calibri" pitchFamily="34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Calibri" pitchFamily="34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Calibri" pitchFamily="34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Calibri" pitchFamily="34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Calibri" pitchFamily="34" charset="0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0.png"/><Relationship Id="rId4" Type="http://schemas.openxmlformats.org/officeDocument/2006/relationships/image" Target="../media/image5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590.png"/><Relationship Id="rId7" Type="http://schemas.openxmlformats.org/officeDocument/2006/relationships/image" Target="../media/image63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0.png"/><Relationship Id="rId5" Type="http://schemas.openxmlformats.org/officeDocument/2006/relationships/image" Target="../media/image611.png"/><Relationship Id="rId4" Type="http://schemas.openxmlformats.org/officeDocument/2006/relationships/image" Target="../media/image6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660.png"/><Relationship Id="rId7" Type="http://schemas.openxmlformats.org/officeDocument/2006/relationships/image" Target="../media/image70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0.png"/><Relationship Id="rId5" Type="http://schemas.openxmlformats.org/officeDocument/2006/relationships/image" Target="../media/image570.png"/><Relationship Id="rId10" Type="http://schemas.openxmlformats.org/officeDocument/2006/relationships/image" Target="../media/image751.png"/><Relationship Id="rId4" Type="http://schemas.openxmlformats.org/officeDocument/2006/relationships/image" Target="../media/image670.png"/><Relationship Id="rId9" Type="http://schemas.openxmlformats.org/officeDocument/2006/relationships/image" Target="../media/image7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7.png"/><Relationship Id="rId5" Type="http://schemas.openxmlformats.org/officeDocument/2006/relationships/image" Target="../media/image115.png"/><Relationship Id="rId4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3" Type="http://schemas.openxmlformats.org/officeDocument/2006/relationships/image" Target="NULL"/><Relationship Id="rId7" Type="http://schemas.openxmlformats.org/officeDocument/2006/relationships/image" Target="../media/image390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NULL"/><Relationship Id="rId11" Type="http://schemas.openxmlformats.org/officeDocument/2006/relationships/image" Target="../media/image130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2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782.png"/><Relationship Id="rId10" Type="http://schemas.openxmlformats.org/officeDocument/2006/relationships/image" Target="../media/image137.png"/><Relationship Id="rId4" Type="http://schemas.openxmlformats.org/officeDocument/2006/relationships/image" Target="../media/image773.png"/><Relationship Id="rId9" Type="http://schemas.openxmlformats.org/officeDocument/2006/relationships/image" Target="../media/image1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773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0.png"/><Relationship Id="rId11" Type="http://schemas.openxmlformats.org/officeDocument/2006/relationships/image" Target="../media/image137.png"/><Relationship Id="rId5" Type="http://schemas.openxmlformats.org/officeDocument/2006/relationships/image" Target="../media/image139.png"/><Relationship Id="rId15" Type="http://schemas.openxmlformats.org/officeDocument/2006/relationships/image" Target="../media/image143.png"/><Relationship Id="rId10" Type="http://schemas.openxmlformats.org/officeDocument/2006/relationships/image" Target="../media/image136.png"/><Relationship Id="rId4" Type="http://schemas.openxmlformats.org/officeDocument/2006/relationships/image" Target="../media/image782.png"/><Relationship Id="rId9" Type="http://schemas.openxmlformats.org/officeDocument/2006/relationships/image" Target="../media/image135.png"/><Relationship Id="rId14" Type="http://schemas.openxmlformats.org/officeDocument/2006/relationships/image" Target="../media/image1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png"/><Relationship Id="rId7" Type="http://schemas.openxmlformats.org/officeDocument/2006/relationships/image" Target="../media/image8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00.png"/><Relationship Id="rId5" Type="http://schemas.openxmlformats.org/officeDocument/2006/relationships/image" Target="../media/image812.png"/><Relationship Id="rId4" Type="http://schemas.openxmlformats.org/officeDocument/2006/relationships/image" Target="../media/image8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0.png"/><Relationship Id="rId5" Type="http://schemas.openxmlformats.org/officeDocument/2006/relationships/image" Target="../media/image862.png"/><Relationship Id="rId4" Type="http://schemas.openxmlformats.org/officeDocument/2006/relationships/image" Target="../media/image8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1.png"/><Relationship Id="rId5" Type="http://schemas.openxmlformats.org/officeDocument/2006/relationships/image" Target="../media/image142.png"/><Relationship Id="rId10" Type="http://schemas.openxmlformats.org/officeDocument/2006/relationships/image" Target="../media/image154.png"/><Relationship Id="rId4" Type="http://schemas.openxmlformats.org/officeDocument/2006/relationships/image" Target="../media/image150.png"/><Relationship Id="rId9" Type="http://schemas.openxmlformats.org/officeDocument/2006/relationships/image" Target="../media/image1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13" Type="http://schemas.openxmlformats.org/officeDocument/2006/relationships/image" Target="../media/image500.png"/><Relationship Id="rId18" Type="http://schemas.openxmlformats.org/officeDocument/2006/relationships/image" Target="../media/image932.png"/><Relationship Id="rId3" Type="http://schemas.openxmlformats.org/officeDocument/2006/relationships/image" Target="../media/image781.png"/><Relationship Id="rId21" Type="http://schemas.openxmlformats.org/officeDocument/2006/relationships/image" Target="../media/image970.png"/><Relationship Id="rId7" Type="http://schemas.openxmlformats.org/officeDocument/2006/relationships/image" Target="../media/image820.png"/><Relationship Id="rId12" Type="http://schemas.openxmlformats.org/officeDocument/2006/relationships/image" Target="../media/image870.png"/><Relationship Id="rId17" Type="http://schemas.openxmlformats.org/officeDocument/2006/relationships/image" Target="../media/image922.png"/><Relationship Id="rId2" Type="http://schemas.openxmlformats.org/officeDocument/2006/relationships/image" Target="../media/image772.png"/><Relationship Id="rId16" Type="http://schemas.openxmlformats.org/officeDocument/2006/relationships/image" Target="../media/image912.png"/><Relationship Id="rId20" Type="http://schemas.openxmlformats.org/officeDocument/2006/relationships/image" Target="../media/image9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1.png"/><Relationship Id="rId11" Type="http://schemas.openxmlformats.org/officeDocument/2006/relationships/image" Target="../media/image861.png"/><Relationship Id="rId5" Type="http://schemas.openxmlformats.org/officeDocument/2006/relationships/image" Target="../media/image800.png"/><Relationship Id="rId15" Type="http://schemas.openxmlformats.org/officeDocument/2006/relationships/image" Target="../media/image880.png"/><Relationship Id="rId10" Type="http://schemas.openxmlformats.org/officeDocument/2006/relationships/image" Target="../media/image851.png"/><Relationship Id="rId19" Type="http://schemas.openxmlformats.org/officeDocument/2006/relationships/image" Target="../media/image951.png"/><Relationship Id="rId4" Type="http://schemas.openxmlformats.org/officeDocument/2006/relationships/image" Target="../media/image790.png"/><Relationship Id="rId9" Type="http://schemas.openxmlformats.org/officeDocument/2006/relationships/image" Target="../media/image841.png"/><Relationship Id="rId14" Type="http://schemas.openxmlformats.org/officeDocument/2006/relationships/image" Target="../media/image890.png"/><Relationship Id="rId22" Type="http://schemas.openxmlformats.org/officeDocument/2006/relationships/image" Target="../media/image981.png"/></Relationships>
</file>

<file path=ppt/slides/_rels/slide41.xml.rels><?xml version="1.0" encoding="UTF-8" standalone="yes"?>
<Relationships xmlns="http://schemas.openxmlformats.org/package/2006/relationships"><Relationship Id="rId18" Type="http://schemas.openxmlformats.org/officeDocument/2006/relationships/image" Target="NULL"/><Relationship Id="rId8" Type="http://schemas.openxmlformats.org/officeDocument/2006/relationships/image" Target="../media/image830.png"/><Relationship Id="rId13" Type="http://schemas.openxmlformats.org/officeDocument/2006/relationships/image" Target="../media/image500.png"/><Relationship Id="rId3" Type="http://schemas.openxmlformats.org/officeDocument/2006/relationships/image" Target="../media/image155.wmf"/><Relationship Id="rId21" Type="http://schemas.openxmlformats.org/officeDocument/2006/relationships/image" Target="../media/image772.png"/><Relationship Id="rId7" Type="http://schemas.openxmlformats.org/officeDocument/2006/relationships/image" Target="../media/image820.png"/><Relationship Id="rId12" Type="http://schemas.openxmlformats.org/officeDocument/2006/relationships/image" Target="../media/image870.png"/><Relationship Id="rId2" Type="http://schemas.openxmlformats.org/officeDocument/2006/relationships/oleObject" Target="../embeddings/oleObject1.bin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1.png"/><Relationship Id="rId11" Type="http://schemas.openxmlformats.org/officeDocument/2006/relationships/image" Target="../media/image861.png"/><Relationship Id="rId5" Type="http://schemas.openxmlformats.org/officeDocument/2006/relationships/image" Target="../media/image800.png"/><Relationship Id="rId15" Type="http://schemas.openxmlformats.org/officeDocument/2006/relationships/image" Target="../media/image880.png"/><Relationship Id="rId23" Type="http://schemas.openxmlformats.org/officeDocument/2006/relationships/image" Target="../media/image981.png"/><Relationship Id="rId19" Type="http://schemas.openxmlformats.org/officeDocument/2006/relationships/image" Target="NULL"/><Relationship Id="rId10" Type="http://schemas.openxmlformats.org/officeDocument/2006/relationships/image" Target="../media/image851.png"/><Relationship Id="rId22" Type="http://schemas.openxmlformats.org/officeDocument/2006/relationships/image" Target="../media/image781.png"/><Relationship Id="rId4" Type="http://schemas.openxmlformats.org/officeDocument/2006/relationships/image" Target="../media/image790.png"/><Relationship Id="rId9" Type="http://schemas.openxmlformats.org/officeDocument/2006/relationships/image" Target="../media/image841.png"/><Relationship Id="rId14" Type="http://schemas.openxmlformats.org/officeDocument/2006/relationships/image" Target="../media/image8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7" Type="http://schemas.openxmlformats.org/officeDocument/2006/relationships/image" Target="../media/image1030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0.png"/><Relationship Id="rId5" Type="http://schemas.openxmlformats.org/officeDocument/2006/relationships/image" Target="../media/image1010.png"/><Relationship Id="rId4" Type="http://schemas.openxmlformats.org/officeDocument/2006/relationships/image" Target="../media/image10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png"/><Relationship Id="rId3" Type="http://schemas.openxmlformats.org/officeDocument/2006/relationships/image" Target="../media/image990.png"/><Relationship Id="rId7" Type="http://schemas.openxmlformats.org/officeDocument/2006/relationships/image" Target="../media/image1050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0.png"/><Relationship Id="rId5" Type="http://schemas.openxmlformats.org/officeDocument/2006/relationships/image" Target="../media/image1010.png"/><Relationship Id="rId4" Type="http://schemas.openxmlformats.org/officeDocument/2006/relationships/image" Target="../media/image1000.png"/><Relationship Id="rId9" Type="http://schemas.openxmlformats.org/officeDocument/2006/relationships/image" Target="../media/image107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1.png"/><Relationship Id="rId3" Type="http://schemas.openxmlformats.org/officeDocument/2006/relationships/image" Target="../media/image1080.png"/><Relationship Id="rId7" Type="http://schemas.openxmlformats.org/officeDocument/2006/relationships/image" Target="../media/image1120.png"/><Relationship Id="rId2" Type="http://schemas.openxmlformats.org/officeDocument/2006/relationships/image" Target="../media/image7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1" Type="http://schemas.openxmlformats.org/officeDocument/2006/relationships/image" Target="../media/image1160.png"/><Relationship Id="rId5" Type="http://schemas.openxmlformats.org/officeDocument/2006/relationships/image" Target="../media/image1100.png"/><Relationship Id="rId10" Type="http://schemas.openxmlformats.org/officeDocument/2006/relationships/image" Target="../media/image1151.png"/><Relationship Id="rId4" Type="http://schemas.openxmlformats.org/officeDocument/2006/relationships/image" Target="../media/image1090.png"/><Relationship Id="rId9" Type="http://schemas.openxmlformats.org/officeDocument/2006/relationships/image" Target="../media/image11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13" Type="http://schemas.openxmlformats.org/officeDocument/2006/relationships/image" Target="../media/image500.png"/><Relationship Id="rId3" Type="http://schemas.openxmlformats.org/officeDocument/2006/relationships/image" Target="../media/image781.png"/><Relationship Id="rId7" Type="http://schemas.openxmlformats.org/officeDocument/2006/relationships/image" Target="../media/image820.png"/><Relationship Id="rId12" Type="http://schemas.openxmlformats.org/officeDocument/2006/relationships/image" Target="../media/image870.png"/><Relationship Id="rId2" Type="http://schemas.openxmlformats.org/officeDocument/2006/relationships/image" Target="../media/image7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1.png"/><Relationship Id="rId11" Type="http://schemas.openxmlformats.org/officeDocument/2006/relationships/image" Target="../media/image861.png"/><Relationship Id="rId5" Type="http://schemas.openxmlformats.org/officeDocument/2006/relationships/image" Target="../media/image800.png"/><Relationship Id="rId15" Type="http://schemas.openxmlformats.org/officeDocument/2006/relationships/image" Target="../media/image880.png"/><Relationship Id="rId10" Type="http://schemas.openxmlformats.org/officeDocument/2006/relationships/image" Target="../media/image851.png"/><Relationship Id="rId4" Type="http://schemas.openxmlformats.org/officeDocument/2006/relationships/image" Target="../media/image790.png"/><Relationship Id="rId9" Type="http://schemas.openxmlformats.org/officeDocument/2006/relationships/image" Target="../media/image841.png"/><Relationship Id="rId14" Type="http://schemas.openxmlformats.org/officeDocument/2006/relationships/image" Target="../media/image890.png"/><Relationship Id="rId22" Type="http://schemas.openxmlformats.org/officeDocument/2006/relationships/image" Target="../media/image98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0.png"/><Relationship Id="rId3" Type="http://schemas.openxmlformats.org/officeDocument/2006/relationships/image" Target="../media/image1230.png"/><Relationship Id="rId7" Type="http://schemas.openxmlformats.org/officeDocument/2006/relationships/image" Target="../media/image1271.png"/><Relationship Id="rId2" Type="http://schemas.openxmlformats.org/officeDocument/2006/relationships/image" Target="../media/image1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1.png"/><Relationship Id="rId11" Type="http://schemas.openxmlformats.org/officeDocument/2006/relationships/image" Target="../media/image1310.png"/><Relationship Id="rId5" Type="http://schemas.openxmlformats.org/officeDocument/2006/relationships/image" Target="../media/image1250.png"/><Relationship Id="rId10" Type="http://schemas.openxmlformats.org/officeDocument/2006/relationships/image" Target="../media/image1300.png"/><Relationship Id="rId4" Type="http://schemas.openxmlformats.org/officeDocument/2006/relationships/image" Target="../media/image1240.png"/><Relationship Id="rId9" Type="http://schemas.openxmlformats.org/officeDocument/2006/relationships/image" Target="../media/image129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0.png"/><Relationship Id="rId13" Type="http://schemas.openxmlformats.org/officeDocument/2006/relationships/image" Target="../media/image1430.png"/><Relationship Id="rId18" Type="http://schemas.openxmlformats.org/officeDocument/2006/relationships/image" Target="../media/image148.png"/><Relationship Id="rId3" Type="http://schemas.openxmlformats.org/officeDocument/2006/relationships/image" Target="../media/image1330.png"/><Relationship Id="rId7" Type="http://schemas.openxmlformats.org/officeDocument/2006/relationships/image" Target="../media/image1370.png"/><Relationship Id="rId12" Type="http://schemas.openxmlformats.org/officeDocument/2006/relationships/image" Target="../media/image1420.png"/><Relationship Id="rId17" Type="http://schemas.openxmlformats.org/officeDocument/2006/relationships/image" Target="../media/image147.png"/><Relationship Id="rId2" Type="http://schemas.openxmlformats.org/officeDocument/2006/relationships/image" Target="../media/image1320.png"/><Relationship Id="rId16" Type="http://schemas.openxmlformats.org/officeDocument/2006/relationships/image" Target="../media/image1460.png"/><Relationship Id="rId20" Type="http://schemas.openxmlformats.org/officeDocument/2006/relationships/image" Target="../media/image1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11" Type="http://schemas.openxmlformats.org/officeDocument/2006/relationships/image" Target="../media/image156.png"/><Relationship Id="rId5" Type="http://schemas.openxmlformats.org/officeDocument/2006/relationships/image" Target="../media/image1350.png"/><Relationship Id="rId15" Type="http://schemas.openxmlformats.org/officeDocument/2006/relationships/image" Target="../media/image1450.png"/><Relationship Id="rId10" Type="http://schemas.openxmlformats.org/officeDocument/2006/relationships/image" Target="../media/image1400.png"/><Relationship Id="rId19" Type="http://schemas.openxmlformats.org/officeDocument/2006/relationships/image" Target="../media/image1490.png"/><Relationship Id="rId4" Type="http://schemas.openxmlformats.org/officeDocument/2006/relationships/image" Target="../media/image1340.png"/><Relationship Id="rId9" Type="http://schemas.openxmlformats.org/officeDocument/2006/relationships/image" Target="../media/image1390.png"/><Relationship Id="rId14" Type="http://schemas.openxmlformats.org/officeDocument/2006/relationships/image" Target="../media/image14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0.png"/><Relationship Id="rId21" Type="http://schemas.openxmlformats.org/officeDocument/2006/relationships/image" Target="../media/image170.png"/><Relationship Id="rId7" Type="http://schemas.openxmlformats.org/officeDocument/2006/relationships/image" Target="../media/image1560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image" Target="../media/image1510.png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0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0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google.com/url?sa=i&amp;url=https%3A%2F%2Fwww.alibaba.com%2Fproduct-detail%2FACSR-720-50-Aluminum-Conductor-Steel_1193334105.html&amp;psig=AOvVaw0nTNZcDJm4QeBaJO-xblwJ&amp;ust=1633470404748000&amp;source=images&amp;cd=vfe&amp;ved=0CAkQjRxqFwoTCLjyp-XdsfMCFQAAAAAdAAAAABAJ" TargetMode="Externa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0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84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5.png"/><Relationship Id="rId11" Type="http://schemas.openxmlformats.org/officeDocument/2006/relationships/image" Target="../media/image810.png"/><Relationship Id="rId5" Type="http://schemas.openxmlformats.org/officeDocument/2006/relationships/image" Target="../media/image174.png"/><Relationship Id="rId10" Type="http://schemas.openxmlformats.org/officeDocument/2006/relationships/image" Target="../media/image771.png"/><Relationship Id="rId4" Type="http://schemas.openxmlformats.org/officeDocument/2006/relationships/image" Target="../media/image173.png"/><Relationship Id="rId9" Type="http://schemas.openxmlformats.org/officeDocument/2006/relationships/image" Target="../media/image760.png"/><Relationship Id="rId14" Type="http://schemas.openxmlformats.org/officeDocument/2006/relationships/image" Target="../media/image86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940.png"/><Relationship Id="rId3" Type="http://schemas.openxmlformats.org/officeDocument/2006/relationships/image" Target="../media/image650.png"/><Relationship Id="rId7" Type="http://schemas.openxmlformats.org/officeDocument/2006/relationships/image" Target="../media/image180.png"/><Relationship Id="rId12" Type="http://schemas.openxmlformats.org/officeDocument/2006/relationships/image" Target="../media/image93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9.png"/><Relationship Id="rId11" Type="http://schemas.openxmlformats.org/officeDocument/2006/relationships/image" Target="../media/image920.png"/><Relationship Id="rId5" Type="http://schemas.openxmlformats.org/officeDocument/2006/relationships/image" Target="../media/image178.png"/><Relationship Id="rId15" Type="http://schemas.openxmlformats.org/officeDocument/2006/relationships/image" Target="../media/image960.png"/><Relationship Id="rId10" Type="http://schemas.openxmlformats.org/officeDocument/2006/relationships/image" Target="../media/image910.png"/><Relationship Id="rId4" Type="http://schemas.openxmlformats.org/officeDocument/2006/relationships/image" Target="../media/image741.png"/><Relationship Id="rId14" Type="http://schemas.openxmlformats.org/officeDocument/2006/relationships/image" Target="../media/image95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90.png"/><Relationship Id="rId3" Type="http://schemas.openxmlformats.org/officeDocument/2006/relationships/image" Target="../media/image183.png"/><Relationship Id="rId7" Type="http://schemas.openxmlformats.org/officeDocument/2006/relationships/image" Target="../media/image180.png"/><Relationship Id="rId12" Type="http://schemas.openxmlformats.org/officeDocument/2006/relationships/image" Target="../media/image189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9.png"/><Relationship Id="rId11" Type="http://schemas.openxmlformats.org/officeDocument/2006/relationships/image" Target="../media/image188.png"/><Relationship Id="rId5" Type="http://schemas.openxmlformats.org/officeDocument/2006/relationships/image" Target="../media/image185.png"/><Relationship Id="rId10" Type="http://schemas.openxmlformats.org/officeDocument/2006/relationships/image" Target="../media/image187.png"/><Relationship Id="rId4" Type="http://schemas.openxmlformats.org/officeDocument/2006/relationships/image" Target="../media/image184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0.png"/><Relationship Id="rId13" Type="http://schemas.openxmlformats.org/officeDocument/2006/relationships/image" Target="../media/image195.png"/><Relationship Id="rId3" Type="http://schemas.openxmlformats.org/officeDocument/2006/relationships/image" Target="../media/image1850.png"/><Relationship Id="rId7" Type="http://schemas.openxmlformats.org/officeDocument/2006/relationships/image" Target="../media/image1890.png"/><Relationship Id="rId12" Type="http://schemas.openxmlformats.org/officeDocument/2006/relationships/image" Target="../media/image194.png"/><Relationship Id="rId2" Type="http://schemas.openxmlformats.org/officeDocument/2006/relationships/image" Target="../media/image18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80.png"/><Relationship Id="rId11" Type="http://schemas.openxmlformats.org/officeDocument/2006/relationships/image" Target="../media/image193.png"/><Relationship Id="rId5" Type="http://schemas.openxmlformats.org/officeDocument/2006/relationships/image" Target="../media/image1870.png"/><Relationship Id="rId10" Type="http://schemas.openxmlformats.org/officeDocument/2006/relationships/image" Target="../media/image192.png"/><Relationship Id="rId4" Type="http://schemas.openxmlformats.org/officeDocument/2006/relationships/image" Target="../media/image1860.png"/><Relationship Id="rId9" Type="http://schemas.openxmlformats.org/officeDocument/2006/relationships/image" Target="../media/image191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7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1.png"/><Relationship Id="rId3" Type="http://schemas.openxmlformats.org/officeDocument/2006/relationships/image" Target="../media/image991.png"/><Relationship Id="rId7" Type="http://schemas.openxmlformats.org/officeDocument/2006/relationships/image" Target="../media/image10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1.png"/><Relationship Id="rId5" Type="http://schemas.openxmlformats.org/officeDocument/2006/relationships/image" Target="../media/image1011.png"/><Relationship Id="rId10" Type="http://schemas.openxmlformats.org/officeDocument/2006/relationships/image" Target="../media/image1061.png"/><Relationship Id="rId4" Type="http://schemas.openxmlformats.org/officeDocument/2006/relationships/image" Target="../media/image1001.png"/><Relationship Id="rId9" Type="http://schemas.openxmlformats.org/officeDocument/2006/relationships/image" Target="../media/image105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0.png"/><Relationship Id="rId2" Type="http://schemas.openxmlformats.org/officeDocument/2006/relationships/image" Target="../media/image19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0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1.png"/><Relationship Id="rId2" Type="http://schemas.openxmlformats.org/officeDocument/2006/relationships/image" Target="../media/image20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1.png"/><Relationship Id="rId2" Type="http://schemas.openxmlformats.org/officeDocument/2006/relationships/image" Target="../media/image20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1.png"/><Relationship Id="rId7" Type="http://schemas.openxmlformats.org/officeDocument/2006/relationships/image" Target="../media/image211.png"/><Relationship Id="rId2" Type="http://schemas.openxmlformats.org/officeDocument/2006/relationships/image" Target="../media/image20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10" Type="http://schemas.openxmlformats.org/officeDocument/2006/relationships/image" Target="../media/image214.png"/><Relationship Id="rId4" Type="http://schemas.openxmlformats.org/officeDocument/2006/relationships/image" Target="../media/image2081.png"/><Relationship Id="rId9" Type="http://schemas.openxmlformats.org/officeDocument/2006/relationships/image" Target="../media/image21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750.png"/><Relationship Id="rId18" Type="http://schemas.openxmlformats.org/officeDocument/2006/relationships/image" Target="../media/image921.png"/><Relationship Id="rId3" Type="http://schemas.openxmlformats.org/officeDocument/2006/relationships/image" Target="../media/image2081.png"/><Relationship Id="rId7" Type="http://schemas.openxmlformats.org/officeDocument/2006/relationships/image" Target="../media/image212.png"/><Relationship Id="rId17" Type="http://schemas.openxmlformats.org/officeDocument/2006/relationships/image" Target="../media/image911.png"/><Relationship Id="rId2" Type="http://schemas.openxmlformats.org/officeDocument/2006/relationships/image" Target="../media/image215.png"/><Relationship Id="rId16" Type="http://schemas.openxmlformats.org/officeDocument/2006/relationships/image" Target="../media/image9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15" Type="http://schemas.openxmlformats.org/officeDocument/2006/relationships/image" Target="../media/image881.png"/><Relationship Id="rId19" Type="http://schemas.openxmlformats.org/officeDocument/2006/relationships/image" Target="../media/image931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Relationship Id="rId14" Type="http://schemas.openxmlformats.org/officeDocument/2006/relationships/image" Target="../media/image760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11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210.png"/><Relationship Id="rId2" Type="http://schemas.openxmlformats.org/officeDocument/2006/relationships/image" Target="../media/image216.png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11" Type="http://schemas.openxmlformats.org/officeDocument/2006/relationships/image" Target="../media/image209.png"/><Relationship Id="rId5" Type="http://schemas.openxmlformats.org/officeDocument/2006/relationships/image" Target="../media/image219.png"/><Relationship Id="rId15" Type="http://schemas.openxmlformats.org/officeDocument/2006/relationships/image" Target="../media/image213.png"/><Relationship Id="rId10" Type="http://schemas.openxmlformats.org/officeDocument/2006/relationships/image" Target="../media/image2081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1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11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210.png"/><Relationship Id="rId2" Type="http://schemas.openxmlformats.org/officeDocument/2006/relationships/image" Target="../media/image225.png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11" Type="http://schemas.openxmlformats.org/officeDocument/2006/relationships/image" Target="../media/image209.png"/><Relationship Id="rId5" Type="http://schemas.openxmlformats.org/officeDocument/2006/relationships/image" Target="../media/image219.png"/><Relationship Id="rId15" Type="http://schemas.openxmlformats.org/officeDocument/2006/relationships/image" Target="../media/image213.png"/><Relationship Id="rId10" Type="http://schemas.openxmlformats.org/officeDocument/2006/relationships/image" Target="../media/image2081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1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10500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12" Type="http://schemas.openxmlformats.org/officeDocument/2006/relationships/image" Target="../media/image10400.png"/><Relationship Id="rId2" Type="http://schemas.openxmlformats.org/officeDocument/2006/relationships/image" Target="../media/image226.png"/><Relationship Id="rId16" Type="http://schemas.openxmlformats.org/officeDocument/2006/relationships/image" Target="../media/image10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0.png"/><Relationship Id="rId11" Type="http://schemas.openxmlformats.org/officeDocument/2006/relationships/image" Target="../media/image10300.png"/><Relationship Id="rId5" Type="http://schemas.openxmlformats.org/officeDocument/2006/relationships/image" Target="../media/image229.png"/><Relationship Id="rId15" Type="http://schemas.openxmlformats.org/officeDocument/2006/relationships/image" Target="../media/image1071.png"/><Relationship Id="rId10" Type="http://schemas.openxmlformats.org/officeDocument/2006/relationships/image" Target="../media/image10200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Relationship Id="rId14" Type="http://schemas.openxmlformats.org/officeDocument/2006/relationships/image" Target="../media/image1060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0.png"/><Relationship Id="rId13" Type="http://schemas.openxmlformats.org/officeDocument/2006/relationships/image" Target="../media/image11100.png"/><Relationship Id="rId18" Type="http://schemas.openxmlformats.org/officeDocument/2006/relationships/image" Target="../media/image234.png"/><Relationship Id="rId7" Type="http://schemas.openxmlformats.org/officeDocument/2006/relationships/image" Target="../media/image10500.png"/><Relationship Id="rId12" Type="http://schemas.openxmlformats.org/officeDocument/2006/relationships/image" Target="../media/image11000.png"/><Relationship Id="rId17" Type="http://schemas.openxmlformats.org/officeDocument/2006/relationships/image" Target="../media/image1150.png"/><Relationship Id="rId16" Type="http://schemas.openxmlformats.org/officeDocument/2006/relationships/image" Target="../media/image11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00.png"/><Relationship Id="rId11" Type="http://schemas.openxmlformats.org/officeDocument/2006/relationships/image" Target="../media/image10900.png"/><Relationship Id="rId5" Type="http://schemas.openxmlformats.org/officeDocument/2006/relationships/image" Target="../media/image10300.png"/><Relationship Id="rId15" Type="http://schemas.openxmlformats.org/officeDocument/2006/relationships/image" Target="../media/image1130.png"/><Relationship Id="rId10" Type="http://schemas.openxmlformats.org/officeDocument/2006/relationships/image" Target="../media/image1081.png"/><Relationship Id="rId4" Type="http://schemas.openxmlformats.org/officeDocument/2006/relationships/image" Target="../media/image10200.png"/><Relationship Id="rId9" Type="http://schemas.openxmlformats.org/officeDocument/2006/relationships/image" Target="../media/image1071.png"/><Relationship Id="rId14" Type="http://schemas.openxmlformats.org/officeDocument/2006/relationships/image" Target="../media/image1120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1270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12" Type="http://schemas.openxmlformats.org/officeDocument/2006/relationships/image" Target="../media/image1260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15" Type="http://schemas.openxmlformats.org/officeDocument/2006/relationships/image" Target="../media/image244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Relationship Id="rId14" Type="http://schemas.openxmlformats.org/officeDocument/2006/relationships/image" Target="../media/image2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9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12" Type="http://schemas.openxmlformats.org/officeDocument/2006/relationships/image" Target="../media/image248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9.png"/><Relationship Id="rId11" Type="http://schemas.openxmlformats.org/officeDocument/2006/relationships/image" Target="../media/image247.png"/><Relationship Id="rId5" Type="http://schemas.openxmlformats.org/officeDocument/2006/relationships/image" Target="../media/image238.png"/><Relationship Id="rId10" Type="http://schemas.openxmlformats.org/officeDocument/2006/relationships/image" Target="../media/image246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4.png"/><Relationship Id="rId4" Type="http://schemas.openxmlformats.org/officeDocument/2006/relationships/image" Target="../media/image122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10" Type="http://schemas.openxmlformats.org/officeDocument/2006/relationships/image" Target="../media/image258.png"/><Relationship Id="rId4" Type="http://schemas.openxmlformats.org/officeDocument/2006/relationships/image" Target="../media/image252.png"/><Relationship Id="rId9" Type="http://schemas.openxmlformats.org/officeDocument/2006/relationships/image" Target="../media/image25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62.pn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0.png"/><Relationship Id="rId13" Type="http://schemas.openxmlformats.org/officeDocument/2006/relationships/image" Target="../media/image2120.png"/><Relationship Id="rId18" Type="http://schemas.openxmlformats.org/officeDocument/2006/relationships/image" Target="../media/image2170.png"/><Relationship Id="rId3" Type="http://schemas.openxmlformats.org/officeDocument/2006/relationships/image" Target="../media/image2020.png"/><Relationship Id="rId21" Type="http://schemas.openxmlformats.org/officeDocument/2006/relationships/image" Target="../media/image2200.png"/><Relationship Id="rId7" Type="http://schemas.openxmlformats.org/officeDocument/2006/relationships/image" Target="../media/image2060.png"/><Relationship Id="rId12" Type="http://schemas.openxmlformats.org/officeDocument/2006/relationships/image" Target="../media/image2110.png"/><Relationship Id="rId17" Type="http://schemas.openxmlformats.org/officeDocument/2006/relationships/image" Target="../media/image2160.png"/><Relationship Id="rId2" Type="http://schemas.openxmlformats.org/officeDocument/2006/relationships/image" Target="../media/image2010.png"/><Relationship Id="rId16" Type="http://schemas.openxmlformats.org/officeDocument/2006/relationships/image" Target="../media/image2150.png"/><Relationship Id="rId20" Type="http://schemas.openxmlformats.org/officeDocument/2006/relationships/image" Target="../media/image2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0.png"/><Relationship Id="rId11" Type="http://schemas.openxmlformats.org/officeDocument/2006/relationships/image" Target="../media/image2100.png"/><Relationship Id="rId5" Type="http://schemas.openxmlformats.org/officeDocument/2006/relationships/image" Target="../media/image2040.png"/><Relationship Id="rId15" Type="http://schemas.openxmlformats.org/officeDocument/2006/relationships/image" Target="../media/image2140.png"/><Relationship Id="rId10" Type="http://schemas.openxmlformats.org/officeDocument/2006/relationships/image" Target="../media/image2090.png"/><Relationship Id="rId19" Type="http://schemas.openxmlformats.org/officeDocument/2006/relationships/image" Target="../media/image2180.png"/><Relationship Id="rId4" Type="http://schemas.openxmlformats.org/officeDocument/2006/relationships/image" Target="../media/image2030.png"/><Relationship Id="rId9" Type="http://schemas.openxmlformats.org/officeDocument/2006/relationships/image" Target="../media/image2080.png"/><Relationship Id="rId14" Type="http://schemas.openxmlformats.org/officeDocument/2006/relationships/image" Target="../media/image2130.png"/><Relationship Id="rId22" Type="http://schemas.openxmlformats.org/officeDocument/2006/relationships/image" Target="../media/image221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0.png"/><Relationship Id="rId13" Type="http://schemas.openxmlformats.org/officeDocument/2006/relationships/image" Target="../media/image470.png"/><Relationship Id="rId18" Type="http://schemas.openxmlformats.org/officeDocument/2006/relationships/image" Target="../media/image2620.png"/><Relationship Id="rId3" Type="http://schemas.openxmlformats.org/officeDocument/2006/relationships/image" Target="../media/image2510.png"/><Relationship Id="rId7" Type="http://schemas.openxmlformats.org/officeDocument/2006/relationships/image" Target="../media/image2550.png"/><Relationship Id="rId12" Type="http://schemas.openxmlformats.org/officeDocument/2006/relationships/image" Target="../media/image460.png"/><Relationship Id="rId17" Type="http://schemas.openxmlformats.org/officeDocument/2006/relationships/image" Target="../media/image2610.png"/><Relationship Id="rId2" Type="http://schemas.openxmlformats.org/officeDocument/2006/relationships/image" Target="../media/image2500.png"/><Relationship Id="rId16" Type="http://schemas.openxmlformats.org/officeDocument/2006/relationships/image" Target="../media/image26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40.png"/><Relationship Id="rId11" Type="http://schemas.openxmlformats.org/officeDocument/2006/relationships/image" Target="../media/image2590.png"/><Relationship Id="rId5" Type="http://schemas.openxmlformats.org/officeDocument/2006/relationships/image" Target="../media/image2530.png"/><Relationship Id="rId15" Type="http://schemas.openxmlformats.org/officeDocument/2006/relationships/image" Target="../media/image490.png"/><Relationship Id="rId10" Type="http://schemas.openxmlformats.org/officeDocument/2006/relationships/image" Target="../media/image2580.png"/><Relationship Id="rId4" Type="http://schemas.openxmlformats.org/officeDocument/2006/relationships/image" Target="../media/image2520.png"/><Relationship Id="rId9" Type="http://schemas.openxmlformats.org/officeDocument/2006/relationships/image" Target="../media/image2570.png"/><Relationship Id="rId14" Type="http://schemas.openxmlformats.org/officeDocument/2006/relationships/image" Target="../media/image48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0.png"/><Relationship Id="rId3" Type="http://schemas.openxmlformats.org/officeDocument/2006/relationships/image" Target="../media/image2640.png"/><Relationship Id="rId7" Type="http://schemas.openxmlformats.org/officeDocument/2006/relationships/image" Target="../media/image2680.png"/><Relationship Id="rId2" Type="http://schemas.openxmlformats.org/officeDocument/2006/relationships/image" Target="../media/image26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0.png"/><Relationship Id="rId5" Type="http://schemas.openxmlformats.org/officeDocument/2006/relationships/image" Target="../media/image2660.png"/><Relationship Id="rId4" Type="http://schemas.openxmlformats.org/officeDocument/2006/relationships/image" Target="../media/image2650.png"/><Relationship Id="rId9" Type="http://schemas.openxmlformats.org/officeDocument/2006/relationships/image" Target="../media/image27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eg"/><Relationship Id="rId2" Type="http://schemas.openxmlformats.org/officeDocument/2006/relationships/hyperlink" Target="https://www.google.com/url?sa=i&amp;url=https%3A%2F%2Fwww.reddit.com%2Fr%2FInfrastructurePorn%2Fcomments%2F3hqkb5%2Fmitsubishi_sf6_138kv_line_breaker_near_canmore%2F&amp;psig=AOvVaw1gLPD5tgqzI85GkB29RHjA&amp;ust=1633639197293000&amp;source=images&amp;cd=vfe&amp;ved=0CAkQjRxqFwoTCKCVzZ3TtvMCFQAAAAAdAAAAABAN" TargetMode="Externa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0.png"/><Relationship Id="rId7" Type="http://schemas.openxmlformats.org/officeDocument/2006/relationships/image" Target="../media/image2280.png"/><Relationship Id="rId2" Type="http://schemas.openxmlformats.org/officeDocument/2006/relationships/image" Target="../media/image22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70.png"/><Relationship Id="rId5" Type="http://schemas.openxmlformats.org/officeDocument/2006/relationships/image" Target="../media/image2260.png"/><Relationship Id="rId4" Type="http://schemas.openxmlformats.org/officeDocument/2006/relationships/image" Target="../media/image225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eg"/><Relationship Id="rId2" Type="http://schemas.openxmlformats.org/officeDocument/2006/relationships/hyperlink" Target="https://www.google.com/url?sa=i&amp;url=https%3A%2F%2Fwww.reddit.com%2Fr%2FInfrastructurePorn%2Fcomments%2F3hqkb5%2Fmitsubishi_sf6_138kv_line_breaker_near_canmore%2F&amp;psig=AOvVaw1gLPD5tgqzI85GkB29RHjA&amp;ust=1633639197293000&amp;source=images&amp;cd=vfe&amp;ved=0CAkQjRxqFwoTCKCVzZ3TtvMCFQAAAAAdAAAAABAN" TargetMode="Externa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jpeg"/><Relationship Id="rId2" Type="http://schemas.openxmlformats.org/officeDocument/2006/relationships/hyperlink" Target="https://www.google.com/url?sa=i&amp;url=https%3A%2F%2Fwww.eaton.com%2Fca%2Fen-gb%2Fcatalog%2Fmedium-voltage-power-distribution-control-systems%2Fpole-mounted-capacitor-banks.html&amp;psig=AOvVaw3y-Vyv76pS4RVZzccrEj46&amp;ust=1633645159179000&amp;source=images&amp;cd=vfe&amp;ved=0CAkQjRxqFwoTCNCDudTotvMCFQAAAAAdAAAAABAV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3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eg"/><Relationship Id="rId2" Type="http://schemas.openxmlformats.org/officeDocument/2006/relationships/hyperlink" Target="https://www.google.com/url?sa=i&amp;url=https%3A%2F%2Fwww.gegridsolutions.com%2Fpowerd%2Fcatalog%2Fstatic_var_comp.htm&amp;psig=AOvVaw1QlsCDV6OwpRg1OJqDJbw6&amp;ust=1633644780861000&amp;source=images&amp;cd=vfe&amp;ved=0CAkQjRxqFwoTCIjPvpjntvMCFQAAAAAdAAAAABA0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K%C3%A4ndelweg_Sammelschienen.jpg" TargetMode="External"/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7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88144" y="2010319"/>
            <a:ext cx="9296400" cy="1526386"/>
          </a:xfrm>
        </p:spPr>
        <p:txBody>
          <a:bodyPr/>
          <a:lstStyle/>
          <a:p>
            <a:pPr algn="ctr"/>
            <a:r>
              <a:rPr lang="en-US" dirty="0"/>
              <a:t>Chapter 7:</a:t>
            </a:r>
          </a:p>
          <a:p>
            <a:pPr algn="ctr"/>
            <a:r>
              <a:rPr lang="en-US" dirty="0"/>
              <a:t>Modeling Network Components</a:t>
            </a:r>
          </a:p>
        </p:txBody>
      </p:sp>
    </p:spTree>
    <p:extLst>
      <p:ext uri="{BB962C8B-B14F-4D97-AF65-F5344CB8AC3E}">
        <p14:creationId xmlns:p14="http://schemas.microsoft.com/office/powerpoint/2010/main" val="92224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A81BEB-704E-DE43-9E75-D6E6B11A89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Rigorous model of a 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57EE75-2950-7C48-BCB3-C27B2EC6A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2E9801-080F-BB42-B667-190C5D57E6BE}"/>
              </a:ext>
            </a:extLst>
          </p:cNvPr>
          <p:cNvGrpSpPr/>
          <p:nvPr/>
        </p:nvGrpSpPr>
        <p:grpSpPr>
          <a:xfrm>
            <a:off x="36576" y="1938595"/>
            <a:ext cx="11765280" cy="2401825"/>
            <a:chOff x="1239192" y="2740259"/>
            <a:chExt cx="8844884" cy="13549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A58F46-040D-814A-81D8-F52ED3DD2E22}"/>
                </a:ext>
              </a:extLst>
            </p:cNvPr>
            <p:cNvGrpSpPr/>
            <p:nvPr/>
          </p:nvGrpSpPr>
          <p:grpSpPr>
            <a:xfrm>
              <a:off x="1239192" y="2740259"/>
              <a:ext cx="2805978" cy="1354903"/>
              <a:chOff x="1906704" y="1659124"/>
              <a:chExt cx="2805978" cy="13549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88C955CC-2A66-434E-BAB0-6D4885B39803}"/>
                      </a:ext>
                    </a:extLst>
                  </p:cNvPr>
                  <p:cNvSpPr txBox="1"/>
                  <p:nvPr/>
                </p:nvSpPr>
                <p:spPr>
                  <a:xfrm>
                    <a:off x="3233538" y="1681702"/>
                    <a:ext cx="425160" cy="2083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𝑟𝑑𝑥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88C955CC-2A66-434E-BAB0-6D4885B398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3538" y="1681702"/>
                    <a:ext cx="425160" cy="20834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5556" r="-11111" b="-103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C22DBB2D-546A-5F43-83FA-8F90F56CAE74}"/>
                      </a:ext>
                    </a:extLst>
                  </p:cNvPr>
                  <p:cNvSpPr txBox="1"/>
                  <p:nvPr/>
                </p:nvSpPr>
                <p:spPr>
                  <a:xfrm>
                    <a:off x="3887827" y="1659124"/>
                    <a:ext cx="510578" cy="2083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C22DBB2D-546A-5F43-83FA-8F90F56CAE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7827" y="1659124"/>
                    <a:ext cx="510578" cy="20834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5556" r="-9259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6A05A168-7882-914C-8E54-E3A00AE8746C}"/>
                  </a:ext>
                </a:extLst>
              </p:cNvPr>
              <p:cNvGrpSpPr/>
              <p:nvPr/>
            </p:nvGrpSpPr>
            <p:grpSpPr>
              <a:xfrm>
                <a:off x="3145590" y="1920462"/>
                <a:ext cx="473876" cy="169027"/>
                <a:chOff x="3886200" y="2636088"/>
                <a:chExt cx="914400" cy="315538"/>
              </a:xfrm>
            </p:grpSpPr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65D87937-7252-7247-997E-4AAD6627402B}"/>
                    </a:ext>
                  </a:extLst>
                </p:cNvPr>
                <p:cNvGrpSpPr/>
                <p:nvPr/>
              </p:nvGrpSpPr>
              <p:grpSpPr>
                <a:xfrm>
                  <a:off x="38862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2299AA25-E03A-FE4E-A732-DAE68B2288D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76950A73-D6EC-DE4E-A3A9-98BF126800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B6211DCD-647D-3B4E-B19B-004DEC27FC9A}"/>
                    </a:ext>
                  </a:extLst>
                </p:cNvPr>
                <p:cNvGrpSpPr/>
                <p:nvPr/>
              </p:nvGrpSpPr>
              <p:grpSpPr>
                <a:xfrm>
                  <a:off x="41910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0503A79D-DE08-4849-827B-2B655302698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E7E4FD3A-0515-CF42-AA11-0CB886AB30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0" name="Group 179">
                  <a:extLst>
                    <a:ext uri="{FF2B5EF4-FFF2-40B4-BE49-F238E27FC236}">
                      <a16:creationId xmlns:a16="http://schemas.microsoft.com/office/drawing/2014/main" id="{7FF82365-8823-9644-BC7E-35394A5BC5A0}"/>
                    </a:ext>
                  </a:extLst>
                </p:cNvPr>
                <p:cNvGrpSpPr/>
                <p:nvPr/>
              </p:nvGrpSpPr>
              <p:grpSpPr>
                <a:xfrm>
                  <a:off x="44958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353D30D0-959D-7F41-B115-38DDD50BA03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9C73E94E-D42E-5E43-BB8E-35B00DBA6E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C846E9A-6745-5F44-91AA-31E39DD6B4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9903" y="2086337"/>
                <a:ext cx="26089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A0C9E73-22C2-2149-A0DF-0A2FA95B88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3850" y="2085109"/>
                <a:ext cx="18117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5" name="Group 229">
                <a:extLst>
                  <a:ext uri="{FF2B5EF4-FFF2-40B4-BE49-F238E27FC236}">
                    <a16:creationId xmlns:a16="http://schemas.microsoft.com/office/drawing/2014/main" id="{1232CDAF-EA31-CC47-8F5C-C5E6743EAC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4020069" y="1750713"/>
                <a:ext cx="157819" cy="522223"/>
                <a:chOff x="2788" y="1935"/>
                <a:chExt cx="216" cy="843"/>
              </a:xfrm>
            </p:grpSpPr>
            <p:sp>
              <p:nvSpPr>
                <p:cNvPr id="162" name="Freeform 67">
                  <a:extLst>
                    <a:ext uri="{FF2B5EF4-FFF2-40B4-BE49-F238E27FC236}">
                      <a16:creationId xmlns:a16="http://schemas.microsoft.com/office/drawing/2014/main" id="{9A579AD4-0196-0D43-ABB4-B545656865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63" name="Freeform 68">
                  <a:extLst>
                    <a:ext uri="{FF2B5EF4-FFF2-40B4-BE49-F238E27FC236}">
                      <a16:creationId xmlns:a16="http://schemas.microsoft.com/office/drawing/2014/main" id="{E9A91D73-16D8-D74E-ADC9-BB1F6EF5F9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64" name="Freeform 69">
                  <a:extLst>
                    <a:ext uri="{FF2B5EF4-FFF2-40B4-BE49-F238E27FC236}">
                      <a16:creationId xmlns:a16="http://schemas.microsoft.com/office/drawing/2014/main" id="{93CA399F-50B2-1B42-8EAC-AD4F78B05B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65" name="Freeform 70">
                  <a:extLst>
                    <a:ext uri="{FF2B5EF4-FFF2-40B4-BE49-F238E27FC236}">
                      <a16:creationId xmlns:a16="http://schemas.microsoft.com/office/drawing/2014/main" id="{483F28B3-003E-E649-8881-0F3195223B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66" name="Freeform 71">
                  <a:extLst>
                    <a:ext uri="{FF2B5EF4-FFF2-40B4-BE49-F238E27FC236}">
                      <a16:creationId xmlns:a16="http://schemas.microsoft.com/office/drawing/2014/main" id="{F237ABE5-2C6D-5448-893F-86FAD9C758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67" name="Freeform 72">
                  <a:extLst>
                    <a:ext uri="{FF2B5EF4-FFF2-40B4-BE49-F238E27FC236}">
                      <a16:creationId xmlns:a16="http://schemas.microsoft.com/office/drawing/2014/main" id="{595BDE5E-C5A5-F148-83B4-21DD60B8B4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68" name="Freeform 73">
                  <a:extLst>
                    <a:ext uri="{FF2B5EF4-FFF2-40B4-BE49-F238E27FC236}">
                      <a16:creationId xmlns:a16="http://schemas.microsoft.com/office/drawing/2014/main" id="{634F8297-C29F-914A-BC48-0C3E825A1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69" name="Freeform 74">
                  <a:extLst>
                    <a:ext uri="{FF2B5EF4-FFF2-40B4-BE49-F238E27FC236}">
                      <a16:creationId xmlns:a16="http://schemas.microsoft.com/office/drawing/2014/main" id="{0552EBAB-F58D-6A4D-A09E-B34F228426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70" name="Freeform 105">
                  <a:extLst>
                    <a:ext uri="{FF2B5EF4-FFF2-40B4-BE49-F238E27FC236}">
                      <a16:creationId xmlns:a16="http://schemas.microsoft.com/office/drawing/2014/main" id="{67B7E766-61AA-D148-8183-DDCCCBDD23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71" name="Freeform 106">
                  <a:extLst>
                    <a:ext uri="{FF2B5EF4-FFF2-40B4-BE49-F238E27FC236}">
                      <a16:creationId xmlns:a16="http://schemas.microsoft.com/office/drawing/2014/main" id="{E5A97FB3-1F94-594A-B42B-067FFEE961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72" name="Freeform 107">
                  <a:extLst>
                    <a:ext uri="{FF2B5EF4-FFF2-40B4-BE49-F238E27FC236}">
                      <a16:creationId xmlns:a16="http://schemas.microsoft.com/office/drawing/2014/main" id="{E60BBD60-ED1E-A046-9844-FAB0ACC41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73" name="Freeform 108">
                  <a:extLst>
                    <a:ext uri="{FF2B5EF4-FFF2-40B4-BE49-F238E27FC236}">
                      <a16:creationId xmlns:a16="http://schemas.microsoft.com/office/drawing/2014/main" id="{3E25DBB6-E4F4-664C-946A-FBC00521B5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74" name="Freeform 109">
                  <a:extLst>
                    <a:ext uri="{FF2B5EF4-FFF2-40B4-BE49-F238E27FC236}">
                      <a16:creationId xmlns:a16="http://schemas.microsoft.com/office/drawing/2014/main" id="{220EC394-8601-A142-8447-423DD8E7A2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75" name="Freeform 110">
                  <a:extLst>
                    <a:ext uri="{FF2B5EF4-FFF2-40B4-BE49-F238E27FC236}">
                      <a16:creationId xmlns:a16="http://schemas.microsoft.com/office/drawing/2014/main" id="{741A2528-CF29-2649-B8BB-4AEE2041EC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76" name="Freeform 111">
                  <a:extLst>
                    <a:ext uri="{FF2B5EF4-FFF2-40B4-BE49-F238E27FC236}">
                      <a16:creationId xmlns:a16="http://schemas.microsoft.com/office/drawing/2014/main" id="{C62FC0F8-51D7-5542-9B16-42A8C6E894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77" name="Freeform 112">
                  <a:extLst>
                    <a:ext uri="{FF2B5EF4-FFF2-40B4-BE49-F238E27FC236}">
                      <a16:creationId xmlns:a16="http://schemas.microsoft.com/office/drawing/2014/main" id="{937E2215-C55E-B44E-9BF7-FA0E08606F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</p:grp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C9BF3ECB-1EA0-6349-B331-5D97C191DF00}"/>
                  </a:ext>
                </a:extLst>
              </p:cNvPr>
              <p:cNvCxnSpPr>
                <a:cxnSpLocks/>
                <a:endCxn id="138" idx="2"/>
              </p:cNvCxnSpPr>
              <p:nvPr/>
            </p:nvCxnSpPr>
            <p:spPr>
              <a:xfrm>
                <a:off x="4353894" y="2085109"/>
                <a:ext cx="281645" cy="6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D40DA8BE-3D4F-4C4A-AE8F-AECB1AFCA9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1180" y="2085109"/>
                <a:ext cx="18117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80A42DFA-0EE5-6B4C-B144-34108AF54559}"/>
                  </a:ext>
                </a:extLst>
              </p:cNvPr>
              <p:cNvSpPr/>
              <p:nvPr/>
            </p:nvSpPr>
            <p:spPr>
              <a:xfrm>
                <a:off x="4635539" y="2045841"/>
                <a:ext cx="77143" cy="797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84C0A514-100B-884A-9BD2-AFBB76663F72}"/>
                  </a:ext>
                </a:extLst>
              </p:cNvPr>
              <p:cNvSpPr/>
              <p:nvPr/>
            </p:nvSpPr>
            <p:spPr>
              <a:xfrm>
                <a:off x="4635539" y="2922799"/>
                <a:ext cx="77143" cy="7973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894081A7-7077-0349-A5D0-11C95990F0BC}"/>
                      </a:ext>
                    </a:extLst>
                  </p:cNvPr>
                  <p:cNvSpPr txBox="1"/>
                  <p:nvPr/>
                </p:nvSpPr>
                <p:spPr>
                  <a:xfrm>
                    <a:off x="3076673" y="2420915"/>
                    <a:ext cx="555600" cy="2083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894081A7-7077-0349-A5D0-11C95990F0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6673" y="2420915"/>
                    <a:ext cx="555600" cy="20834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085" r="-8475" b="-172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8B2B58E0-1E84-F045-9C05-D66320DF7F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9740" y="2086033"/>
                <a:ext cx="703187" cy="5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8C6BE31F-817F-DE4D-882C-056CD8F9D4B1}"/>
                  </a:ext>
                </a:extLst>
              </p:cNvPr>
              <p:cNvCxnSpPr>
                <a:cxnSpLocks/>
                <a:endCxn id="139" idx="2"/>
              </p:cNvCxnSpPr>
              <p:nvPr/>
            </p:nvCxnSpPr>
            <p:spPr>
              <a:xfrm flipV="1">
                <a:off x="2199740" y="2962668"/>
                <a:ext cx="2435799" cy="155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80BF1219-BA95-D543-B300-63624FB1FD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6149" y="2562172"/>
                <a:ext cx="0" cy="40768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70590FDA-3A4D-D241-9039-D648965078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2927" y="2074025"/>
                <a:ext cx="0" cy="4097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9822B255-A9BA-C24A-8E0A-673E686419AA}"/>
                  </a:ext>
                </a:extLst>
              </p:cNvPr>
              <p:cNvGrpSpPr/>
              <p:nvPr/>
            </p:nvGrpSpPr>
            <p:grpSpPr>
              <a:xfrm rot="5400000">
                <a:off x="2259219" y="2458646"/>
                <a:ext cx="498669" cy="133694"/>
                <a:chOff x="3886200" y="2636088"/>
                <a:chExt cx="914400" cy="315538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16D255CB-AF0E-5848-91E8-694144520640}"/>
                    </a:ext>
                  </a:extLst>
                </p:cNvPr>
                <p:cNvGrpSpPr/>
                <p:nvPr/>
              </p:nvGrpSpPr>
              <p:grpSpPr>
                <a:xfrm>
                  <a:off x="38862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6776056C-3B0B-0F49-AAFE-40DD0B9C7E6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964BDF0E-62C9-4344-90DC-128508C2E8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36CB4B4D-C2DA-3748-8CFD-A672AC8FFB31}"/>
                    </a:ext>
                  </a:extLst>
                </p:cNvPr>
                <p:cNvGrpSpPr/>
                <p:nvPr/>
              </p:nvGrpSpPr>
              <p:grpSpPr>
                <a:xfrm>
                  <a:off x="41910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DD47C56D-520F-B54D-8F86-E83C0BFEE26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735D8FFA-1ADB-C140-A5F3-6A9F97FA0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780782CE-E625-5244-8CFC-F49E944E4BE0}"/>
                    </a:ext>
                  </a:extLst>
                </p:cNvPr>
                <p:cNvGrpSpPr/>
                <p:nvPr/>
              </p:nvGrpSpPr>
              <p:grpSpPr>
                <a:xfrm>
                  <a:off x="44958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4B2D3D55-0E04-7A40-A8B2-09D99A47844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39A5EE7A-81C1-5447-9580-EF4F6C3C75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FF713C9-46EF-844D-A809-F804A60C047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349845" y="2184297"/>
                <a:ext cx="190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E2E58D43-1FDF-9749-B424-D20201277B5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349845" y="2864243"/>
                <a:ext cx="190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F80B1738-81FF-6545-8CFA-0AEBCD3FB1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68826" y="2483750"/>
                <a:ext cx="2656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Arc 148">
                <a:extLst>
                  <a:ext uri="{FF2B5EF4-FFF2-40B4-BE49-F238E27FC236}">
                    <a16:creationId xmlns:a16="http://schemas.microsoft.com/office/drawing/2014/main" id="{6BB03230-9380-4348-81FD-EA315A81E900}"/>
                  </a:ext>
                </a:extLst>
              </p:cNvPr>
              <p:cNvSpPr/>
              <p:nvPr/>
            </p:nvSpPr>
            <p:spPr>
              <a:xfrm>
                <a:off x="2708462" y="2562173"/>
                <a:ext cx="386336" cy="451854"/>
              </a:xfrm>
              <a:prstGeom prst="arc">
                <a:avLst>
                  <a:gd name="adj1" fmla="val 14431447"/>
                  <a:gd name="adj2" fmla="val 18133144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D90EB788-F4F2-404A-9146-697FBAD6B525}"/>
                  </a:ext>
                </a:extLst>
              </p:cNvPr>
              <p:cNvSpPr/>
              <p:nvPr/>
            </p:nvSpPr>
            <p:spPr>
              <a:xfrm>
                <a:off x="2129774" y="2045841"/>
                <a:ext cx="77143" cy="797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4FB08189-1495-1F42-9001-9784C20C1F99}"/>
                  </a:ext>
                </a:extLst>
              </p:cNvPr>
              <p:cNvSpPr/>
              <p:nvPr/>
            </p:nvSpPr>
            <p:spPr>
              <a:xfrm>
                <a:off x="2129774" y="2922799"/>
                <a:ext cx="77143" cy="7973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5F6F1638-2BBA-0943-8D4D-F8DA03E33B03}"/>
                      </a:ext>
                    </a:extLst>
                  </p:cNvPr>
                  <p:cNvSpPr txBox="1"/>
                  <p:nvPr/>
                </p:nvSpPr>
                <p:spPr>
                  <a:xfrm>
                    <a:off x="1906704" y="2420915"/>
                    <a:ext cx="568037" cy="2083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5F6F1638-2BBA-0943-8D4D-F8DA03E33B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6704" y="2420915"/>
                    <a:ext cx="568037" cy="20834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197" r="-8197" b="-275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3562BC3-1EF2-0D4A-B775-5A757F8C7D77}"/>
                </a:ext>
              </a:extLst>
            </p:cNvPr>
            <p:cNvGrpSpPr/>
            <p:nvPr/>
          </p:nvGrpSpPr>
          <p:grpSpPr>
            <a:xfrm>
              <a:off x="3974223" y="3001597"/>
              <a:ext cx="2582908" cy="1093565"/>
              <a:chOff x="2129774" y="1920462"/>
              <a:chExt cx="2582908" cy="1093565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919C5B6E-D630-7A44-A2EC-E77DA162C561}"/>
                  </a:ext>
                </a:extLst>
              </p:cNvPr>
              <p:cNvGrpSpPr/>
              <p:nvPr/>
            </p:nvGrpSpPr>
            <p:grpSpPr>
              <a:xfrm>
                <a:off x="3145590" y="1920462"/>
                <a:ext cx="473876" cy="169027"/>
                <a:chOff x="3886200" y="2636088"/>
                <a:chExt cx="914400" cy="315538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44909C25-2271-4446-93EE-5A380ECF6517}"/>
                    </a:ext>
                  </a:extLst>
                </p:cNvPr>
                <p:cNvGrpSpPr/>
                <p:nvPr/>
              </p:nvGrpSpPr>
              <p:grpSpPr>
                <a:xfrm>
                  <a:off x="38862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BBE62740-4D9C-D74F-82D9-8E52506D267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2A40CF03-5772-A945-BD24-447732FB71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0604A26D-7D20-C746-B924-29D00837A6E4}"/>
                    </a:ext>
                  </a:extLst>
                </p:cNvPr>
                <p:cNvGrpSpPr/>
                <p:nvPr/>
              </p:nvGrpSpPr>
              <p:grpSpPr>
                <a:xfrm>
                  <a:off x="41910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189D0164-CDFA-EC4C-BAD8-6791D6176EE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BB5BED26-4476-0141-BB9F-F71F79AF2D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FC7CD458-E514-C942-96CA-6C39FCAF1696}"/>
                    </a:ext>
                  </a:extLst>
                </p:cNvPr>
                <p:cNvGrpSpPr/>
                <p:nvPr/>
              </p:nvGrpSpPr>
              <p:grpSpPr>
                <a:xfrm>
                  <a:off x="44958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5EFDCC6F-5AEF-4046-BE8F-EC6E419AD66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013922D8-FAF5-C643-ACD9-F0F4339FFF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421EE80-861F-0B4F-99A0-E88B10711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9903" y="2086337"/>
                <a:ext cx="26089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244C874-5962-724E-B2FA-34EEABC884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3850" y="2085109"/>
                <a:ext cx="18117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Group 229">
                <a:extLst>
                  <a:ext uri="{FF2B5EF4-FFF2-40B4-BE49-F238E27FC236}">
                    <a16:creationId xmlns:a16="http://schemas.microsoft.com/office/drawing/2014/main" id="{B47242D5-16F6-C749-9570-0E714BC5F7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4020069" y="1750713"/>
                <a:ext cx="157819" cy="522223"/>
                <a:chOff x="2788" y="1935"/>
                <a:chExt cx="216" cy="843"/>
              </a:xfrm>
            </p:grpSpPr>
            <p:sp>
              <p:nvSpPr>
                <p:cNvPr id="105" name="Freeform 67">
                  <a:extLst>
                    <a:ext uri="{FF2B5EF4-FFF2-40B4-BE49-F238E27FC236}">
                      <a16:creationId xmlns:a16="http://schemas.microsoft.com/office/drawing/2014/main" id="{B74B4DE7-3A03-EC44-AFBF-0DB1CB68CC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06" name="Freeform 68">
                  <a:extLst>
                    <a:ext uri="{FF2B5EF4-FFF2-40B4-BE49-F238E27FC236}">
                      <a16:creationId xmlns:a16="http://schemas.microsoft.com/office/drawing/2014/main" id="{711CE0E1-7171-7A4A-9FE3-61FAE5BCF8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07" name="Freeform 69">
                  <a:extLst>
                    <a:ext uri="{FF2B5EF4-FFF2-40B4-BE49-F238E27FC236}">
                      <a16:creationId xmlns:a16="http://schemas.microsoft.com/office/drawing/2014/main" id="{6B2722B4-BE54-D540-A593-BBCD32127D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08" name="Freeform 70">
                  <a:extLst>
                    <a:ext uri="{FF2B5EF4-FFF2-40B4-BE49-F238E27FC236}">
                      <a16:creationId xmlns:a16="http://schemas.microsoft.com/office/drawing/2014/main" id="{17123156-E75E-0E49-A23B-F9FD8C7DE3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09" name="Freeform 71">
                  <a:extLst>
                    <a:ext uri="{FF2B5EF4-FFF2-40B4-BE49-F238E27FC236}">
                      <a16:creationId xmlns:a16="http://schemas.microsoft.com/office/drawing/2014/main" id="{77129913-7F4A-714D-A77B-848F9B2772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10" name="Freeform 72">
                  <a:extLst>
                    <a:ext uri="{FF2B5EF4-FFF2-40B4-BE49-F238E27FC236}">
                      <a16:creationId xmlns:a16="http://schemas.microsoft.com/office/drawing/2014/main" id="{14C0F266-4017-464C-B875-4314D614EE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11" name="Freeform 73">
                  <a:extLst>
                    <a:ext uri="{FF2B5EF4-FFF2-40B4-BE49-F238E27FC236}">
                      <a16:creationId xmlns:a16="http://schemas.microsoft.com/office/drawing/2014/main" id="{FF51362C-EE21-4240-B583-71EBAE4844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12" name="Freeform 74">
                  <a:extLst>
                    <a:ext uri="{FF2B5EF4-FFF2-40B4-BE49-F238E27FC236}">
                      <a16:creationId xmlns:a16="http://schemas.microsoft.com/office/drawing/2014/main" id="{AB5DBC22-62F0-A845-86D5-2460DE3B98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13" name="Freeform 105">
                  <a:extLst>
                    <a:ext uri="{FF2B5EF4-FFF2-40B4-BE49-F238E27FC236}">
                      <a16:creationId xmlns:a16="http://schemas.microsoft.com/office/drawing/2014/main" id="{BE238CFD-5073-B948-848D-58CA6E1716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14" name="Freeform 106">
                  <a:extLst>
                    <a:ext uri="{FF2B5EF4-FFF2-40B4-BE49-F238E27FC236}">
                      <a16:creationId xmlns:a16="http://schemas.microsoft.com/office/drawing/2014/main" id="{64149544-1CB5-AE4B-B743-C2FD4A932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15" name="Freeform 107">
                  <a:extLst>
                    <a:ext uri="{FF2B5EF4-FFF2-40B4-BE49-F238E27FC236}">
                      <a16:creationId xmlns:a16="http://schemas.microsoft.com/office/drawing/2014/main" id="{A6E8998E-8F06-E14B-B8F8-FA3EE678F8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16" name="Freeform 108">
                  <a:extLst>
                    <a:ext uri="{FF2B5EF4-FFF2-40B4-BE49-F238E27FC236}">
                      <a16:creationId xmlns:a16="http://schemas.microsoft.com/office/drawing/2014/main" id="{5C2E8D47-C262-D344-ABDA-714BC3D879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17" name="Freeform 109">
                  <a:extLst>
                    <a:ext uri="{FF2B5EF4-FFF2-40B4-BE49-F238E27FC236}">
                      <a16:creationId xmlns:a16="http://schemas.microsoft.com/office/drawing/2014/main" id="{FDA06359-7B5C-BC4D-BC31-BF27CA6E3E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18" name="Freeform 110">
                  <a:extLst>
                    <a:ext uri="{FF2B5EF4-FFF2-40B4-BE49-F238E27FC236}">
                      <a16:creationId xmlns:a16="http://schemas.microsoft.com/office/drawing/2014/main" id="{7FC7EC8E-8BBC-6C4A-9085-9AC685D806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19" name="Freeform 111">
                  <a:extLst>
                    <a:ext uri="{FF2B5EF4-FFF2-40B4-BE49-F238E27FC236}">
                      <a16:creationId xmlns:a16="http://schemas.microsoft.com/office/drawing/2014/main" id="{6BC905D2-9333-2549-A7CE-076611EE3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120" name="Freeform 112">
                  <a:extLst>
                    <a:ext uri="{FF2B5EF4-FFF2-40B4-BE49-F238E27FC236}">
                      <a16:creationId xmlns:a16="http://schemas.microsoft.com/office/drawing/2014/main" id="{1A60AA13-3450-2745-9063-BC825D1BEA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</p:grp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2956CB3-1B7F-2B40-977B-8E2882A62989}"/>
                  </a:ext>
                </a:extLst>
              </p:cNvPr>
              <p:cNvCxnSpPr>
                <a:cxnSpLocks/>
                <a:endCxn id="83" idx="2"/>
              </p:cNvCxnSpPr>
              <p:nvPr/>
            </p:nvCxnSpPr>
            <p:spPr>
              <a:xfrm>
                <a:off x="4353894" y="2085109"/>
                <a:ext cx="281645" cy="6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C7F3F64-CC5D-1441-BD5D-DAE4A0681B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1180" y="2085109"/>
                <a:ext cx="18117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77F10FC-9368-D641-8F6E-CAD64394706B}"/>
                  </a:ext>
                </a:extLst>
              </p:cNvPr>
              <p:cNvSpPr/>
              <p:nvPr/>
            </p:nvSpPr>
            <p:spPr>
              <a:xfrm>
                <a:off x="4635539" y="2045841"/>
                <a:ext cx="77143" cy="797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B2655AE2-9D1B-F748-9EA2-F599B7853380}"/>
                  </a:ext>
                </a:extLst>
              </p:cNvPr>
              <p:cNvSpPr/>
              <p:nvPr/>
            </p:nvSpPr>
            <p:spPr>
              <a:xfrm>
                <a:off x="4635539" y="2922799"/>
                <a:ext cx="77143" cy="7973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D7AEBCC3-FB68-D447-B355-50EDA0D0B0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9740" y="2086033"/>
                <a:ext cx="703187" cy="5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1E777FB9-2CFC-844C-BBCF-5DC0617CF9B0}"/>
                  </a:ext>
                </a:extLst>
              </p:cNvPr>
              <p:cNvCxnSpPr>
                <a:cxnSpLocks/>
                <a:endCxn id="84" idx="2"/>
              </p:cNvCxnSpPr>
              <p:nvPr/>
            </p:nvCxnSpPr>
            <p:spPr>
              <a:xfrm flipV="1">
                <a:off x="2199740" y="2962668"/>
                <a:ext cx="2435799" cy="155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949D6CD-AB3F-334E-BFFA-2729817F15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6149" y="2562172"/>
                <a:ext cx="0" cy="40768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D36689B-AFC9-6D4A-9840-FE0B81D540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2927" y="2074025"/>
                <a:ext cx="0" cy="4097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C8682FAE-B4D9-894F-B70F-1CAAC4C6D1BA}"/>
                  </a:ext>
                </a:extLst>
              </p:cNvPr>
              <p:cNvGrpSpPr/>
              <p:nvPr/>
            </p:nvGrpSpPr>
            <p:grpSpPr>
              <a:xfrm rot="5400000">
                <a:off x="2259219" y="2458646"/>
                <a:ext cx="498669" cy="133694"/>
                <a:chOff x="3886200" y="2636088"/>
                <a:chExt cx="914400" cy="315538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5426521D-C8D2-EF47-BA56-6F6EFCC1A564}"/>
                    </a:ext>
                  </a:extLst>
                </p:cNvPr>
                <p:cNvGrpSpPr/>
                <p:nvPr/>
              </p:nvGrpSpPr>
              <p:grpSpPr>
                <a:xfrm>
                  <a:off x="38862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C798971D-0D80-E047-B994-00771CC4527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1BD19AAF-C128-9243-ACD6-8BA855572A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568B6B45-2DCC-9C4F-93C7-DD6C6DA6DB58}"/>
                    </a:ext>
                  </a:extLst>
                </p:cNvPr>
                <p:cNvGrpSpPr/>
                <p:nvPr/>
              </p:nvGrpSpPr>
              <p:grpSpPr>
                <a:xfrm>
                  <a:off x="41910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2BDA2C8D-C909-044B-8B54-16B2F0AB264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B4E59E11-6802-5242-AC2A-84726CCC60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C4022E37-4EB4-B448-9BEA-903B7A635203}"/>
                    </a:ext>
                  </a:extLst>
                </p:cNvPr>
                <p:cNvGrpSpPr/>
                <p:nvPr/>
              </p:nvGrpSpPr>
              <p:grpSpPr>
                <a:xfrm>
                  <a:off x="44958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948C47A5-69C4-1544-BFC2-82109706ADA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6F3D5DD8-1AFA-CB40-9E55-9D9DEF318D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21A0157D-E2B8-2B46-8CD9-E27F967A970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349845" y="2184297"/>
                <a:ext cx="190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C971792-91DE-A042-A9A1-316528B6472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349845" y="2864243"/>
                <a:ext cx="190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522CACE-0CB0-5243-A947-0180CE7E2B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68826" y="2483750"/>
                <a:ext cx="2656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4CAD7F36-F728-574A-9198-58E225F5DA9C}"/>
                  </a:ext>
                </a:extLst>
              </p:cNvPr>
              <p:cNvSpPr/>
              <p:nvPr/>
            </p:nvSpPr>
            <p:spPr>
              <a:xfrm>
                <a:off x="2708462" y="2562173"/>
                <a:ext cx="386336" cy="451854"/>
              </a:xfrm>
              <a:prstGeom prst="arc">
                <a:avLst>
                  <a:gd name="adj1" fmla="val 14431447"/>
                  <a:gd name="adj2" fmla="val 18133144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B4CD96DD-EDC9-964E-AE05-44D02449FFC5}"/>
                  </a:ext>
                </a:extLst>
              </p:cNvPr>
              <p:cNvSpPr/>
              <p:nvPr/>
            </p:nvSpPr>
            <p:spPr>
              <a:xfrm>
                <a:off x="2129774" y="2045841"/>
                <a:ext cx="77143" cy="797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8235E6D0-6516-934C-B99E-CD11C28F7867}"/>
                  </a:ext>
                </a:extLst>
              </p:cNvPr>
              <p:cNvSpPr/>
              <p:nvPr/>
            </p:nvSpPr>
            <p:spPr>
              <a:xfrm>
                <a:off x="2129774" y="2922799"/>
                <a:ext cx="77143" cy="7973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52CBCC4-5068-E943-B0B1-9C9FAC478973}"/>
                </a:ext>
              </a:extLst>
            </p:cNvPr>
            <p:cNvGrpSpPr/>
            <p:nvPr/>
          </p:nvGrpSpPr>
          <p:grpSpPr>
            <a:xfrm>
              <a:off x="7501168" y="3001597"/>
              <a:ext cx="2582908" cy="1093565"/>
              <a:chOff x="2129774" y="1920462"/>
              <a:chExt cx="2582908" cy="109356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7229546-E9A6-2247-94DD-592AAE6BD438}"/>
                  </a:ext>
                </a:extLst>
              </p:cNvPr>
              <p:cNvGrpSpPr/>
              <p:nvPr/>
            </p:nvGrpSpPr>
            <p:grpSpPr>
              <a:xfrm>
                <a:off x="3145590" y="1920462"/>
                <a:ext cx="473876" cy="169027"/>
                <a:chOff x="3886200" y="2636088"/>
                <a:chExt cx="914400" cy="315538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5CC0C26A-ED47-814E-8FBA-EB873DFBFF3F}"/>
                    </a:ext>
                  </a:extLst>
                </p:cNvPr>
                <p:cNvGrpSpPr/>
                <p:nvPr/>
              </p:nvGrpSpPr>
              <p:grpSpPr>
                <a:xfrm>
                  <a:off x="38862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08A0964F-3828-CA43-A4BA-67A0ED356C5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3013124D-4A85-A943-ACFE-18FCB40F56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38CA8F24-74B0-6841-BF15-EB6862E90AAD}"/>
                    </a:ext>
                  </a:extLst>
                </p:cNvPr>
                <p:cNvGrpSpPr/>
                <p:nvPr/>
              </p:nvGrpSpPr>
              <p:grpSpPr>
                <a:xfrm>
                  <a:off x="41910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860A3849-93DE-9249-BC14-E613E766F96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07586C99-E7DD-7C46-9119-0AA51B5759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E26D8640-B57E-604F-916C-20812959063D}"/>
                    </a:ext>
                  </a:extLst>
                </p:cNvPr>
                <p:cNvGrpSpPr/>
                <p:nvPr/>
              </p:nvGrpSpPr>
              <p:grpSpPr>
                <a:xfrm>
                  <a:off x="44958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DA9456-906F-3047-A18E-2B8AA0D3AA2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2C713AAA-5FCE-9648-B3D7-CFCAEC7D34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BA258AF-3F69-7149-887E-BB214156D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9903" y="2086337"/>
                <a:ext cx="26089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98B71DD-8315-B943-83AC-608A7BAFB2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3850" y="2085109"/>
                <a:ext cx="18117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29">
                <a:extLst>
                  <a:ext uri="{FF2B5EF4-FFF2-40B4-BE49-F238E27FC236}">
                    <a16:creationId xmlns:a16="http://schemas.microsoft.com/office/drawing/2014/main" id="{DA653877-5EA5-8441-BCA9-BDDCC175D0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4020069" y="1750713"/>
                <a:ext cx="157819" cy="522223"/>
                <a:chOff x="2788" y="1935"/>
                <a:chExt cx="216" cy="843"/>
              </a:xfrm>
            </p:grpSpPr>
            <p:sp>
              <p:nvSpPr>
                <p:cNvPr id="52" name="Freeform 67">
                  <a:extLst>
                    <a:ext uri="{FF2B5EF4-FFF2-40B4-BE49-F238E27FC236}">
                      <a16:creationId xmlns:a16="http://schemas.microsoft.com/office/drawing/2014/main" id="{3947C10C-67DE-B24C-A129-58A1BE214C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3" name="Freeform 68">
                  <a:extLst>
                    <a:ext uri="{FF2B5EF4-FFF2-40B4-BE49-F238E27FC236}">
                      <a16:creationId xmlns:a16="http://schemas.microsoft.com/office/drawing/2014/main" id="{63E21E0A-21DE-C143-9EE5-3B70A05EF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4" name="Freeform 69">
                  <a:extLst>
                    <a:ext uri="{FF2B5EF4-FFF2-40B4-BE49-F238E27FC236}">
                      <a16:creationId xmlns:a16="http://schemas.microsoft.com/office/drawing/2014/main" id="{A00157BB-6D57-9E40-B918-0C2246B5EA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5" name="Freeform 70">
                  <a:extLst>
                    <a:ext uri="{FF2B5EF4-FFF2-40B4-BE49-F238E27FC236}">
                      <a16:creationId xmlns:a16="http://schemas.microsoft.com/office/drawing/2014/main" id="{2770BCA8-4E5C-044F-9AB5-BABC20C8D9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6" name="Freeform 71">
                  <a:extLst>
                    <a:ext uri="{FF2B5EF4-FFF2-40B4-BE49-F238E27FC236}">
                      <a16:creationId xmlns:a16="http://schemas.microsoft.com/office/drawing/2014/main" id="{4BC9DAA1-D675-3E4A-A700-B636CE5996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7" name="Freeform 72">
                  <a:extLst>
                    <a:ext uri="{FF2B5EF4-FFF2-40B4-BE49-F238E27FC236}">
                      <a16:creationId xmlns:a16="http://schemas.microsoft.com/office/drawing/2014/main" id="{E3CAFC23-4989-9648-8897-F8AF3F59EF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" name="Freeform 73">
                  <a:extLst>
                    <a:ext uri="{FF2B5EF4-FFF2-40B4-BE49-F238E27FC236}">
                      <a16:creationId xmlns:a16="http://schemas.microsoft.com/office/drawing/2014/main" id="{4C778AB4-12AB-F143-9058-18C19C5319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" name="Freeform 74">
                  <a:extLst>
                    <a:ext uri="{FF2B5EF4-FFF2-40B4-BE49-F238E27FC236}">
                      <a16:creationId xmlns:a16="http://schemas.microsoft.com/office/drawing/2014/main" id="{6A568465-B605-0142-AEDB-C38C5062A2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" name="Freeform 105">
                  <a:extLst>
                    <a:ext uri="{FF2B5EF4-FFF2-40B4-BE49-F238E27FC236}">
                      <a16:creationId xmlns:a16="http://schemas.microsoft.com/office/drawing/2014/main" id="{0C7C828C-E954-B243-83B5-5E88B713E7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1" name="Freeform 106">
                  <a:extLst>
                    <a:ext uri="{FF2B5EF4-FFF2-40B4-BE49-F238E27FC236}">
                      <a16:creationId xmlns:a16="http://schemas.microsoft.com/office/drawing/2014/main" id="{16E5F2F9-91E5-0A4D-AAE4-409860AF48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2" name="Freeform 107">
                  <a:extLst>
                    <a:ext uri="{FF2B5EF4-FFF2-40B4-BE49-F238E27FC236}">
                      <a16:creationId xmlns:a16="http://schemas.microsoft.com/office/drawing/2014/main" id="{139A27DC-D794-8648-8D31-46B8B0B63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3" name="Freeform 108">
                  <a:extLst>
                    <a:ext uri="{FF2B5EF4-FFF2-40B4-BE49-F238E27FC236}">
                      <a16:creationId xmlns:a16="http://schemas.microsoft.com/office/drawing/2014/main" id="{B5C28106-F904-D541-9217-5088CD4CA5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4" name="Freeform 109">
                  <a:extLst>
                    <a:ext uri="{FF2B5EF4-FFF2-40B4-BE49-F238E27FC236}">
                      <a16:creationId xmlns:a16="http://schemas.microsoft.com/office/drawing/2014/main" id="{4E412DC9-B10B-CC45-B67F-8C1249D0D0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5" name="Freeform 110">
                  <a:extLst>
                    <a:ext uri="{FF2B5EF4-FFF2-40B4-BE49-F238E27FC236}">
                      <a16:creationId xmlns:a16="http://schemas.microsoft.com/office/drawing/2014/main" id="{B8625DA0-282E-4248-84C0-A36F2630E0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6" name="Freeform 111">
                  <a:extLst>
                    <a:ext uri="{FF2B5EF4-FFF2-40B4-BE49-F238E27FC236}">
                      <a16:creationId xmlns:a16="http://schemas.microsoft.com/office/drawing/2014/main" id="{746C7D10-DF5A-E949-8713-DA2D94BD36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7" name="Freeform 112">
                  <a:extLst>
                    <a:ext uri="{FF2B5EF4-FFF2-40B4-BE49-F238E27FC236}">
                      <a16:creationId xmlns:a16="http://schemas.microsoft.com/office/drawing/2014/main" id="{F1225384-0432-B349-A1A4-7645DCFAF1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3200"/>
                </a:p>
              </p:txBody>
            </p:sp>
          </p:grp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B85B541-6EBF-BB46-9586-7A356D355F25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>
                <a:off x="4353894" y="2085109"/>
                <a:ext cx="281645" cy="6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9B8CE59-3620-3A43-B2E3-D427BEE5D9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1180" y="2085109"/>
                <a:ext cx="18117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BAD60FF-FDB3-3049-9794-85F7F2798951}"/>
                  </a:ext>
                </a:extLst>
              </p:cNvPr>
              <p:cNvSpPr/>
              <p:nvPr/>
            </p:nvSpPr>
            <p:spPr>
              <a:xfrm>
                <a:off x="4635539" y="2045841"/>
                <a:ext cx="77143" cy="797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6D07F8B-1834-1D4E-9080-983D9AD480C5}"/>
                  </a:ext>
                </a:extLst>
              </p:cNvPr>
              <p:cNvSpPr/>
              <p:nvPr/>
            </p:nvSpPr>
            <p:spPr>
              <a:xfrm>
                <a:off x="4635539" y="2922799"/>
                <a:ext cx="77143" cy="7973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BE2D0C6-69A3-4943-AD9C-33D4A9D30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9740" y="2086033"/>
                <a:ext cx="703187" cy="5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2B01F27-204C-B949-8934-D924467CAED7}"/>
                  </a:ext>
                </a:extLst>
              </p:cNvPr>
              <p:cNvCxnSpPr>
                <a:cxnSpLocks/>
                <a:endCxn id="31" idx="2"/>
              </p:cNvCxnSpPr>
              <p:nvPr/>
            </p:nvCxnSpPr>
            <p:spPr>
              <a:xfrm flipV="1">
                <a:off x="2199740" y="2962668"/>
                <a:ext cx="2435799" cy="155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88E7564-1C80-C54E-BB54-A30CC5152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6149" y="2562172"/>
                <a:ext cx="0" cy="40768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D4BAA86-BFFB-CF4F-A64B-EF8448DCD8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2927" y="2074025"/>
                <a:ext cx="0" cy="4097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0712C231-2051-5C43-9D30-428E9BBE52E5}"/>
                  </a:ext>
                </a:extLst>
              </p:cNvPr>
              <p:cNvGrpSpPr/>
              <p:nvPr/>
            </p:nvGrpSpPr>
            <p:grpSpPr>
              <a:xfrm rot="5400000">
                <a:off x="2259219" y="2458646"/>
                <a:ext cx="498669" cy="133694"/>
                <a:chOff x="3886200" y="2636088"/>
                <a:chExt cx="914400" cy="315538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101515D1-5748-F74F-9100-D08C5AA8FA45}"/>
                    </a:ext>
                  </a:extLst>
                </p:cNvPr>
                <p:cNvGrpSpPr/>
                <p:nvPr/>
              </p:nvGrpSpPr>
              <p:grpSpPr>
                <a:xfrm>
                  <a:off x="38862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96661510-A318-2E43-9137-6E68E8C379A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5152D421-FC07-634F-BCF6-11BB0E9E41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E0793284-BABC-0A40-ABCC-925506193ACD}"/>
                    </a:ext>
                  </a:extLst>
                </p:cNvPr>
                <p:cNvGrpSpPr/>
                <p:nvPr/>
              </p:nvGrpSpPr>
              <p:grpSpPr>
                <a:xfrm>
                  <a:off x="41910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8C4E31FD-C0BB-7E47-AF02-9149719D3DF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27549CED-434F-2043-9F57-B43261DF6C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84B6A5E1-88C4-9E42-933A-9FBB893CB72F}"/>
                    </a:ext>
                  </a:extLst>
                </p:cNvPr>
                <p:cNvGrpSpPr/>
                <p:nvPr/>
              </p:nvGrpSpPr>
              <p:grpSpPr>
                <a:xfrm>
                  <a:off x="44958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9D7FF5CC-FBB7-E349-9A36-260EEA72578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3B724257-4022-F745-B39E-48203CED80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EAE084A-96B7-4B45-9F5F-E696F68DFE9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349845" y="2184297"/>
                <a:ext cx="190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DE0C0A9-11EE-3C48-8C19-3E7BBFE1F12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349845" y="2864243"/>
                <a:ext cx="190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0DE2D0A-76D0-E444-B404-EBEA72CE13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68826" y="2483750"/>
                <a:ext cx="2656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DBC8C012-5C55-4944-8D54-6285F2A84F07}"/>
                  </a:ext>
                </a:extLst>
              </p:cNvPr>
              <p:cNvSpPr/>
              <p:nvPr/>
            </p:nvSpPr>
            <p:spPr>
              <a:xfrm>
                <a:off x="2708462" y="2562173"/>
                <a:ext cx="386336" cy="451854"/>
              </a:xfrm>
              <a:prstGeom prst="arc">
                <a:avLst>
                  <a:gd name="adj1" fmla="val 14431447"/>
                  <a:gd name="adj2" fmla="val 18133144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3156A12-09EA-8642-B4DE-B971C8B598DB}"/>
                  </a:ext>
                </a:extLst>
              </p:cNvPr>
              <p:cNvSpPr/>
              <p:nvPr/>
            </p:nvSpPr>
            <p:spPr>
              <a:xfrm>
                <a:off x="2129774" y="2045841"/>
                <a:ext cx="77143" cy="797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6F48C42-7A4A-E84B-B971-39FFB9505DDB}"/>
                  </a:ext>
                </a:extLst>
              </p:cNvPr>
              <p:cNvSpPr/>
              <p:nvPr/>
            </p:nvSpPr>
            <p:spPr>
              <a:xfrm>
                <a:off x="2129774" y="2922799"/>
                <a:ext cx="77143" cy="7973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DCC4835-31C7-5C40-8CB5-801EB52A14F8}"/>
                </a:ext>
              </a:extLst>
            </p:cNvPr>
            <p:cNvGrpSpPr/>
            <p:nvPr/>
          </p:nvGrpSpPr>
          <p:grpSpPr>
            <a:xfrm>
              <a:off x="6806772" y="4000834"/>
              <a:ext cx="381943" cy="79738"/>
              <a:chOff x="6806772" y="4000834"/>
              <a:chExt cx="381943" cy="79738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B5EE1EC-FF6E-EF4F-831B-D469443059B4}"/>
                  </a:ext>
                </a:extLst>
              </p:cNvPr>
              <p:cNvSpPr/>
              <p:nvPr/>
            </p:nvSpPr>
            <p:spPr>
              <a:xfrm>
                <a:off x="6806772" y="4000834"/>
                <a:ext cx="77143" cy="7973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2BDB1AB-26A8-D64E-A130-2CEBB2B6D548}"/>
                  </a:ext>
                </a:extLst>
              </p:cNvPr>
              <p:cNvSpPr/>
              <p:nvPr/>
            </p:nvSpPr>
            <p:spPr>
              <a:xfrm>
                <a:off x="6959172" y="4000834"/>
                <a:ext cx="77143" cy="7973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4A4F6BF-5B9C-204D-B695-5FD956B4CF42}"/>
                  </a:ext>
                </a:extLst>
              </p:cNvPr>
              <p:cNvSpPr/>
              <p:nvPr/>
            </p:nvSpPr>
            <p:spPr>
              <a:xfrm>
                <a:off x="7111572" y="4000834"/>
                <a:ext cx="77143" cy="7973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9CFAA6-46B8-504B-BBBE-25990FC3B205}"/>
                </a:ext>
              </a:extLst>
            </p:cNvPr>
            <p:cNvGrpSpPr/>
            <p:nvPr/>
          </p:nvGrpSpPr>
          <p:grpSpPr>
            <a:xfrm>
              <a:off x="6800732" y="3130238"/>
              <a:ext cx="381943" cy="79738"/>
              <a:chOff x="6806772" y="4000834"/>
              <a:chExt cx="381943" cy="7973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E4D19E5-7BF4-494C-9ECD-6B69A09ECE48}"/>
                  </a:ext>
                </a:extLst>
              </p:cNvPr>
              <p:cNvSpPr/>
              <p:nvPr/>
            </p:nvSpPr>
            <p:spPr>
              <a:xfrm>
                <a:off x="6806772" y="4000834"/>
                <a:ext cx="77143" cy="7973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44BD275-B4A9-7F43-9AC0-CFC24BDEA9D5}"/>
                  </a:ext>
                </a:extLst>
              </p:cNvPr>
              <p:cNvSpPr/>
              <p:nvPr/>
            </p:nvSpPr>
            <p:spPr>
              <a:xfrm>
                <a:off x="6959172" y="4000834"/>
                <a:ext cx="77143" cy="7973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68F7A9B-6F75-4A45-B28C-F5F8D5302152}"/>
                  </a:ext>
                </a:extLst>
              </p:cNvPr>
              <p:cNvSpPr/>
              <p:nvPr/>
            </p:nvSpPr>
            <p:spPr>
              <a:xfrm>
                <a:off x="7111572" y="4000834"/>
                <a:ext cx="77143" cy="7973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D65282E-1358-F84A-9E1F-CE4D193BE29E}"/>
                    </a:ext>
                  </a:extLst>
                </p:cNvPr>
                <p:cNvSpPr txBox="1"/>
                <p:nvPr/>
              </p:nvSpPr>
              <p:spPr>
                <a:xfrm>
                  <a:off x="5055227" y="2779769"/>
                  <a:ext cx="425160" cy="208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𝑟𝑑𝑥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D65282E-1358-F84A-9E1F-CE4D193BE2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5227" y="2779769"/>
                  <a:ext cx="425160" cy="208345"/>
                </a:xfrm>
                <a:prstGeom prst="rect">
                  <a:avLst/>
                </a:prstGeom>
                <a:blipFill>
                  <a:blip r:embed="rId6"/>
                  <a:stretch>
                    <a:fillRect l="-13333" r="-1333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DCF8E5-8A5D-3544-9E10-DB8947607EE7}"/>
                    </a:ext>
                  </a:extLst>
                </p:cNvPr>
                <p:cNvSpPr txBox="1"/>
                <p:nvPr/>
              </p:nvSpPr>
              <p:spPr>
                <a:xfrm>
                  <a:off x="5709516" y="2757191"/>
                  <a:ext cx="510578" cy="208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DCF8E5-8A5D-3544-9E10-DB8947607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9516" y="2757191"/>
                  <a:ext cx="510578" cy="208345"/>
                </a:xfrm>
                <a:prstGeom prst="rect">
                  <a:avLst/>
                </a:prstGeom>
                <a:blipFill>
                  <a:blip r:embed="rId7"/>
                  <a:stretch>
                    <a:fillRect l="-3636" r="-9091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C005AAE-E6C2-9F4F-9DD3-6A3B99DDAB39}"/>
                    </a:ext>
                  </a:extLst>
                </p:cNvPr>
                <p:cNvSpPr txBox="1"/>
                <p:nvPr/>
              </p:nvSpPr>
              <p:spPr>
                <a:xfrm>
                  <a:off x="4898362" y="3518982"/>
                  <a:ext cx="555600" cy="208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C005AAE-E6C2-9F4F-9DD3-6A3B99DDAB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8362" y="3518982"/>
                  <a:ext cx="555600" cy="208345"/>
                </a:xfrm>
                <a:prstGeom prst="rect">
                  <a:avLst/>
                </a:prstGeom>
                <a:blipFill>
                  <a:blip r:embed="rId8"/>
                  <a:stretch>
                    <a:fillRect l="-3333" r="-8333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44BF1E1-42B0-DC4D-B682-1A767B46C85C}"/>
                    </a:ext>
                  </a:extLst>
                </p:cNvPr>
                <p:cNvSpPr txBox="1"/>
                <p:nvPr/>
              </p:nvSpPr>
              <p:spPr>
                <a:xfrm>
                  <a:off x="3728393" y="3518982"/>
                  <a:ext cx="568037" cy="208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44BF1E1-42B0-DC4D-B682-1A767B46C8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8393" y="3518982"/>
                  <a:ext cx="568037" cy="208345"/>
                </a:xfrm>
                <a:prstGeom prst="rect">
                  <a:avLst/>
                </a:prstGeom>
                <a:blipFill>
                  <a:blip r:embed="rId9"/>
                  <a:stretch>
                    <a:fillRect l="-8197" r="-655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9841CD9-DEFD-A246-88F3-1A5574B19416}"/>
                    </a:ext>
                  </a:extLst>
                </p:cNvPr>
                <p:cNvSpPr txBox="1"/>
                <p:nvPr/>
              </p:nvSpPr>
              <p:spPr>
                <a:xfrm>
                  <a:off x="8599943" y="2768480"/>
                  <a:ext cx="425160" cy="208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𝑟𝑑𝑥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9841CD9-DEFD-A246-88F3-1A5574B19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9943" y="2768480"/>
                  <a:ext cx="425160" cy="208345"/>
                </a:xfrm>
                <a:prstGeom prst="rect">
                  <a:avLst/>
                </a:prstGeom>
                <a:blipFill>
                  <a:blip r:embed="rId10"/>
                  <a:stretch>
                    <a:fillRect l="-10870" r="-108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1E3F8B8-7198-024C-A486-3B9D3A720752}"/>
                    </a:ext>
                  </a:extLst>
                </p:cNvPr>
                <p:cNvSpPr txBox="1"/>
                <p:nvPr/>
              </p:nvSpPr>
              <p:spPr>
                <a:xfrm>
                  <a:off x="9254232" y="2745902"/>
                  <a:ext cx="510578" cy="208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1E3F8B8-7198-024C-A486-3B9D3A7207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4232" y="2745902"/>
                  <a:ext cx="510578" cy="208345"/>
                </a:xfrm>
                <a:prstGeom prst="rect">
                  <a:avLst/>
                </a:prstGeom>
                <a:blipFill>
                  <a:blip r:embed="rId3"/>
                  <a:stretch>
                    <a:fillRect l="-5556" r="-9259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1949D3-0421-E34E-ADD3-488ACE089C1C}"/>
                    </a:ext>
                  </a:extLst>
                </p:cNvPr>
                <p:cNvSpPr txBox="1"/>
                <p:nvPr/>
              </p:nvSpPr>
              <p:spPr>
                <a:xfrm>
                  <a:off x="8443078" y="3507693"/>
                  <a:ext cx="555600" cy="208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41949D3-0421-E34E-ADD3-488ACE089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3078" y="3507693"/>
                  <a:ext cx="555600" cy="208345"/>
                </a:xfrm>
                <a:prstGeom prst="rect">
                  <a:avLst/>
                </a:prstGeom>
                <a:blipFill>
                  <a:blip r:embed="rId11"/>
                  <a:stretch>
                    <a:fillRect l="-5085" r="-8475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78FA592-C37D-CE48-AF57-22F2FBC46FC0}"/>
                    </a:ext>
                  </a:extLst>
                </p:cNvPr>
                <p:cNvSpPr txBox="1"/>
                <p:nvPr/>
              </p:nvSpPr>
              <p:spPr>
                <a:xfrm>
                  <a:off x="7273111" y="3507693"/>
                  <a:ext cx="568037" cy="208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78FA592-C37D-CE48-AF57-22F2FBC46F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111" y="3507693"/>
                  <a:ext cx="568037" cy="208345"/>
                </a:xfrm>
                <a:prstGeom prst="rect">
                  <a:avLst/>
                </a:prstGeom>
                <a:blipFill>
                  <a:blip r:embed="rId12"/>
                  <a:stretch>
                    <a:fillRect l="-10000" r="-8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A4C92F89-7AAE-A148-AC54-F40C95509F32}"/>
              </a:ext>
            </a:extLst>
          </p:cNvPr>
          <p:cNvSpPr txBox="1"/>
          <p:nvPr/>
        </p:nvSpPr>
        <p:spPr>
          <a:xfrm>
            <a:off x="752832" y="5169408"/>
            <a:ext cx="7676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Useful for studying wave propagation along the line</a:t>
            </a:r>
          </a:p>
        </p:txBody>
      </p:sp>
    </p:spTree>
    <p:extLst>
      <p:ext uri="{BB962C8B-B14F-4D97-AF65-F5344CB8AC3E}">
        <p14:creationId xmlns:p14="http://schemas.microsoft.com/office/powerpoint/2010/main" val="47804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4F9CDDC-FDA4-D84C-847F-329415878CF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model of a medium length line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&lt; 300 km)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4F9CDDC-FDA4-D84C-847F-329415878C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t="-18868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87">
                <a:extLst>
                  <a:ext uri="{FF2B5EF4-FFF2-40B4-BE49-F238E27FC236}">
                    <a16:creationId xmlns:a16="http://schemas.microsoft.com/office/drawing/2014/main" id="{39378CED-3B76-A24C-AB28-0D185D298000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064380" y="1580322"/>
                <a:ext cx="3538735" cy="4749457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: length of the line</a:t>
                </a: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8" name="Content Placeholder 87">
                <a:extLst>
                  <a:ext uri="{FF2B5EF4-FFF2-40B4-BE49-F238E27FC236}">
                    <a16:creationId xmlns:a16="http://schemas.microsoft.com/office/drawing/2014/main" id="{39378CED-3B76-A24C-AB28-0D185D2980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064380" y="1580322"/>
                <a:ext cx="3538735" cy="4749457"/>
              </a:xfrm>
              <a:blipFill>
                <a:blip r:embed="rId3"/>
                <a:stretch>
                  <a:fillRect l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B0274-5D3C-F640-B825-F018B075B8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E13E20-5A7A-5E47-ABCC-50C95E5A79EB}"/>
              </a:ext>
            </a:extLst>
          </p:cNvPr>
          <p:cNvGrpSpPr/>
          <p:nvPr/>
        </p:nvGrpSpPr>
        <p:grpSpPr>
          <a:xfrm>
            <a:off x="722716" y="1767046"/>
            <a:ext cx="6936608" cy="2878106"/>
            <a:chOff x="3307420" y="2961862"/>
            <a:chExt cx="3211078" cy="133232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745F09-29C2-A24D-B742-4672297099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3911" y="3369006"/>
              <a:ext cx="923792" cy="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6DDEFEE-E3EE-0F46-928E-0EDAE21A73F9}"/>
                    </a:ext>
                  </a:extLst>
                </p:cNvPr>
                <p:cNvSpPr txBox="1"/>
                <p:nvPr/>
              </p:nvSpPr>
              <p:spPr>
                <a:xfrm>
                  <a:off x="4472438" y="2961862"/>
                  <a:ext cx="169575" cy="2279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6DDEFEE-E3EE-0F46-928E-0EDAE21A7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2438" y="2961862"/>
                  <a:ext cx="169575" cy="227961"/>
                </a:xfrm>
                <a:prstGeom prst="rect">
                  <a:avLst/>
                </a:prstGeom>
                <a:blipFill>
                  <a:blip r:embed="rId4"/>
                  <a:stretch>
                    <a:fillRect l="-20000" r="-20000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BDB8CC7-21E2-A44E-B3CC-42B6419B921A}"/>
                    </a:ext>
                  </a:extLst>
                </p:cNvPr>
                <p:cNvSpPr txBox="1"/>
                <p:nvPr/>
              </p:nvSpPr>
              <p:spPr>
                <a:xfrm>
                  <a:off x="5186347" y="2961862"/>
                  <a:ext cx="170110" cy="2279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BDB8CC7-21E2-A44E-B3CC-42B6419B92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347" y="2961862"/>
                  <a:ext cx="170110" cy="227961"/>
                </a:xfrm>
                <a:prstGeom prst="rect">
                  <a:avLst/>
                </a:prstGeom>
                <a:blipFill>
                  <a:blip r:embed="rId5"/>
                  <a:stretch>
                    <a:fillRect l="-23333" r="-20000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1A2B73F-5BA2-564A-ABD7-94EBF0989D2B}"/>
                </a:ext>
              </a:extLst>
            </p:cNvPr>
            <p:cNvGrpSpPr/>
            <p:nvPr/>
          </p:nvGrpSpPr>
          <p:grpSpPr>
            <a:xfrm>
              <a:off x="4306878" y="3200622"/>
              <a:ext cx="473876" cy="169027"/>
              <a:chOff x="3886200" y="2636088"/>
              <a:chExt cx="914400" cy="315538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0F30A3F3-C916-0949-9D65-6C1599F38A1E}"/>
                  </a:ext>
                </a:extLst>
              </p:cNvPr>
              <p:cNvGrpSpPr/>
              <p:nvPr/>
            </p:nvGrpSpPr>
            <p:grpSpPr>
              <a:xfrm>
                <a:off x="38862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89500A67-032E-CC4B-9A5D-66422CA5C71F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A4AB67EA-2317-9D47-AF9E-5F9D515F1F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E8C040FE-41A6-8C47-ABF0-B024CF796FF8}"/>
                  </a:ext>
                </a:extLst>
              </p:cNvPr>
              <p:cNvGrpSpPr/>
              <p:nvPr/>
            </p:nvGrpSpPr>
            <p:grpSpPr>
              <a:xfrm>
                <a:off x="41910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25B7D2A2-D4EF-784B-B677-E910D78FC198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E1C3FDDF-5707-B24F-9F3A-AEAD0E16A4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E9F68522-91E4-7D4B-85EA-1384509C41D3}"/>
                  </a:ext>
                </a:extLst>
              </p:cNvPr>
              <p:cNvGrpSpPr/>
              <p:nvPr/>
            </p:nvGrpSpPr>
            <p:grpSpPr>
              <a:xfrm>
                <a:off x="44958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C3B3D2A6-5C3F-CF48-94D9-69E12CFF4558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3F3932CB-4898-214D-BC2A-E1B3EA711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C85127A-008C-664E-B120-692E22A5B8A6}"/>
                </a:ext>
              </a:extLst>
            </p:cNvPr>
            <p:cNvCxnSpPr>
              <a:cxnSpLocks/>
            </p:cNvCxnSpPr>
            <p:nvPr/>
          </p:nvCxnSpPr>
          <p:spPr>
            <a:xfrm>
              <a:off x="4775138" y="3365269"/>
              <a:ext cx="1811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229">
              <a:extLst>
                <a:ext uri="{FF2B5EF4-FFF2-40B4-BE49-F238E27FC236}">
                  <a16:creationId xmlns:a16="http://schemas.microsoft.com/office/drawing/2014/main" id="{924B36CF-9D58-624B-B7B1-B5AC5384BF9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181357" y="3030873"/>
              <a:ext cx="157819" cy="522223"/>
              <a:chOff x="2788" y="1935"/>
              <a:chExt cx="216" cy="843"/>
            </a:xfrm>
          </p:grpSpPr>
          <p:sp>
            <p:nvSpPr>
              <p:cNvPr id="56" name="Freeform 67">
                <a:extLst>
                  <a:ext uri="{FF2B5EF4-FFF2-40B4-BE49-F238E27FC236}">
                    <a16:creationId xmlns:a16="http://schemas.microsoft.com/office/drawing/2014/main" id="{C46ABB0B-A611-9943-BEE6-02B6D9783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57" name="Freeform 68">
                <a:extLst>
                  <a:ext uri="{FF2B5EF4-FFF2-40B4-BE49-F238E27FC236}">
                    <a16:creationId xmlns:a16="http://schemas.microsoft.com/office/drawing/2014/main" id="{5551AC7E-CE41-3E42-9794-0A98BEE5B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58" name="Freeform 69">
                <a:extLst>
                  <a:ext uri="{FF2B5EF4-FFF2-40B4-BE49-F238E27FC236}">
                    <a16:creationId xmlns:a16="http://schemas.microsoft.com/office/drawing/2014/main" id="{01C767CD-0912-1D41-BAE4-F369E3A15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59" name="Freeform 70">
                <a:extLst>
                  <a:ext uri="{FF2B5EF4-FFF2-40B4-BE49-F238E27FC236}">
                    <a16:creationId xmlns:a16="http://schemas.microsoft.com/office/drawing/2014/main" id="{8EE704E6-2172-3B4B-84CA-DAFF0614C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60" name="Freeform 71">
                <a:extLst>
                  <a:ext uri="{FF2B5EF4-FFF2-40B4-BE49-F238E27FC236}">
                    <a16:creationId xmlns:a16="http://schemas.microsoft.com/office/drawing/2014/main" id="{348CD7D0-2446-B647-8CF9-C4B77D40E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61" name="Freeform 72">
                <a:extLst>
                  <a:ext uri="{FF2B5EF4-FFF2-40B4-BE49-F238E27FC236}">
                    <a16:creationId xmlns:a16="http://schemas.microsoft.com/office/drawing/2014/main" id="{C279C69D-6288-9240-87D1-81A3B129A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62" name="Freeform 73">
                <a:extLst>
                  <a:ext uri="{FF2B5EF4-FFF2-40B4-BE49-F238E27FC236}">
                    <a16:creationId xmlns:a16="http://schemas.microsoft.com/office/drawing/2014/main" id="{65CB897C-06F3-E54B-B281-7E2A5A37E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63" name="Freeform 74">
                <a:extLst>
                  <a:ext uri="{FF2B5EF4-FFF2-40B4-BE49-F238E27FC236}">
                    <a16:creationId xmlns:a16="http://schemas.microsoft.com/office/drawing/2014/main" id="{7DE29B39-63A2-7847-BDF1-F5C1D7D9E5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64" name="Freeform 105">
                <a:extLst>
                  <a:ext uri="{FF2B5EF4-FFF2-40B4-BE49-F238E27FC236}">
                    <a16:creationId xmlns:a16="http://schemas.microsoft.com/office/drawing/2014/main" id="{20B96708-5480-4C48-9C5A-51F18E5A9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65" name="Freeform 106">
                <a:extLst>
                  <a:ext uri="{FF2B5EF4-FFF2-40B4-BE49-F238E27FC236}">
                    <a16:creationId xmlns:a16="http://schemas.microsoft.com/office/drawing/2014/main" id="{40E33373-9B50-D54B-AB37-5CFF322A9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66" name="Freeform 107">
                <a:extLst>
                  <a:ext uri="{FF2B5EF4-FFF2-40B4-BE49-F238E27FC236}">
                    <a16:creationId xmlns:a16="http://schemas.microsoft.com/office/drawing/2014/main" id="{F8431670-2E40-0A41-9319-F538899A8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67" name="Freeform 108">
                <a:extLst>
                  <a:ext uri="{FF2B5EF4-FFF2-40B4-BE49-F238E27FC236}">
                    <a16:creationId xmlns:a16="http://schemas.microsoft.com/office/drawing/2014/main" id="{0861B865-A229-3E47-8FB0-6DF5ADCB6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68" name="Freeform 109">
                <a:extLst>
                  <a:ext uri="{FF2B5EF4-FFF2-40B4-BE49-F238E27FC236}">
                    <a16:creationId xmlns:a16="http://schemas.microsoft.com/office/drawing/2014/main" id="{EF1EECAE-3298-9246-B67F-F00B5C10A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69" name="Freeform 110">
                <a:extLst>
                  <a:ext uri="{FF2B5EF4-FFF2-40B4-BE49-F238E27FC236}">
                    <a16:creationId xmlns:a16="http://schemas.microsoft.com/office/drawing/2014/main" id="{79F9E570-85FD-CA47-99B0-6EAE6EC68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70" name="Freeform 111">
                <a:extLst>
                  <a:ext uri="{FF2B5EF4-FFF2-40B4-BE49-F238E27FC236}">
                    <a16:creationId xmlns:a16="http://schemas.microsoft.com/office/drawing/2014/main" id="{33F9A884-6378-DA4D-B65D-0B6F00895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71" name="Freeform 112">
                <a:extLst>
                  <a:ext uri="{FF2B5EF4-FFF2-40B4-BE49-F238E27FC236}">
                    <a16:creationId xmlns:a16="http://schemas.microsoft.com/office/drawing/2014/main" id="{E6F263B9-B0E8-4E4C-A6A3-25AB83AC2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14C10F0-7F8B-1146-855D-C01F34DA16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9538" y="3369006"/>
              <a:ext cx="923792" cy="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C828716-9866-9A4D-8DBD-A8916BC58D38}"/>
                </a:ext>
              </a:extLst>
            </p:cNvPr>
            <p:cNvCxnSpPr>
              <a:cxnSpLocks/>
            </p:cNvCxnSpPr>
            <p:nvPr/>
          </p:nvCxnSpPr>
          <p:spPr>
            <a:xfrm>
              <a:off x="4822468" y="3365269"/>
              <a:ext cx="1811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395DA9F-98F2-5E45-BEE2-27C73E2A861B}"/>
                </a:ext>
              </a:extLst>
            </p:cNvPr>
            <p:cNvSpPr/>
            <p:nvPr/>
          </p:nvSpPr>
          <p:spPr>
            <a:xfrm>
              <a:off x="6441355" y="3326001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70C9C4-94F9-C647-A32D-0569D322430C}"/>
                </a:ext>
              </a:extLst>
            </p:cNvPr>
            <p:cNvSpPr/>
            <p:nvPr/>
          </p:nvSpPr>
          <p:spPr>
            <a:xfrm>
              <a:off x="6441355" y="4202959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DB020CA-571F-BD4C-910A-42D33412D995}"/>
                    </a:ext>
                  </a:extLst>
                </p:cNvPr>
                <p:cNvSpPr txBox="1"/>
                <p:nvPr/>
              </p:nvSpPr>
              <p:spPr>
                <a:xfrm>
                  <a:off x="4237961" y="3633341"/>
                  <a:ext cx="161947" cy="4253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DB020CA-571F-BD4C-910A-42D33412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961" y="3633341"/>
                  <a:ext cx="161947" cy="425319"/>
                </a:xfrm>
                <a:prstGeom prst="rect">
                  <a:avLst/>
                </a:prstGeom>
                <a:blipFill>
                  <a:blip r:embed="rId6"/>
                  <a:stretch>
                    <a:fillRect l="-25000" t="-1370" r="-25000" b="-136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20B52A5-99C0-9C43-8386-FDB997F09CF0}"/>
                </a:ext>
              </a:extLst>
            </p:cNvPr>
            <p:cNvCxnSpPr>
              <a:cxnSpLocks/>
              <a:stCxn id="22" idx="6"/>
              <a:endCxn id="14" idx="2"/>
            </p:cNvCxnSpPr>
            <p:nvPr/>
          </p:nvCxnSpPr>
          <p:spPr>
            <a:xfrm>
              <a:off x="3384563" y="4242828"/>
              <a:ext cx="305679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3939B2-A075-8146-9A36-6AF7FDD04DFA}"/>
                </a:ext>
              </a:extLst>
            </p:cNvPr>
            <p:cNvCxnSpPr>
              <a:cxnSpLocks/>
            </p:cNvCxnSpPr>
            <p:nvPr/>
          </p:nvCxnSpPr>
          <p:spPr>
            <a:xfrm>
              <a:off x="4067437" y="3842332"/>
              <a:ext cx="0" cy="4076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C230260-D7D3-2A4E-ACB2-AAA2127BE4B0}"/>
                </a:ext>
              </a:extLst>
            </p:cNvPr>
            <p:cNvCxnSpPr>
              <a:cxnSpLocks/>
            </p:cNvCxnSpPr>
            <p:nvPr/>
          </p:nvCxnSpPr>
          <p:spPr>
            <a:xfrm>
              <a:off x="4064215" y="3354185"/>
              <a:ext cx="0" cy="4097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9A5F54-6FB9-B54F-8EB3-31DBF0EF2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114" y="3763910"/>
              <a:ext cx="2656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92E66F1C-F20C-F14D-A627-75EB64B63C1C}"/>
                </a:ext>
              </a:extLst>
            </p:cNvPr>
            <p:cNvSpPr/>
            <p:nvPr/>
          </p:nvSpPr>
          <p:spPr>
            <a:xfrm>
              <a:off x="3869750" y="3842333"/>
              <a:ext cx="386336" cy="451854"/>
            </a:xfrm>
            <a:prstGeom prst="arc">
              <a:avLst>
                <a:gd name="adj1" fmla="val 14431447"/>
                <a:gd name="adj2" fmla="val 1813314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E8C54DD-D05A-504C-820A-27D261BE2C17}"/>
                </a:ext>
              </a:extLst>
            </p:cNvPr>
            <p:cNvSpPr/>
            <p:nvPr/>
          </p:nvSpPr>
          <p:spPr>
            <a:xfrm>
              <a:off x="3307420" y="3326001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9727E0C-418D-8F40-B330-580A55BEC64F}"/>
                </a:ext>
              </a:extLst>
            </p:cNvPr>
            <p:cNvSpPr/>
            <p:nvPr/>
          </p:nvSpPr>
          <p:spPr>
            <a:xfrm>
              <a:off x="3307420" y="4202959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58C5FC6-912D-9842-AEA4-1E8881FA4F96}"/>
                    </a:ext>
                  </a:extLst>
                </p:cNvPr>
                <p:cNvSpPr txBox="1"/>
                <p:nvPr/>
              </p:nvSpPr>
              <p:spPr>
                <a:xfrm>
                  <a:off x="5474578" y="3633342"/>
                  <a:ext cx="161947" cy="4253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58C5FC6-912D-9842-AEA4-1E8881FA4F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578" y="3633342"/>
                  <a:ext cx="161947" cy="425319"/>
                </a:xfrm>
                <a:prstGeom prst="rect">
                  <a:avLst/>
                </a:prstGeom>
                <a:blipFill>
                  <a:blip r:embed="rId7"/>
                  <a:stretch>
                    <a:fillRect l="-24138" t="-1370" r="-20690" b="-136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C5FE766-E83A-9C48-AC7A-E1CECFDDBF95}"/>
                </a:ext>
              </a:extLst>
            </p:cNvPr>
            <p:cNvCxnSpPr>
              <a:cxnSpLocks/>
            </p:cNvCxnSpPr>
            <p:nvPr/>
          </p:nvCxnSpPr>
          <p:spPr>
            <a:xfrm>
              <a:off x="5796092" y="3842333"/>
              <a:ext cx="0" cy="4076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DC8F343-2426-4F4A-BC2B-8695E8801A37}"/>
                </a:ext>
              </a:extLst>
            </p:cNvPr>
            <p:cNvCxnSpPr>
              <a:cxnSpLocks/>
            </p:cNvCxnSpPr>
            <p:nvPr/>
          </p:nvCxnSpPr>
          <p:spPr>
            <a:xfrm>
              <a:off x="5792870" y="3354186"/>
              <a:ext cx="0" cy="4097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38D7D99-D3C7-4345-BAE2-E4B4608073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8769" y="3763911"/>
              <a:ext cx="2656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D81EF00F-F9E6-CB49-87E4-408D23FB6D84}"/>
                </a:ext>
              </a:extLst>
            </p:cNvPr>
            <p:cNvSpPr/>
            <p:nvPr/>
          </p:nvSpPr>
          <p:spPr>
            <a:xfrm>
              <a:off x="5598405" y="3842334"/>
              <a:ext cx="386336" cy="451854"/>
            </a:xfrm>
            <a:prstGeom prst="arc">
              <a:avLst>
                <a:gd name="adj1" fmla="val 14431447"/>
                <a:gd name="adj2" fmla="val 1813314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9E7C0C6-E46F-D441-AB11-5989535D796C}"/>
                </a:ext>
              </a:extLst>
            </p:cNvPr>
            <p:cNvGrpSpPr/>
            <p:nvPr/>
          </p:nvGrpSpPr>
          <p:grpSpPr>
            <a:xfrm>
              <a:off x="3618779" y="3369006"/>
              <a:ext cx="169027" cy="873822"/>
              <a:chOff x="3618779" y="3369006"/>
              <a:chExt cx="169027" cy="873822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1AADB476-FEAB-8B49-B0D3-1334F84BCE7B}"/>
                  </a:ext>
                </a:extLst>
              </p:cNvPr>
              <p:cNvGrpSpPr/>
              <p:nvPr/>
            </p:nvGrpSpPr>
            <p:grpSpPr>
              <a:xfrm rot="5400000">
                <a:off x="3466355" y="3724723"/>
                <a:ext cx="473876" cy="169027"/>
                <a:chOff x="3886200" y="2636088"/>
                <a:chExt cx="914400" cy="315538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78905D61-A72F-A740-AEBE-4680DAF00AEC}"/>
                    </a:ext>
                  </a:extLst>
                </p:cNvPr>
                <p:cNvGrpSpPr/>
                <p:nvPr/>
              </p:nvGrpSpPr>
              <p:grpSpPr>
                <a:xfrm>
                  <a:off x="38862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B69D5A81-B791-ED4F-A7C0-B0C819EBEB9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E96A7197-4EB8-B643-AF6F-4EFCDC820E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04AD5392-0A14-C54F-8E79-1556E3D21214}"/>
                    </a:ext>
                  </a:extLst>
                </p:cNvPr>
                <p:cNvGrpSpPr/>
                <p:nvPr/>
              </p:nvGrpSpPr>
              <p:grpSpPr>
                <a:xfrm>
                  <a:off x="41910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ED8C3AC2-3A59-A442-A2E1-F0D8D0CD7C5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010B8EF0-BA1B-374B-A94B-4220D3F371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82D955D7-744C-CB43-A5EA-180E03DB1E3D}"/>
                    </a:ext>
                  </a:extLst>
                </p:cNvPr>
                <p:cNvGrpSpPr/>
                <p:nvPr/>
              </p:nvGrpSpPr>
              <p:grpSpPr>
                <a:xfrm>
                  <a:off x="44958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43E48A20-FD2C-3146-9E16-FB37678E40D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CED3B303-ACA8-944F-8F5C-4AE3285D11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AF64695-A4AD-574C-B856-7224B82713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1743" y="3369006"/>
                <a:ext cx="0" cy="21039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76B1F17-0BA3-2041-B64E-7596DD8F6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827" y="4032438"/>
                <a:ext cx="0" cy="21039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A8C78F1-E719-4046-B8B9-1130AF77372A}"/>
                </a:ext>
              </a:extLst>
            </p:cNvPr>
            <p:cNvGrpSpPr/>
            <p:nvPr/>
          </p:nvGrpSpPr>
          <p:grpSpPr>
            <a:xfrm flipH="1">
              <a:off x="6039870" y="3361818"/>
              <a:ext cx="169027" cy="873822"/>
              <a:chOff x="3618779" y="3369006"/>
              <a:chExt cx="169027" cy="87382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B3409BB-3FBE-4548-BA15-2D9D5794B370}"/>
                  </a:ext>
                </a:extLst>
              </p:cNvPr>
              <p:cNvGrpSpPr/>
              <p:nvPr/>
            </p:nvGrpSpPr>
            <p:grpSpPr>
              <a:xfrm rot="5400000">
                <a:off x="3466355" y="3724723"/>
                <a:ext cx="473876" cy="169027"/>
                <a:chOff x="3886200" y="2636088"/>
                <a:chExt cx="914400" cy="315538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1B59992B-C448-0349-8A7A-B30FA1D732B0}"/>
                    </a:ext>
                  </a:extLst>
                </p:cNvPr>
                <p:cNvGrpSpPr/>
                <p:nvPr/>
              </p:nvGrpSpPr>
              <p:grpSpPr>
                <a:xfrm>
                  <a:off x="38862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F950079-D722-474D-9A0E-8FE0CCCDE54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304B6067-F0B9-8E4F-9209-0CEC288582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98C8F375-AAB9-0F4F-AF0E-0FC64E3568D1}"/>
                    </a:ext>
                  </a:extLst>
                </p:cNvPr>
                <p:cNvGrpSpPr/>
                <p:nvPr/>
              </p:nvGrpSpPr>
              <p:grpSpPr>
                <a:xfrm>
                  <a:off x="41910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65F9C35E-F1D0-0349-BDEA-DA93CBF3893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1A092B8A-DE54-B645-B5BA-403864CDD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27862733-B28D-3445-B7D1-826DED11D51A}"/>
                    </a:ext>
                  </a:extLst>
                </p:cNvPr>
                <p:cNvGrpSpPr/>
                <p:nvPr/>
              </p:nvGrpSpPr>
              <p:grpSpPr>
                <a:xfrm>
                  <a:off x="44958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91EE8836-C25B-BC4D-A508-587F4985869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5FF5E50F-1E67-834F-AB0D-FD4CA8BBCB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B7399EB-0B84-F046-8076-4132F12C70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1743" y="3369006"/>
                <a:ext cx="0" cy="21039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BBC38D5-3436-5A4E-99D2-89B684861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827" y="4032438"/>
                <a:ext cx="0" cy="21039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DF241DF-3298-CF41-817E-0E9A039893B5}"/>
                    </a:ext>
                  </a:extLst>
                </p:cNvPr>
                <p:cNvSpPr txBox="1"/>
                <p:nvPr/>
              </p:nvSpPr>
              <p:spPr>
                <a:xfrm>
                  <a:off x="6253998" y="3719280"/>
                  <a:ext cx="127960" cy="3200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DF241DF-3298-CF41-817E-0E9A03989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998" y="3719280"/>
                  <a:ext cx="127960" cy="320094"/>
                </a:xfrm>
                <a:prstGeom prst="rect">
                  <a:avLst/>
                </a:prstGeom>
                <a:blipFill>
                  <a:blip r:embed="rId8"/>
                  <a:stretch>
                    <a:fillRect l="-27273" r="-2272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F6A6436-1BBE-224F-86C4-2102EC39F829}"/>
                    </a:ext>
                  </a:extLst>
                </p:cNvPr>
                <p:cNvSpPr txBox="1"/>
                <p:nvPr/>
              </p:nvSpPr>
              <p:spPr>
                <a:xfrm>
                  <a:off x="3471613" y="3723151"/>
                  <a:ext cx="127961" cy="3200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F6A6436-1BBE-224F-86C4-2102EC39F8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1613" y="3723151"/>
                  <a:ext cx="127961" cy="320094"/>
                </a:xfrm>
                <a:prstGeom prst="rect">
                  <a:avLst/>
                </a:prstGeom>
                <a:blipFill>
                  <a:blip r:embed="rId9"/>
                  <a:stretch>
                    <a:fillRect l="-21739" r="-17391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0157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4F9CDDC-FDA4-D84C-847F-329415878CF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model of a line neglecting corona losses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4F9CDDC-FDA4-D84C-847F-329415878C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t="-18868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87">
                <a:extLst>
                  <a:ext uri="{FF2B5EF4-FFF2-40B4-BE49-F238E27FC236}">
                    <a16:creationId xmlns:a16="http://schemas.microsoft.com/office/drawing/2014/main" id="{39378CED-3B76-A24C-AB28-0D185D298000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064380" y="1580322"/>
                <a:ext cx="3538735" cy="4749457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: length of the line</a:t>
                </a: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8" name="Content Placeholder 87">
                <a:extLst>
                  <a:ext uri="{FF2B5EF4-FFF2-40B4-BE49-F238E27FC236}">
                    <a16:creationId xmlns:a16="http://schemas.microsoft.com/office/drawing/2014/main" id="{39378CED-3B76-A24C-AB28-0D185D2980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064380" y="1580322"/>
                <a:ext cx="3538735" cy="4749457"/>
              </a:xfrm>
              <a:blipFill>
                <a:blip r:embed="rId3"/>
                <a:stretch>
                  <a:fillRect l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B0274-5D3C-F640-B825-F018B075B8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745F09-29C2-A24D-B742-46722970992F}"/>
              </a:ext>
            </a:extLst>
          </p:cNvPr>
          <p:cNvCxnSpPr>
            <a:cxnSpLocks/>
          </p:cNvCxnSpPr>
          <p:nvPr/>
        </p:nvCxnSpPr>
        <p:spPr>
          <a:xfrm flipV="1">
            <a:off x="887953" y="2646563"/>
            <a:ext cx="1995586" cy="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DDEFEE-E3EE-0F46-928E-0EDAE21A73F9}"/>
                  </a:ext>
                </a:extLst>
              </p:cNvPr>
              <p:cNvSpPr txBox="1"/>
              <p:nvPr/>
            </p:nvSpPr>
            <p:spPr>
              <a:xfrm>
                <a:off x="3239401" y="1767046"/>
                <a:ext cx="366318" cy="492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DDEFEE-E3EE-0F46-928E-0EDAE21A7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401" y="1767046"/>
                <a:ext cx="366318" cy="492444"/>
              </a:xfrm>
              <a:prstGeom prst="rect">
                <a:avLst/>
              </a:prstGeom>
              <a:blipFill>
                <a:blip r:embed="rId4"/>
                <a:stretch>
                  <a:fillRect l="-20000" r="-20000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DB8CC7-21E2-A44E-B3CC-42B6419B921A}"/>
                  </a:ext>
                </a:extLst>
              </p:cNvPr>
              <p:cNvSpPr txBox="1"/>
              <p:nvPr/>
            </p:nvSpPr>
            <p:spPr>
              <a:xfrm>
                <a:off x="4781596" y="1767046"/>
                <a:ext cx="367474" cy="492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DB8CC7-21E2-A44E-B3CC-42B6419B9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596" y="1767046"/>
                <a:ext cx="367474" cy="492444"/>
              </a:xfrm>
              <a:prstGeom prst="rect">
                <a:avLst/>
              </a:prstGeom>
              <a:blipFill>
                <a:blip r:embed="rId5"/>
                <a:stretch>
                  <a:fillRect l="-23333" r="-20000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1A2B73F-5BA2-564A-ABD7-94EBF0989D2B}"/>
              </a:ext>
            </a:extLst>
          </p:cNvPr>
          <p:cNvGrpSpPr/>
          <p:nvPr/>
        </p:nvGrpSpPr>
        <p:grpSpPr>
          <a:xfrm>
            <a:off x="2881757" y="2282818"/>
            <a:ext cx="1023672" cy="365134"/>
            <a:chOff x="3886200" y="2636088"/>
            <a:chExt cx="914400" cy="31553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F30A3F3-C916-0949-9D65-6C1599F38A1E}"/>
                </a:ext>
              </a:extLst>
            </p:cNvPr>
            <p:cNvGrpSpPr/>
            <p:nvPr/>
          </p:nvGrpSpPr>
          <p:grpSpPr>
            <a:xfrm>
              <a:off x="3886200" y="2636088"/>
              <a:ext cx="304800" cy="315538"/>
              <a:chOff x="3886200" y="2667000"/>
              <a:chExt cx="304800" cy="315538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9500A67-032E-CC4B-9A5D-66422CA5C71F}"/>
                  </a:ext>
                </a:extLst>
              </p:cNvPr>
              <p:cNvCxnSpPr/>
              <p:nvPr/>
            </p:nvCxnSpPr>
            <p:spPr>
              <a:xfrm flipV="1">
                <a:off x="3886200" y="2682456"/>
                <a:ext cx="152400" cy="3000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4AB67EA-2317-9D47-AF9E-5F9D515F1F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38600" y="2667000"/>
                <a:ext cx="152400" cy="3000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8C040FE-41A6-8C47-ABF0-B024CF796FF8}"/>
                </a:ext>
              </a:extLst>
            </p:cNvPr>
            <p:cNvGrpSpPr/>
            <p:nvPr/>
          </p:nvGrpSpPr>
          <p:grpSpPr>
            <a:xfrm>
              <a:off x="4191000" y="2636088"/>
              <a:ext cx="304800" cy="315538"/>
              <a:chOff x="3886200" y="2667000"/>
              <a:chExt cx="304800" cy="315538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5B7D2A2-D4EF-784B-B677-E910D78FC198}"/>
                  </a:ext>
                </a:extLst>
              </p:cNvPr>
              <p:cNvCxnSpPr/>
              <p:nvPr/>
            </p:nvCxnSpPr>
            <p:spPr>
              <a:xfrm flipV="1">
                <a:off x="3886200" y="2682456"/>
                <a:ext cx="152400" cy="3000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1C3FDDF-5707-B24F-9F3A-AEAD0E16A4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38600" y="2667000"/>
                <a:ext cx="152400" cy="3000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9F68522-91E4-7D4B-85EA-1384509C41D3}"/>
                </a:ext>
              </a:extLst>
            </p:cNvPr>
            <p:cNvGrpSpPr/>
            <p:nvPr/>
          </p:nvGrpSpPr>
          <p:grpSpPr>
            <a:xfrm>
              <a:off x="4495800" y="2636088"/>
              <a:ext cx="304800" cy="315538"/>
              <a:chOff x="3886200" y="2667000"/>
              <a:chExt cx="304800" cy="315538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3B3D2A6-5C3F-CF48-94D9-69E12CFF4558}"/>
                  </a:ext>
                </a:extLst>
              </p:cNvPr>
              <p:cNvCxnSpPr/>
              <p:nvPr/>
            </p:nvCxnSpPr>
            <p:spPr>
              <a:xfrm flipV="1">
                <a:off x="3886200" y="2682456"/>
                <a:ext cx="152400" cy="3000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3F3932CB-4898-214D-BC2A-E1B3EA711B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38600" y="2667000"/>
                <a:ext cx="152400" cy="3000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85127A-008C-664E-B120-692E22A5B8A6}"/>
              </a:ext>
            </a:extLst>
          </p:cNvPr>
          <p:cNvCxnSpPr>
            <a:cxnSpLocks/>
          </p:cNvCxnSpPr>
          <p:nvPr/>
        </p:nvCxnSpPr>
        <p:spPr>
          <a:xfrm>
            <a:off x="3893297" y="2638490"/>
            <a:ext cx="3913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229">
            <a:extLst>
              <a:ext uri="{FF2B5EF4-FFF2-40B4-BE49-F238E27FC236}">
                <a16:creationId xmlns:a16="http://schemas.microsoft.com/office/drawing/2014/main" id="{924B36CF-9D58-624B-B7B1-B5AC5384BF9A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4770816" y="1916124"/>
            <a:ext cx="340922" cy="1128112"/>
            <a:chOff x="2788" y="1935"/>
            <a:chExt cx="216" cy="843"/>
          </a:xfrm>
        </p:grpSpPr>
        <p:sp>
          <p:nvSpPr>
            <p:cNvPr id="56" name="Freeform 67">
              <a:extLst>
                <a:ext uri="{FF2B5EF4-FFF2-40B4-BE49-F238E27FC236}">
                  <a16:creationId xmlns:a16="http://schemas.microsoft.com/office/drawing/2014/main" id="{C46ABB0B-A611-9943-BEE6-02B6D9783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1935"/>
              <a:ext cx="216" cy="105"/>
            </a:xfrm>
            <a:custGeom>
              <a:avLst/>
              <a:gdLst>
                <a:gd name="T0" fmla="*/ 0 w 92"/>
                <a:gd name="T1" fmla="*/ 0 h 42"/>
                <a:gd name="T2" fmla="*/ 249403 w 92"/>
                <a:gd name="T3" fmla="*/ 0 h 42"/>
                <a:gd name="T4" fmla="*/ 503299 w 92"/>
                <a:gd name="T5" fmla="*/ 0 h 42"/>
                <a:gd name="T6" fmla="*/ 789222 w 92"/>
                <a:gd name="T7" fmla="*/ 122063 h 42"/>
                <a:gd name="T8" fmla="*/ 1018517 w 92"/>
                <a:gd name="T9" fmla="*/ 163095 h 42"/>
                <a:gd name="T10" fmla="*/ 1231604 w 92"/>
                <a:gd name="T11" fmla="*/ 305158 h 42"/>
                <a:gd name="T12" fmla="*/ 1434921 w 92"/>
                <a:gd name="T13" fmla="*/ 407738 h 42"/>
                <a:gd name="T14" fmla="*/ 1624179 w 92"/>
                <a:gd name="T15" fmla="*/ 541283 h 42"/>
                <a:gd name="T16" fmla="*/ 1852956 w 92"/>
                <a:gd name="T17" fmla="*/ 717270 h 42"/>
                <a:gd name="T18" fmla="*/ 2020117 w 92"/>
                <a:gd name="T19" fmla="*/ 884958 h 42"/>
                <a:gd name="T20" fmla="*/ 2163160 w 92"/>
                <a:gd name="T21" fmla="*/ 1068158 h 42"/>
                <a:gd name="T22" fmla="*/ 2269388 w 92"/>
                <a:gd name="T23" fmla="*/ 1258595 h 42"/>
                <a:gd name="T24" fmla="*/ 2391301 w 92"/>
                <a:gd name="T25" fmla="*/ 1480158 h 42"/>
                <a:gd name="T26" fmla="*/ 2473545 w 92"/>
                <a:gd name="T27" fmla="*/ 1793158 h 42"/>
                <a:gd name="T28" fmla="*/ 2518790 w 92"/>
                <a:gd name="T29" fmla="*/ 2021988 h 42"/>
                <a:gd name="T30" fmla="*/ 2579707 w 92"/>
                <a:gd name="T31" fmla="*/ 2258283 h 42"/>
                <a:gd name="T32" fmla="*/ 2579707 w 92"/>
                <a:gd name="T33" fmla="*/ 2499300 h 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2"/>
                <a:gd name="T53" fmla="*/ 92 w 92"/>
                <a:gd name="T54" fmla="*/ 42 h 4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2">
                  <a:moveTo>
                    <a:pt x="0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8" y="2"/>
                  </a:lnTo>
                  <a:lnTo>
                    <a:pt x="36" y="3"/>
                  </a:lnTo>
                  <a:lnTo>
                    <a:pt x="44" y="5"/>
                  </a:lnTo>
                  <a:lnTo>
                    <a:pt x="51" y="7"/>
                  </a:lnTo>
                  <a:lnTo>
                    <a:pt x="58" y="9"/>
                  </a:lnTo>
                  <a:lnTo>
                    <a:pt x="66" y="12"/>
                  </a:lnTo>
                  <a:lnTo>
                    <a:pt x="72" y="15"/>
                  </a:lnTo>
                  <a:lnTo>
                    <a:pt x="77" y="18"/>
                  </a:lnTo>
                  <a:lnTo>
                    <a:pt x="81" y="21"/>
                  </a:lnTo>
                  <a:lnTo>
                    <a:pt x="85" y="25"/>
                  </a:lnTo>
                  <a:lnTo>
                    <a:pt x="88" y="30"/>
                  </a:lnTo>
                  <a:lnTo>
                    <a:pt x="90" y="34"/>
                  </a:lnTo>
                  <a:lnTo>
                    <a:pt x="92" y="38"/>
                  </a:lnTo>
                  <a:lnTo>
                    <a:pt x="92" y="42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57" name="Freeform 68">
              <a:extLst>
                <a:ext uri="{FF2B5EF4-FFF2-40B4-BE49-F238E27FC236}">
                  <a16:creationId xmlns:a16="http://schemas.microsoft.com/office/drawing/2014/main" id="{5551AC7E-CE41-3E42-9794-0A98BEE5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040"/>
              <a:ext cx="216" cy="107"/>
            </a:xfrm>
            <a:custGeom>
              <a:avLst/>
              <a:gdLst>
                <a:gd name="T0" fmla="*/ 0 w 92"/>
                <a:gd name="T1" fmla="*/ 2420840 h 43"/>
                <a:gd name="T2" fmla="*/ 249403 w 92"/>
                <a:gd name="T3" fmla="*/ 2374295 h 43"/>
                <a:gd name="T4" fmla="*/ 503299 w 92"/>
                <a:gd name="T5" fmla="*/ 2374295 h 43"/>
                <a:gd name="T6" fmla="*/ 789222 w 92"/>
                <a:gd name="T7" fmla="*/ 2312061 h 43"/>
                <a:gd name="T8" fmla="*/ 1018517 w 92"/>
                <a:gd name="T9" fmla="*/ 2194622 h 43"/>
                <a:gd name="T10" fmla="*/ 1231604 w 92"/>
                <a:gd name="T11" fmla="*/ 2084621 h 43"/>
                <a:gd name="T12" fmla="*/ 1434921 w 92"/>
                <a:gd name="T13" fmla="*/ 1963550 h 43"/>
                <a:gd name="T14" fmla="*/ 1624179 w 92"/>
                <a:gd name="T15" fmla="*/ 1857958 h 43"/>
                <a:gd name="T16" fmla="*/ 1852956 w 92"/>
                <a:gd name="T17" fmla="*/ 1700792 h 43"/>
                <a:gd name="T18" fmla="*/ 2020117 w 92"/>
                <a:gd name="T19" fmla="*/ 1521244 h 43"/>
                <a:gd name="T20" fmla="*/ 2163160 w 92"/>
                <a:gd name="T21" fmla="*/ 1290741 h 43"/>
                <a:gd name="T22" fmla="*/ 2269388 w 92"/>
                <a:gd name="T23" fmla="*/ 1130746 h 43"/>
                <a:gd name="T24" fmla="*/ 2391301 w 92"/>
                <a:gd name="T25" fmla="*/ 911598 h 43"/>
                <a:gd name="T26" fmla="*/ 2473545 w 92"/>
                <a:gd name="T27" fmla="*/ 683496 h 43"/>
                <a:gd name="T28" fmla="*/ 2518790 w 92"/>
                <a:gd name="T29" fmla="*/ 454412 h 43"/>
                <a:gd name="T30" fmla="*/ 2579707 w 92"/>
                <a:gd name="T31" fmla="*/ 226205 h 43"/>
                <a:gd name="T32" fmla="*/ 2579707 w 92"/>
                <a:gd name="T33" fmla="*/ 0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3"/>
                <a:gd name="T53" fmla="*/ 92 w 92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3">
                  <a:moveTo>
                    <a:pt x="0" y="43"/>
                  </a:moveTo>
                  <a:lnTo>
                    <a:pt x="9" y="42"/>
                  </a:lnTo>
                  <a:lnTo>
                    <a:pt x="18" y="42"/>
                  </a:lnTo>
                  <a:lnTo>
                    <a:pt x="28" y="41"/>
                  </a:lnTo>
                  <a:lnTo>
                    <a:pt x="36" y="39"/>
                  </a:lnTo>
                  <a:lnTo>
                    <a:pt x="44" y="37"/>
                  </a:lnTo>
                  <a:lnTo>
                    <a:pt x="51" y="35"/>
                  </a:lnTo>
                  <a:lnTo>
                    <a:pt x="58" y="33"/>
                  </a:lnTo>
                  <a:lnTo>
                    <a:pt x="66" y="30"/>
                  </a:lnTo>
                  <a:lnTo>
                    <a:pt x="72" y="27"/>
                  </a:lnTo>
                  <a:lnTo>
                    <a:pt x="77" y="23"/>
                  </a:lnTo>
                  <a:lnTo>
                    <a:pt x="81" y="20"/>
                  </a:lnTo>
                  <a:lnTo>
                    <a:pt x="85" y="16"/>
                  </a:lnTo>
                  <a:lnTo>
                    <a:pt x="88" y="12"/>
                  </a:lnTo>
                  <a:lnTo>
                    <a:pt x="90" y="8"/>
                  </a:lnTo>
                  <a:lnTo>
                    <a:pt x="92" y="4"/>
                  </a:lnTo>
                  <a:lnTo>
                    <a:pt x="92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58" name="Freeform 69">
              <a:extLst>
                <a:ext uri="{FF2B5EF4-FFF2-40B4-BE49-F238E27FC236}">
                  <a16:creationId xmlns:a16="http://schemas.microsoft.com/office/drawing/2014/main" id="{01C767CD-0912-1D41-BAE4-F369E3A15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144"/>
              <a:ext cx="216" cy="107"/>
            </a:xfrm>
            <a:custGeom>
              <a:avLst/>
              <a:gdLst>
                <a:gd name="T0" fmla="*/ 0 w 92"/>
                <a:gd name="T1" fmla="*/ 0 h 43"/>
                <a:gd name="T2" fmla="*/ 249403 w 92"/>
                <a:gd name="T3" fmla="*/ 0 h 43"/>
                <a:gd name="T4" fmla="*/ 503299 w 92"/>
                <a:gd name="T5" fmla="*/ 44360 h 43"/>
                <a:gd name="T6" fmla="*/ 789222 w 92"/>
                <a:gd name="T7" fmla="*/ 110384 h 43"/>
                <a:gd name="T8" fmla="*/ 1018517 w 92"/>
                <a:gd name="T9" fmla="*/ 154095 h 43"/>
                <a:gd name="T10" fmla="*/ 1231604 w 92"/>
                <a:gd name="T11" fmla="*/ 274676 h 43"/>
                <a:gd name="T12" fmla="*/ 1434921 w 92"/>
                <a:gd name="T13" fmla="*/ 383446 h 43"/>
                <a:gd name="T14" fmla="*/ 1624179 w 92"/>
                <a:gd name="T15" fmla="*/ 562882 h 43"/>
                <a:gd name="T16" fmla="*/ 1852956 w 92"/>
                <a:gd name="T17" fmla="*/ 683496 h 43"/>
                <a:gd name="T18" fmla="*/ 2020117 w 92"/>
                <a:gd name="T19" fmla="*/ 837745 h 43"/>
                <a:gd name="T20" fmla="*/ 2163160 w 92"/>
                <a:gd name="T21" fmla="*/ 1020180 h 43"/>
                <a:gd name="T22" fmla="*/ 2269388 w 92"/>
                <a:gd name="T23" fmla="*/ 1290741 h 43"/>
                <a:gd name="T24" fmla="*/ 2391301 w 92"/>
                <a:gd name="T25" fmla="*/ 1521244 h 43"/>
                <a:gd name="T26" fmla="*/ 2473545 w 92"/>
                <a:gd name="T27" fmla="*/ 1700792 h 43"/>
                <a:gd name="T28" fmla="*/ 2518790 w 92"/>
                <a:gd name="T29" fmla="*/ 1931810 h 43"/>
                <a:gd name="T30" fmla="*/ 2579707 w 92"/>
                <a:gd name="T31" fmla="*/ 2194622 h 43"/>
                <a:gd name="T32" fmla="*/ 2579707 w 92"/>
                <a:gd name="T33" fmla="*/ 2420840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3"/>
                <a:gd name="T53" fmla="*/ 92 w 92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3">
                  <a:moveTo>
                    <a:pt x="0" y="0"/>
                  </a:moveTo>
                  <a:lnTo>
                    <a:pt x="9" y="0"/>
                  </a:lnTo>
                  <a:lnTo>
                    <a:pt x="18" y="1"/>
                  </a:lnTo>
                  <a:lnTo>
                    <a:pt x="28" y="2"/>
                  </a:lnTo>
                  <a:lnTo>
                    <a:pt x="36" y="3"/>
                  </a:lnTo>
                  <a:lnTo>
                    <a:pt x="44" y="5"/>
                  </a:lnTo>
                  <a:lnTo>
                    <a:pt x="51" y="7"/>
                  </a:lnTo>
                  <a:lnTo>
                    <a:pt x="58" y="10"/>
                  </a:lnTo>
                  <a:lnTo>
                    <a:pt x="66" y="12"/>
                  </a:lnTo>
                  <a:lnTo>
                    <a:pt x="72" y="15"/>
                  </a:lnTo>
                  <a:lnTo>
                    <a:pt x="77" y="18"/>
                  </a:lnTo>
                  <a:lnTo>
                    <a:pt x="81" y="23"/>
                  </a:lnTo>
                  <a:lnTo>
                    <a:pt x="85" y="27"/>
                  </a:lnTo>
                  <a:lnTo>
                    <a:pt x="88" y="30"/>
                  </a:lnTo>
                  <a:lnTo>
                    <a:pt x="90" y="34"/>
                  </a:lnTo>
                  <a:lnTo>
                    <a:pt x="92" y="39"/>
                  </a:lnTo>
                  <a:lnTo>
                    <a:pt x="92" y="43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8EE704E6-2172-3B4B-84CA-DAFF0614C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249"/>
              <a:ext cx="216" cy="107"/>
            </a:xfrm>
            <a:custGeom>
              <a:avLst/>
              <a:gdLst>
                <a:gd name="T0" fmla="*/ 0 w 92"/>
                <a:gd name="T1" fmla="*/ 2420840 h 43"/>
                <a:gd name="T2" fmla="*/ 249403 w 92"/>
                <a:gd name="T3" fmla="*/ 2420840 h 43"/>
                <a:gd name="T4" fmla="*/ 503299 w 92"/>
                <a:gd name="T5" fmla="*/ 2374295 h 43"/>
                <a:gd name="T6" fmla="*/ 789222 w 92"/>
                <a:gd name="T7" fmla="*/ 2312061 h 43"/>
                <a:gd name="T8" fmla="*/ 1018517 w 92"/>
                <a:gd name="T9" fmla="*/ 2268395 h 43"/>
                <a:gd name="T10" fmla="*/ 1231604 w 92"/>
                <a:gd name="T11" fmla="*/ 2148090 h 43"/>
                <a:gd name="T12" fmla="*/ 1434921 w 92"/>
                <a:gd name="T13" fmla="*/ 2037394 h 43"/>
                <a:gd name="T14" fmla="*/ 1624179 w 92"/>
                <a:gd name="T15" fmla="*/ 1931810 h 43"/>
                <a:gd name="T16" fmla="*/ 1852956 w 92"/>
                <a:gd name="T17" fmla="*/ 1748037 h 43"/>
                <a:gd name="T18" fmla="*/ 2020117 w 92"/>
                <a:gd name="T19" fmla="*/ 1583281 h 43"/>
                <a:gd name="T20" fmla="*/ 2163160 w 92"/>
                <a:gd name="T21" fmla="*/ 1400660 h 43"/>
                <a:gd name="T22" fmla="*/ 2269388 w 92"/>
                <a:gd name="T23" fmla="*/ 1174459 h 43"/>
                <a:gd name="T24" fmla="*/ 2391301 w 92"/>
                <a:gd name="T25" fmla="*/ 1020180 h 43"/>
                <a:gd name="T26" fmla="*/ 2473545 w 92"/>
                <a:gd name="T27" fmla="*/ 727856 h 43"/>
                <a:gd name="T28" fmla="*/ 2518790 w 92"/>
                <a:gd name="T29" fmla="*/ 501651 h 43"/>
                <a:gd name="T30" fmla="*/ 2579707 w 92"/>
                <a:gd name="T31" fmla="*/ 274676 h 43"/>
                <a:gd name="T32" fmla="*/ 2579707 w 92"/>
                <a:gd name="T33" fmla="*/ 0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3"/>
                <a:gd name="T53" fmla="*/ 92 w 92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3">
                  <a:moveTo>
                    <a:pt x="0" y="43"/>
                  </a:moveTo>
                  <a:lnTo>
                    <a:pt x="9" y="43"/>
                  </a:lnTo>
                  <a:lnTo>
                    <a:pt x="18" y="42"/>
                  </a:lnTo>
                  <a:lnTo>
                    <a:pt x="28" y="41"/>
                  </a:lnTo>
                  <a:lnTo>
                    <a:pt x="36" y="40"/>
                  </a:lnTo>
                  <a:lnTo>
                    <a:pt x="44" y="38"/>
                  </a:lnTo>
                  <a:lnTo>
                    <a:pt x="51" y="36"/>
                  </a:lnTo>
                  <a:lnTo>
                    <a:pt x="58" y="34"/>
                  </a:lnTo>
                  <a:lnTo>
                    <a:pt x="66" y="31"/>
                  </a:lnTo>
                  <a:lnTo>
                    <a:pt x="72" y="28"/>
                  </a:lnTo>
                  <a:lnTo>
                    <a:pt x="77" y="25"/>
                  </a:lnTo>
                  <a:lnTo>
                    <a:pt x="81" y="21"/>
                  </a:lnTo>
                  <a:lnTo>
                    <a:pt x="85" y="18"/>
                  </a:lnTo>
                  <a:lnTo>
                    <a:pt x="88" y="13"/>
                  </a:lnTo>
                  <a:lnTo>
                    <a:pt x="90" y="9"/>
                  </a:lnTo>
                  <a:lnTo>
                    <a:pt x="92" y="5"/>
                  </a:lnTo>
                  <a:lnTo>
                    <a:pt x="92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60" name="Freeform 71">
              <a:extLst>
                <a:ext uri="{FF2B5EF4-FFF2-40B4-BE49-F238E27FC236}">
                  <a16:creationId xmlns:a16="http://schemas.microsoft.com/office/drawing/2014/main" id="{348CD7D0-2446-B647-8CF9-C4B77D40E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356"/>
              <a:ext cx="216" cy="104"/>
            </a:xfrm>
            <a:custGeom>
              <a:avLst/>
              <a:gdLst>
                <a:gd name="T0" fmla="*/ 0 w 92"/>
                <a:gd name="T1" fmla="*/ 0 h 42"/>
                <a:gd name="T2" fmla="*/ 249403 w 92"/>
                <a:gd name="T3" fmla="*/ 0 h 42"/>
                <a:gd name="T4" fmla="*/ 503299 w 92"/>
                <a:gd name="T5" fmla="*/ 0 h 42"/>
                <a:gd name="T6" fmla="*/ 789222 w 92"/>
                <a:gd name="T7" fmla="*/ 104443 h 42"/>
                <a:gd name="T8" fmla="*/ 1018517 w 92"/>
                <a:gd name="T9" fmla="*/ 147262 h 42"/>
                <a:gd name="T10" fmla="*/ 1231604 w 92"/>
                <a:gd name="T11" fmla="*/ 258621 h 42"/>
                <a:gd name="T12" fmla="*/ 1434921 w 92"/>
                <a:gd name="T13" fmla="*/ 364649 h 42"/>
                <a:gd name="T14" fmla="*/ 1624179 w 92"/>
                <a:gd name="T15" fmla="*/ 469117 h 42"/>
                <a:gd name="T16" fmla="*/ 1852956 w 92"/>
                <a:gd name="T17" fmla="*/ 685546 h 42"/>
                <a:gd name="T18" fmla="*/ 2020117 w 92"/>
                <a:gd name="T19" fmla="*/ 857965 h 42"/>
                <a:gd name="T20" fmla="*/ 2163160 w 92"/>
                <a:gd name="T21" fmla="*/ 1005299 h 42"/>
                <a:gd name="T22" fmla="*/ 2269388 w 92"/>
                <a:gd name="T23" fmla="*/ 1161623 h 42"/>
                <a:gd name="T24" fmla="*/ 2391301 w 92"/>
                <a:gd name="T25" fmla="*/ 1368108 h 42"/>
                <a:gd name="T26" fmla="*/ 2473545 w 92"/>
                <a:gd name="T27" fmla="*/ 1585740 h 42"/>
                <a:gd name="T28" fmla="*/ 2518790 w 92"/>
                <a:gd name="T29" fmla="*/ 1801911 h 42"/>
                <a:gd name="T30" fmla="*/ 2579707 w 92"/>
                <a:gd name="T31" fmla="*/ 2019556 h 42"/>
                <a:gd name="T32" fmla="*/ 2579707 w 92"/>
                <a:gd name="T33" fmla="*/ 2235851 h 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2"/>
                <a:gd name="T53" fmla="*/ 92 w 92"/>
                <a:gd name="T54" fmla="*/ 42 h 4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2">
                  <a:moveTo>
                    <a:pt x="0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8" y="2"/>
                  </a:lnTo>
                  <a:lnTo>
                    <a:pt x="36" y="3"/>
                  </a:lnTo>
                  <a:lnTo>
                    <a:pt x="44" y="5"/>
                  </a:lnTo>
                  <a:lnTo>
                    <a:pt x="51" y="7"/>
                  </a:lnTo>
                  <a:lnTo>
                    <a:pt x="58" y="9"/>
                  </a:lnTo>
                  <a:lnTo>
                    <a:pt x="66" y="13"/>
                  </a:lnTo>
                  <a:lnTo>
                    <a:pt x="72" y="16"/>
                  </a:lnTo>
                  <a:lnTo>
                    <a:pt x="77" y="19"/>
                  </a:lnTo>
                  <a:lnTo>
                    <a:pt x="81" y="22"/>
                  </a:lnTo>
                  <a:lnTo>
                    <a:pt x="85" y="26"/>
                  </a:lnTo>
                  <a:lnTo>
                    <a:pt x="88" y="30"/>
                  </a:lnTo>
                  <a:lnTo>
                    <a:pt x="90" y="34"/>
                  </a:lnTo>
                  <a:lnTo>
                    <a:pt x="92" y="38"/>
                  </a:lnTo>
                  <a:lnTo>
                    <a:pt x="92" y="42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61" name="Freeform 72">
              <a:extLst>
                <a:ext uri="{FF2B5EF4-FFF2-40B4-BE49-F238E27FC236}">
                  <a16:creationId xmlns:a16="http://schemas.microsoft.com/office/drawing/2014/main" id="{C279C69D-6288-9240-87D1-81A3B129A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460"/>
              <a:ext cx="216" cy="107"/>
            </a:xfrm>
            <a:custGeom>
              <a:avLst/>
              <a:gdLst>
                <a:gd name="T0" fmla="*/ 0 w 92"/>
                <a:gd name="T1" fmla="*/ 2420840 h 43"/>
                <a:gd name="T2" fmla="*/ 249403 w 92"/>
                <a:gd name="T3" fmla="*/ 2374295 h 43"/>
                <a:gd name="T4" fmla="*/ 503299 w 92"/>
                <a:gd name="T5" fmla="*/ 2374295 h 43"/>
                <a:gd name="T6" fmla="*/ 789222 w 92"/>
                <a:gd name="T7" fmla="*/ 2312061 h 43"/>
                <a:gd name="T8" fmla="*/ 1018517 w 92"/>
                <a:gd name="T9" fmla="*/ 2194622 h 43"/>
                <a:gd name="T10" fmla="*/ 1231604 w 92"/>
                <a:gd name="T11" fmla="*/ 2084621 h 43"/>
                <a:gd name="T12" fmla="*/ 1434921 w 92"/>
                <a:gd name="T13" fmla="*/ 1963550 h 43"/>
                <a:gd name="T14" fmla="*/ 1624179 w 92"/>
                <a:gd name="T15" fmla="*/ 1857958 h 43"/>
                <a:gd name="T16" fmla="*/ 1852956 w 92"/>
                <a:gd name="T17" fmla="*/ 1700792 h 43"/>
                <a:gd name="T18" fmla="*/ 2020117 w 92"/>
                <a:gd name="T19" fmla="*/ 1521244 h 43"/>
                <a:gd name="T20" fmla="*/ 2163160 w 92"/>
                <a:gd name="T21" fmla="*/ 1357076 h 43"/>
                <a:gd name="T22" fmla="*/ 2269388 w 92"/>
                <a:gd name="T23" fmla="*/ 1174459 h 43"/>
                <a:gd name="T24" fmla="*/ 2391301 w 92"/>
                <a:gd name="T25" fmla="*/ 954156 h 43"/>
                <a:gd name="T26" fmla="*/ 2473545 w 92"/>
                <a:gd name="T27" fmla="*/ 727856 h 43"/>
                <a:gd name="T28" fmla="*/ 2518790 w 92"/>
                <a:gd name="T29" fmla="*/ 501651 h 43"/>
                <a:gd name="T30" fmla="*/ 2579707 w 92"/>
                <a:gd name="T31" fmla="*/ 226205 h 43"/>
                <a:gd name="T32" fmla="*/ 2579707 w 92"/>
                <a:gd name="T33" fmla="*/ 0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3"/>
                <a:gd name="T53" fmla="*/ 92 w 92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3">
                  <a:moveTo>
                    <a:pt x="0" y="43"/>
                  </a:moveTo>
                  <a:lnTo>
                    <a:pt x="9" y="42"/>
                  </a:lnTo>
                  <a:lnTo>
                    <a:pt x="18" y="42"/>
                  </a:lnTo>
                  <a:lnTo>
                    <a:pt x="28" y="41"/>
                  </a:lnTo>
                  <a:lnTo>
                    <a:pt x="36" y="39"/>
                  </a:lnTo>
                  <a:lnTo>
                    <a:pt x="44" y="37"/>
                  </a:lnTo>
                  <a:lnTo>
                    <a:pt x="51" y="35"/>
                  </a:lnTo>
                  <a:lnTo>
                    <a:pt x="58" y="33"/>
                  </a:lnTo>
                  <a:lnTo>
                    <a:pt x="66" y="30"/>
                  </a:lnTo>
                  <a:lnTo>
                    <a:pt x="72" y="27"/>
                  </a:lnTo>
                  <a:lnTo>
                    <a:pt x="77" y="24"/>
                  </a:lnTo>
                  <a:lnTo>
                    <a:pt x="81" y="21"/>
                  </a:lnTo>
                  <a:lnTo>
                    <a:pt x="85" y="17"/>
                  </a:lnTo>
                  <a:lnTo>
                    <a:pt x="88" y="13"/>
                  </a:lnTo>
                  <a:lnTo>
                    <a:pt x="90" y="9"/>
                  </a:lnTo>
                  <a:lnTo>
                    <a:pt x="92" y="4"/>
                  </a:lnTo>
                  <a:lnTo>
                    <a:pt x="92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62" name="Freeform 73">
              <a:extLst>
                <a:ext uri="{FF2B5EF4-FFF2-40B4-BE49-F238E27FC236}">
                  <a16:creationId xmlns:a16="http://schemas.microsoft.com/office/drawing/2014/main" id="{65CB897C-06F3-E54B-B281-7E2A5A37E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564"/>
              <a:ext cx="216" cy="110"/>
            </a:xfrm>
            <a:custGeom>
              <a:avLst/>
              <a:gdLst>
                <a:gd name="T0" fmla="*/ 0 w 92"/>
                <a:gd name="T1" fmla="*/ 0 h 44"/>
                <a:gd name="T2" fmla="*/ 249403 w 92"/>
                <a:gd name="T3" fmla="*/ 0 h 44"/>
                <a:gd name="T4" fmla="*/ 503299 w 92"/>
                <a:gd name="T5" fmla="*/ 65938 h 44"/>
                <a:gd name="T6" fmla="*/ 789222 w 92"/>
                <a:gd name="T7" fmla="*/ 122063 h 44"/>
                <a:gd name="T8" fmla="*/ 1018517 w 92"/>
                <a:gd name="T9" fmla="*/ 236833 h 44"/>
                <a:gd name="T10" fmla="*/ 1231604 w 92"/>
                <a:gd name="T11" fmla="*/ 353988 h 44"/>
                <a:gd name="T12" fmla="*/ 1434921 w 92"/>
                <a:gd name="T13" fmla="*/ 476095 h 44"/>
                <a:gd name="T14" fmla="*/ 1624179 w 92"/>
                <a:gd name="T15" fmla="*/ 668438 h 44"/>
                <a:gd name="T16" fmla="*/ 1852956 w 92"/>
                <a:gd name="T17" fmla="*/ 762895 h 44"/>
                <a:gd name="T18" fmla="*/ 2020117 w 92"/>
                <a:gd name="T19" fmla="*/ 953833 h 44"/>
                <a:gd name="T20" fmla="*/ 2163160 w 92"/>
                <a:gd name="T21" fmla="*/ 1144333 h 44"/>
                <a:gd name="T22" fmla="*/ 2269388 w 92"/>
                <a:gd name="T23" fmla="*/ 1353333 h 44"/>
                <a:gd name="T24" fmla="*/ 2391301 w 92"/>
                <a:gd name="T25" fmla="*/ 1602270 h 44"/>
                <a:gd name="T26" fmla="*/ 2473545 w 92"/>
                <a:gd name="T27" fmla="*/ 1793158 h 44"/>
                <a:gd name="T28" fmla="*/ 2518790 w 92"/>
                <a:gd name="T29" fmla="*/ 2029300 h 44"/>
                <a:gd name="T30" fmla="*/ 2579707 w 92"/>
                <a:gd name="T31" fmla="*/ 2334458 h 44"/>
                <a:gd name="T32" fmla="*/ 2579707 w 92"/>
                <a:gd name="T33" fmla="*/ 2624500 h 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4"/>
                <a:gd name="T53" fmla="*/ 92 w 92"/>
                <a:gd name="T54" fmla="*/ 44 h 4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4">
                  <a:moveTo>
                    <a:pt x="0" y="0"/>
                  </a:moveTo>
                  <a:lnTo>
                    <a:pt x="9" y="0"/>
                  </a:lnTo>
                  <a:lnTo>
                    <a:pt x="18" y="1"/>
                  </a:lnTo>
                  <a:lnTo>
                    <a:pt x="28" y="2"/>
                  </a:lnTo>
                  <a:lnTo>
                    <a:pt x="36" y="4"/>
                  </a:lnTo>
                  <a:lnTo>
                    <a:pt x="44" y="6"/>
                  </a:lnTo>
                  <a:lnTo>
                    <a:pt x="51" y="8"/>
                  </a:lnTo>
                  <a:lnTo>
                    <a:pt x="58" y="11"/>
                  </a:lnTo>
                  <a:lnTo>
                    <a:pt x="66" y="13"/>
                  </a:lnTo>
                  <a:lnTo>
                    <a:pt x="72" y="16"/>
                  </a:lnTo>
                  <a:lnTo>
                    <a:pt x="77" y="19"/>
                  </a:lnTo>
                  <a:lnTo>
                    <a:pt x="81" y="23"/>
                  </a:lnTo>
                  <a:lnTo>
                    <a:pt x="85" y="27"/>
                  </a:lnTo>
                  <a:lnTo>
                    <a:pt x="88" y="30"/>
                  </a:lnTo>
                  <a:lnTo>
                    <a:pt x="90" y="34"/>
                  </a:lnTo>
                  <a:lnTo>
                    <a:pt x="92" y="39"/>
                  </a:lnTo>
                  <a:lnTo>
                    <a:pt x="92" y="4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63" name="Freeform 74">
              <a:extLst>
                <a:ext uri="{FF2B5EF4-FFF2-40B4-BE49-F238E27FC236}">
                  <a16:creationId xmlns:a16="http://schemas.microsoft.com/office/drawing/2014/main" id="{7DE29B39-63A2-7847-BDF1-F5C1D7D9E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671"/>
              <a:ext cx="216" cy="107"/>
            </a:xfrm>
            <a:custGeom>
              <a:avLst/>
              <a:gdLst>
                <a:gd name="T0" fmla="*/ 0 w 92"/>
                <a:gd name="T1" fmla="*/ 2420840 h 43"/>
                <a:gd name="T2" fmla="*/ 249403 w 92"/>
                <a:gd name="T3" fmla="*/ 2420840 h 43"/>
                <a:gd name="T4" fmla="*/ 503299 w 92"/>
                <a:gd name="T5" fmla="*/ 2374295 h 43"/>
                <a:gd name="T6" fmla="*/ 789222 w 92"/>
                <a:gd name="T7" fmla="*/ 2312061 h 43"/>
                <a:gd name="T8" fmla="*/ 1018517 w 92"/>
                <a:gd name="T9" fmla="*/ 2268395 h 43"/>
                <a:gd name="T10" fmla="*/ 1231604 w 92"/>
                <a:gd name="T11" fmla="*/ 2148090 h 43"/>
                <a:gd name="T12" fmla="*/ 1434921 w 92"/>
                <a:gd name="T13" fmla="*/ 2037394 h 43"/>
                <a:gd name="T14" fmla="*/ 1624179 w 92"/>
                <a:gd name="T15" fmla="*/ 1857958 h 43"/>
                <a:gd name="T16" fmla="*/ 1852956 w 92"/>
                <a:gd name="T17" fmla="*/ 1700792 h 43"/>
                <a:gd name="T18" fmla="*/ 2020117 w 92"/>
                <a:gd name="T19" fmla="*/ 1521244 h 43"/>
                <a:gd name="T20" fmla="*/ 2163160 w 92"/>
                <a:gd name="T21" fmla="*/ 1357076 h 43"/>
                <a:gd name="T22" fmla="*/ 2269388 w 92"/>
                <a:gd name="T23" fmla="*/ 1130746 h 43"/>
                <a:gd name="T24" fmla="*/ 2391301 w 92"/>
                <a:gd name="T25" fmla="*/ 954156 h 43"/>
                <a:gd name="T26" fmla="*/ 2473545 w 92"/>
                <a:gd name="T27" fmla="*/ 727856 h 43"/>
                <a:gd name="T28" fmla="*/ 2518790 w 92"/>
                <a:gd name="T29" fmla="*/ 501651 h 43"/>
                <a:gd name="T30" fmla="*/ 2579707 w 92"/>
                <a:gd name="T31" fmla="*/ 274676 h 43"/>
                <a:gd name="T32" fmla="*/ 2579707 w 92"/>
                <a:gd name="T33" fmla="*/ 0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3"/>
                <a:gd name="T53" fmla="*/ 92 w 92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3">
                  <a:moveTo>
                    <a:pt x="0" y="43"/>
                  </a:moveTo>
                  <a:lnTo>
                    <a:pt x="9" y="43"/>
                  </a:lnTo>
                  <a:lnTo>
                    <a:pt x="18" y="42"/>
                  </a:lnTo>
                  <a:lnTo>
                    <a:pt x="28" y="41"/>
                  </a:lnTo>
                  <a:lnTo>
                    <a:pt x="36" y="40"/>
                  </a:lnTo>
                  <a:lnTo>
                    <a:pt x="44" y="38"/>
                  </a:lnTo>
                  <a:lnTo>
                    <a:pt x="51" y="36"/>
                  </a:lnTo>
                  <a:lnTo>
                    <a:pt x="58" y="33"/>
                  </a:lnTo>
                  <a:lnTo>
                    <a:pt x="66" y="30"/>
                  </a:lnTo>
                  <a:lnTo>
                    <a:pt x="72" y="27"/>
                  </a:lnTo>
                  <a:lnTo>
                    <a:pt x="77" y="24"/>
                  </a:lnTo>
                  <a:lnTo>
                    <a:pt x="81" y="20"/>
                  </a:lnTo>
                  <a:lnTo>
                    <a:pt x="85" y="17"/>
                  </a:lnTo>
                  <a:lnTo>
                    <a:pt x="88" y="13"/>
                  </a:lnTo>
                  <a:lnTo>
                    <a:pt x="90" y="9"/>
                  </a:lnTo>
                  <a:lnTo>
                    <a:pt x="92" y="5"/>
                  </a:lnTo>
                  <a:lnTo>
                    <a:pt x="92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64" name="Freeform 105">
              <a:extLst>
                <a:ext uri="{FF2B5EF4-FFF2-40B4-BE49-F238E27FC236}">
                  <a16:creationId xmlns:a16="http://schemas.microsoft.com/office/drawing/2014/main" id="{20B96708-5480-4C48-9C5A-51F18E5A9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1935"/>
              <a:ext cx="216" cy="105"/>
            </a:xfrm>
            <a:custGeom>
              <a:avLst/>
              <a:gdLst>
                <a:gd name="T0" fmla="*/ 0 w 92"/>
                <a:gd name="T1" fmla="*/ 0 h 42"/>
                <a:gd name="T2" fmla="*/ 249403 w 92"/>
                <a:gd name="T3" fmla="*/ 0 h 42"/>
                <a:gd name="T4" fmla="*/ 503299 w 92"/>
                <a:gd name="T5" fmla="*/ 0 h 42"/>
                <a:gd name="T6" fmla="*/ 789222 w 92"/>
                <a:gd name="T7" fmla="*/ 122063 h 42"/>
                <a:gd name="T8" fmla="*/ 1018517 w 92"/>
                <a:gd name="T9" fmla="*/ 163095 h 42"/>
                <a:gd name="T10" fmla="*/ 1231604 w 92"/>
                <a:gd name="T11" fmla="*/ 305158 h 42"/>
                <a:gd name="T12" fmla="*/ 1434921 w 92"/>
                <a:gd name="T13" fmla="*/ 407738 h 42"/>
                <a:gd name="T14" fmla="*/ 1624179 w 92"/>
                <a:gd name="T15" fmla="*/ 541283 h 42"/>
                <a:gd name="T16" fmla="*/ 1852956 w 92"/>
                <a:gd name="T17" fmla="*/ 717270 h 42"/>
                <a:gd name="T18" fmla="*/ 2020117 w 92"/>
                <a:gd name="T19" fmla="*/ 884958 h 42"/>
                <a:gd name="T20" fmla="*/ 2163160 w 92"/>
                <a:gd name="T21" fmla="*/ 1068158 h 42"/>
                <a:gd name="T22" fmla="*/ 2269388 w 92"/>
                <a:gd name="T23" fmla="*/ 1258595 h 42"/>
                <a:gd name="T24" fmla="*/ 2391301 w 92"/>
                <a:gd name="T25" fmla="*/ 1480158 h 42"/>
                <a:gd name="T26" fmla="*/ 2473545 w 92"/>
                <a:gd name="T27" fmla="*/ 1793158 h 42"/>
                <a:gd name="T28" fmla="*/ 2518790 w 92"/>
                <a:gd name="T29" fmla="*/ 2021988 h 42"/>
                <a:gd name="T30" fmla="*/ 2579707 w 92"/>
                <a:gd name="T31" fmla="*/ 2258283 h 42"/>
                <a:gd name="T32" fmla="*/ 2579707 w 92"/>
                <a:gd name="T33" fmla="*/ 2499300 h 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2"/>
                <a:gd name="T53" fmla="*/ 92 w 92"/>
                <a:gd name="T54" fmla="*/ 42 h 4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2">
                  <a:moveTo>
                    <a:pt x="0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8" y="2"/>
                  </a:lnTo>
                  <a:lnTo>
                    <a:pt x="36" y="3"/>
                  </a:lnTo>
                  <a:lnTo>
                    <a:pt x="44" y="5"/>
                  </a:lnTo>
                  <a:lnTo>
                    <a:pt x="51" y="7"/>
                  </a:lnTo>
                  <a:lnTo>
                    <a:pt x="58" y="9"/>
                  </a:lnTo>
                  <a:lnTo>
                    <a:pt x="66" y="12"/>
                  </a:lnTo>
                  <a:lnTo>
                    <a:pt x="72" y="15"/>
                  </a:lnTo>
                  <a:lnTo>
                    <a:pt x="77" y="18"/>
                  </a:lnTo>
                  <a:lnTo>
                    <a:pt x="81" y="21"/>
                  </a:lnTo>
                  <a:lnTo>
                    <a:pt x="85" y="25"/>
                  </a:lnTo>
                  <a:lnTo>
                    <a:pt x="88" y="30"/>
                  </a:lnTo>
                  <a:lnTo>
                    <a:pt x="90" y="34"/>
                  </a:lnTo>
                  <a:lnTo>
                    <a:pt x="92" y="38"/>
                  </a:lnTo>
                  <a:lnTo>
                    <a:pt x="92" y="42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65" name="Freeform 106">
              <a:extLst>
                <a:ext uri="{FF2B5EF4-FFF2-40B4-BE49-F238E27FC236}">
                  <a16:creationId xmlns:a16="http://schemas.microsoft.com/office/drawing/2014/main" id="{40E33373-9B50-D54B-AB37-5CFF322A9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040"/>
              <a:ext cx="216" cy="107"/>
            </a:xfrm>
            <a:custGeom>
              <a:avLst/>
              <a:gdLst>
                <a:gd name="T0" fmla="*/ 0 w 92"/>
                <a:gd name="T1" fmla="*/ 2420840 h 43"/>
                <a:gd name="T2" fmla="*/ 249403 w 92"/>
                <a:gd name="T3" fmla="*/ 2374295 h 43"/>
                <a:gd name="T4" fmla="*/ 503299 w 92"/>
                <a:gd name="T5" fmla="*/ 2374295 h 43"/>
                <a:gd name="T6" fmla="*/ 789222 w 92"/>
                <a:gd name="T7" fmla="*/ 2312061 h 43"/>
                <a:gd name="T8" fmla="*/ 1018517 w 92"/>
                <a:gd name="T9" fmla="*/ 2194622 h 43"/>
                <a:gd name="T10" fmla="*/ 1231604 w 92"/>
                <a:gd name="T11" fmla="*/ 2084621 h 43"/>
                <a:gd name="T12" fmla="*/ 1434921 w 92"/>
                <a:gd name="T13" fmla="*/ 1963550 h 43"/>
                <a:gd name="T14" fmla="*/ 1624179 w 92"/>
                <a:gd name="T15" fmla="*/ 1857958 h 43"/>
                <a:gd name="T16" fmla="*/ 1852956 w 92"/>
                <a:gd name="T17" fmla="*/ 1700792 h 43"/>
                <a:gd name="T18" fmla="*/ 2020117 w 92"/>
                <a:gd name="T19" fmla="*/ 1521244 h 43"/>
                <a:gd name="T20" fmla="*/ 2163160 w 92"/>
                <a:gd name="T21" fmla="*/ 1290741 h 43"/>
                <a:gd name="T22" fmla="*/ 2269388 w 92"/>
                <a:gd name="T23" fmla="*/ 1130746 h 43"/>
                <a:gd name="T24" fmla="*/ 2391301 w 92"/>
                <a:gd name="T25" fmla="*/ 911598 h 43"/>
                <a:gd name="T26" fmla="*/ 2473545 w 92"/>
                <a:gd name="T27" fmla="*/ 683496 h 43"/>
                <a:gd name="T28" fmla="*/ 2518790 w 92"/>
                <a:gd name="T29" fmla="*/ 454412 h 43"/>
                <a:gd name="T30" fmla="*/ 2579707 w 92"/>
                <a:gd name="T31" fmla="*/ 226205 h 43"/>
                <a:gd name="T32" fmla="*/ 2579707 w 92"/>
                <a:gd name="T33" fmla="*/ 0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3"/>
                <a:gd name="T53" fmla="*/ 92 w 92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3">
                  <a:moveTo>
                    <a:pt x="0" y="43"/>
                  </a:moveTo>
                  <a:lnTo>
                    <a:pt x="9" y="42"/>
                  </a:lnTo>
                  <a:lnTo>
                    <a:pt x="18" y="42"/>
                  </a:lnTo>
                  <a:lnTo>
                    <a:pt x="28" y="41"/>
                  </a:lnTo>
                  <a:lnTo>
                    <a:pt x="36" y="39"/>
                  </a:lnTo>
                  <a:lnTo>
                    <a:pt x="44" y="37"/>
                  </a:lnTo>
                  <a:lnTo>
                    <a:pt x="51" y="35"/>
                  </a:lnTo>
                  <a:lnTo>
                    <a:pt x="58" y="33"/>
                  </a:lnTo>
                  <a:lnTo>
                    <a:pt x="66" y="30"/>
                  </a:lnTo>
                  <a:lnTo>
                    <a:pt x="72" y="27"/>
                  </a:lnTo>
                  <a:lnTo>
                    <a:pt x="77" y="23"/>
                  </a:lnTo>
                  <a:lnTo>
                    <a:pt x="81" y="20"/>
                  </a:lnTo>
                  <a:lnTo>
                    <a:pt x="85" y="16"/>
                  </a:lnTo>
                  <a:lnTo>
                    <a:pt x="88" y="12"/>
                  </a:lnTo>
                  <a:lnTo>
                    <a:pt x="90" y="8"/>
                  </a:lnTo>
                  <a:lnTo>
                    <a:pt x="92" y="4"/>
                  </a:lnTo>
                  <a:lnTo>
                    <a:pt x="92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66" name="Freeform 107">
              <a:extLst>
                <a:ext uri="{FF2B5EF4-FFF2-40B4-BE49-F238E27FC236}">
                  <a16:creationId xmlns:a16="http://schemas.microsoft.com/office/drawing/2014/main" id="{F8431670-2E40-0A41-9319-F538899A8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144"/>
              <a:ext cx="216" cy="107"/>
            </a:xfrm>
            <a:custGeom>
              <a:avLst/>
              <a:gdLst>
                <a:gd name="T0" fmla="*/ 0 w 92"/>
                <a:gd name="T1" fmla="*/ 0 h 43"/>
                <a:gd name="T2" fmla="*/ 249403 w 92"/>
                <a:gd name="T3" fmla="*/ 0 h 43"/>
                <a:gd name="T4" fmla="*/ 503299 w 92"/>
                <a:gd name="T5" fmla="*/ 44360 h 43"/>
                <a:gd name="T6" fmla="*/ 789222 w 92"/>
                <a:gd name="T7" fmla="*/ 110384 h 43"/>
                <a:gd name="T8" fmla="*/ 1018517 w 92"/>
                <a:gd name="T9" fmla="*/ 154095 h 43"/>
                <a:gd name="T10" fmla="*/ 1231604 w 92"/>
                <a:gd name="T11" fmla="*/ 274676 h 43"/>
                <a:gd name="T12" fmla="*/ 1434921 w 92"/>
                <a:gd name="T13" fmla="*/ 383446 h 43"/>
                <a:gd name="T14" fmla="*/ 1624179 w 92"/>
                <a:gd name="T15" fmla="*/ 562882 h 43"/>
                <a:gd name="T16" fmla="*/ 1852956 w 92"/>
                <a:gd name="T17" fmla="*/ 683496 h 43"/>
                <a:gd name="T18" fmla="*/ 2020117 w 92"/>
                <a:gd name="T19" fmla="*/ 837745 h 43"/>
                <a:gd name="T20" fmla="*/ 2163160 w 92"/>
                <a:gd name="T21" fmla="*/ 1020180 h 43"/>
                <a:gd name="T22" fmla="*/ 2269388 w 92"/>
                <a:gd name="T23" fmla="*/ 1290741 h 43"/>
                <a:gd name="T24" fmla="*/ 2391301 w 92"/>
                <a:gd name="T25" fmla="*/ 1521244 h 43"/>
                <a:gd name="T26" fmla="*/ 2473545 w 92"/>
                <a:gd name="T27" fmla="*/ 1700792 h 43"/>
                <a:gd name="T28" fmla="*/ 2518790 w 92"/>
                <a:gd name="T29" fmla="*/ 1931810 h 43"/>
                <a:gd name="T30" fmla="*/ 2579707 w 92"/>
                <a:gd name="T31" fmla="*/ 2194622 h 43"/>
                <a:gd name="T32" fmla="*/ 2579707 w 92"/>
                <a:gd name="T33" fmla="*/ 2420840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3"/>
                <a:gd name="T53" fmla="*/ 92 w 92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3">
                  <a:moveTo>
                    <a:pt x="0" y="0"/>
                  </a:moveTo>
                  <a:lnTo>
                    <a:pt x="9" y="0"/>
                  </a:lnTo>
                  <a:lnTo>
                    <a:pt x="18" y="1"/>
                  </a:lnTo>
                  <a:lnTo>
                    <a:pt x="28" y="2"/>
                  </a:lnTo>
                  <a:lnTo>
                    <a:pt x="36" y="3"/>
                  </a:lnTo>
                  <a:lnTo>
                    <a:pt x="44" y="5"/>
                  </a:lnTo>
                  <a:lnTo>
                    <a:pt x="51" y="7"/>
                  </a:lnTo>
                  <a:lnTo>
                    <a:pt x="58" y="10"/>
                  </a:lnTo>
                  <a:lnTo>
                    <a:pt x="66" y="12"/>
                  </a:lnTo>
                  <a:lnTo>
                    <a:pt x="72" y="15"/>
                  </a:lnTo>
                  <a:lnTo>
                    <a:pt x="77" y="18"/>
                  </a:lnTo>
                  <a:lnTo>
                    <a:pt x="81" y="23"/>
                  </a:lnTo>
                  <a:lnTo>
                    <a:pt x="85" y="27"/>
                  </a:lnTo>
                  <a:lnTo>
                    <a:pt x="88" y="30"/>
                  </a:lnTo>
                  <a:lnTo>
                    <a:pt x="90" y="34"/>
                  </a:lnTo>
                  <a:lnTo>
                    <a:pt x="92" y="39"/>
                  </a:lnTo>
                  <a:lnTo>
                    <a:pt x="92" y="43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67" name="Freeform 108">
              <a:extLst>
                <a:ext uri="{FF2B5EF4-FFF2-40B4-BE49-F238E27FC236}">
                  <a16:creationId xmlns:a16="http://schemas.microsoft.com/office/drawing/2014/main" id="{0861B865-A229-3E47-8FB0-6DF5ADCB6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249"/>
              <a:ext cx="216" cy="107"/>
            </a:xfrm>
            <a:custGeom>
              <a:avLst/>
              <a:gdLst>
                <a:gd name="T0" fmla="*/ 0 w 92"/>
                <a:gd name="T1" fmla="*/ 2420840 h 43"/>
                <a:gd name="T2" fmla="*/ 249403 w 92"/>
                <a:gd name="T3" fmla="*/ 2420840 h 43"/>
                <a:gd name="T4" fmla="*/ 503299 w 92"/>
                <a:gd name="T5" fmla="*/ 2374295 h 43"/>
                <a:gd name="T6" fmla="*/ 789222 w 92"/>
                <a:gd name="T7" fmla="*/ 2312061 h 43"/>
                <a:gd name="T8" fmla="*/ 1018517 w 92"/>
                <a:gd name="T9" fmla="*/ 2268395 h 43"/>
                <a:gd name="T10" fmla="*/ 1231604 w 92"/>
                <a:gd name="T11" fmla="*/ 2148090 h 43"/>
                <a:gd name="T12" fmla="*/ 1434921 w 92"/>
                <a:gd name="T13" fmla="*/ 2037394 h 43"/>
                <a:gd name="T14" fmla="*/ 1624179 w 92"/>
                <a:gd name="T15" fmla="*/ 1931810 h 43"/>
                <a:gd name="T16" fmla="*/ 1852956 w 92"/>
                <a:gd name="T17" fmla="*/ 1748037 h 43"/>
                <a:gd name="T18" fmla="*/ 2020117 w 92"/>
                <a:gd name="T19" fmla="*/ 1583281 h 43"/>
                <a:gd name="T20" fmla="*/ 2163160 w 92"/>
                <a:gd name="T21" fmla="*/ 1400660 h 43"/>
                <a:gd name="T22" fmla="*/ 2269388 w 92"/>
                <a:gd name="T23" fmla="*/ 1174459 h 43"/>
                <a:gd name="T24" fmla="*/ 2391301 w 92"/>
                <a:gd name="T25" fmla="*/ 1020180 h 43"/>
                <a:gd name="T26" fmla="*/ 2473545 w 92"/>
                <a:gd name="T27" fmla="*/ 727856 h 43"/>
                <a:gd name="T28" fmla="*/ 2518790 w 92"/>
                <a:gd name="T29" fmla="*/ 501651 h 43"/>
                <a:gd name="T30" fmla="*/ 2579707 w 92"/>
                <a:gd name="T31" fmla="*/ 274676 h 43"/>
                <a:gd name="T32" fmla="*/ 2579707 w 92"/>
                <a:gd name="T33" fmla="*/ 0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3"/>
                <a:gd name="T53" fmla="*/ 92 w 92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3">
                  <a:moveTo>
                    <a:pt x="0" y="43"/>
                  </a:moveTo>
                  <a:lnTo>
                    <a:pt x="9" y="43"/>
                  </a:lnTo>
                  <a:lnTo>
                    <a:pt x="18" y="42"/>
                  </a:lnTo>
                  <a:lnTo>
                    <a:pt x="28" y="41"/>
                  </a:lnTo>
                  <a:lnTo>
                    <a:pt x="36" y="40"/>
                  </a:lnTo>
                  <a:lnTo>
                    <a:pt x="44" y="38"/>
                  </a:lnTo>
                  <a:lnTo>
                    <a:pt x="51" y="36"/>
                  </a:lnTo>
                  <a:lnTo>
                    <a:pt x="58" y="34"/>
                  </a:lnTo>
                  <a:lnTo>
                    <a:pt x="66" y="31"/>
                  </a:lnTo>
                  <a:lnTo>
                    <a:pt x="72" y="28"/>
                  </a:lnTo>
                  <a:lnTo>
                    <a:pt x="77" y="25"/>
                  </a:lnTo>
                  <a:lnTo>
                    <a:pt x="81" y="21"/>
                  </a:lnTo>
                  <a:lnTo>
                    <a:pt x="85" y="18"/>
                  </a:lnTo>
                  <a:lnTo>
                    <a:pt x="88" y="13"/>
                  </a:lnTo>
                  <a:lnTo>
                    <a:pt x="90" y="9"/>
                  </a:lnTo>
                  <a:lnTo>
                    <a:pt x="92" y="5"/>
                  </a:lnTo>
                  <a:lnTo>
                    <a:pt x="92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68" name="Freeform 109">
              <a:extLst>
                <a:ext uri="{FF2B5EF4-FFF2-40B4-BE49-F238E27FC236}">
                  <a16:creationId xmlns:a16="http://schemas.microsoft.com/office/drawing/2014/main" id="{EF1EECAE-3298-9246-B67F-F00B5C10A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356"/>
              <a:ext cx="216" cy="104"/>
            </a:xfrm>
            <a:custGeom>
              <a:avLst/>
              <a:gdLst>
                <a:gd name="T0" fmla="*/ 0 w 92"/>
                <a:gd name="T1" fmla="*/ 0 h 42"/>
                <a:gd name="T2" fmla="*/ 249403 w 92"/>
                <a:gd name="T3" fmla="*/ 0 h 42"/>
                <a:gd name="T4" fmla="*/ 503299 w 92"/>
                <a:gd name="T5" fmla="*/ 0 h 42"/>
                <a:gd name="T6" fmla="*/ 789222 w 92"/>
                <a:gd name="T7" fmla="*/ 104443 h 42"/>
                <a:gd name="T8" fmla="*/ 1018517 w 92"/>
                <a:gd name="T9" fmla="*/ 147262 h 42"/>
                <a:gd name="T10" fmla="*/ 1231604 w 92"/>
                <a:gd name="T11" fmla="*/ 258621 h 42"/>
                <a:gd name="T12" fmla="*/ 1434921 w 92"/>
                <a:gd name="T13" fmla="*/ 364649 h 42"/>
                <a:gd name="T14" fmla="*/ 1624179 w 92"/>
                <a:gd name="T15" fmla="*/ 469117 h 42"/>
                <a:gd name="T16" fmla="*/ 1852956 w 92"/>
                <a:gd name="T17" fmla="*/ 685546 h 42"/>
                <a:gd name="T18" fmla="*/ 2020117 w 92"/>
                <a:gd name="T19" fmla="*/ 857965 h 42"/>
                <a:gd name="T20" fmla="*/ 2163160 w 92"/>
                <a:gd name="T21" fmla="*/ 1005299 h 42"/>
                <a:gd name="T22" fmla="*/ 2269388 w 92"/>
                <a:gd name="T23" fmla="*/ 1161623 h 42"/>
                <a:gd name="T24" fmla="*/ 2391301 w 92"/>
                <a:gd name="T25" fmla="*/ 1368108 h 42"/>
                <a:gd name="T26" fmla="*/ 2473545 w 92"/>
                <a:gd name="T27" fmla="*/ 1585740 h 42"/>
                <a:gd name="T28" fmla="*/ 2518790 w 92"/>
                <a:gd name="T29" fmla="*/ 1801911 h 42"/>
                <a:gd name="T30" fmla="*/ 2579707 w 92"/>
                <a:gd name="T31" fmla="*/ 2019556 h 42"/>
                <a:gd name="T32" fmla="*/ 2579707 w 92"/>
                <a:gd name="T33" fmla="*/ 2235851 h 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2"/>
                <a:gd name="T53" fmla="*/ 92 w 92"/>
                <a:gd name="T54" fmla="*/ 42 h 4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2">
                  <a:moveTo>
                    <a:pt x="0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8" y="2"/>
                  </a:lnTo>
                  <a:lnTo>
                    <a:pt x="36" y="3"/>
                  </a:lnTo>
                  <a:lnTo>
                    <a:pt x="44" y="5"/>
                  </a:lnTo>
                  <a:lnTo>
                    <a:pt x="51" y="7"/>
                  </a:lnTo>
                  <a:lnTo>
                    <a:pt x="58" y="9"/>
                  </a:lnTo>
                  <a:lnTo>
                    <a:pt x="66" y="13"/>
                  </a:lnTo>
                  <a:lnTo>
                    <a:pt x="72" y="16"/>
                  </a:lnTo>
                  <a:lnTo>
                    <a:pt x="77" y="19"/>
                  </a:lnTo>
                  <a:lnTo>
                    <a:pt x="81" y="22"/>
                  </a:lnTo>
                  <a:lnTo>
                    <a:pt x="85" y="26"/>
                  </a:lnTo>
                  <a:lnTo>
                    <a:pt x="88" y="30"/>
                  </a:lnTo>
                  <a:lnTo>
                    <a:pt x="90" y="34"/>
                  </a:lnTo>
                  <a:lnTo>
                    <a:pt x="92" y="38"/>
                  </a:lnTo>
                  <a:lnTo>
                    <a:pt x="92" y="42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69" name="Freeform 110">
              <a:extLst>
                <a:ext uri="{FF2B5EF4-FFF2-40B4-BE49-F238E27FC236}">
                  <a16:creationId xmlns:a16="http://schemas.microsoft.com/office/drawing/2014/main" id="{79F9E570-85FD-CA47-99B0-6EAE6EC68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460"/>
              <a:ext cx="216" cy="107"/>
            </a:xfrm>
            <a:custGeom>
              <a:avLst/>
              <a:gdLst>
                <a:gd name="T0" fmla="*/ 0 w 92"/>
                <a:gd name="T1" fmla="*/ 2420840 h 43"/>
                <a:gd name="T2" fmla="*/ 249403 w 92"/>
                <a:gd name="T3" fmla="*/ 2374295 h 43"/>
                <a:gd name="T4" fmla="*/ 503299 w 92"/>
                <a:gd name="T5" fmla="*/ 2374295 h 43"/>
                <a:gd name="T6" fmla="*/ 789222 w 92"/>
                <a:gd name="T7" fmla="*/ 2312061 h 43"/>
                <a:gd name="T8" fmla="*/ 1018517 w 92"/>
                <a:gd name="T9" fmla="*/ 2194622 h 43"/>
                <a:gd name="T10" fmla="*/ 1231604 w 92"/>
                <a:gd name="T11" fmla="*/ 2084621 h 43"/>
                <a:gd name="T12" fmla="*/ 1434921 w 92"/>
                <a:gd name="T13" fmla="*/ 1963550 h 43"/>
                <a:gd name="T14" fmla="*/ 1624179 w 92"/>
                <a:gd name="T15" fmla="*/ 1857958 h 43"/>
                <a:gd name="T16" fmla="*/ 1852956 w 92"/>
                <a:gd name="T17" fmla="*/ 1700792 h 43"/>
                <a:gd name="T18" fmla="*/ 2020117 w 92"/>
                <a:gd name="T19" fmla="*/ 1521244 h 43"/>
                <a:gd name="T20" fmla="*/ 2163160 w 92"/>
                <a:gd name="T21" fmla="*/ 1357076 h 43"/>
                <a:gd name="T22" fmla="*/ 2269388 w 92"/>
                <a:gd name="T23" fmla="*/ 1174459 h 43"/>
                <a:gd name="T24" fmla="*/ 2391301 w 92"/>
                <a:gd name="T25" fmla="*/ 954156 h 43"/>
                <a:gd name="T26" fmla="*/ 2473545 w 92"/>
                <a:gd name="T27" fmla="*/ 727856 h 43"/>
                <a:gd name="T28" fmla="*/ 2518790 w 92"/>
                <a:gd name="T29" fmla="*/ 501651 h 43"/>
                <a:gd name="T30" fmla="*/ 2579707 w 92"/>
                <a:gd name="T31" fmla="*/ 226205 h 43"/>
                <a:gd name="T32" fmla="*/ 2579707 w 92"/>
                <a:gd name="T33" fmla="*/ 0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3"/>
                <a:gd name="T53" fmla="*/ 92 w 92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3">
                  <a:moveTo>
                    <a:pt x="0" y="43"/>
                  </a:moveTo>
                  <a:lnTo>
                    <a:pt x="9" y="42"/>
                  </a:lnTo>
                  <a:lnTo>
                    <a:pt x="18" y="42"/>
                  </a:lnTo>
                  <a:lnTo>
                    <a:pt x="28" y="41"/>
                  </a:lnTo>
                  <a:lnTo>
                    <a:pt x="36" y="39"/>
                  </a:lnTo>
                  <a:lnTo>
                    <a:pt x="44" y="37"/>
                  </a:lnTo>
                  <a:lnTo>
                    <a:pt x="51" y="35"/>
                  </a:lnTo>
                  <a:lnTo>
                    <a:pt x="58" y="33"/>
                  </a:lnTo>
                  <a:lnTo>
                    <a:pt x="66" y="30"/>
                  </a:lnTo>
                  <a:lnTo>
                    <a:pt x="72" y="27"/>
                  </a:lnTo>
                  <a:lnTo>
                    <a:pt x="77" y="24"/>
                  </a:lnTo>
                  <a:lnTo>
                    <a:pt x="81" y="21"/>
                  </a:lnTo>
                  <a:lnTo>
                    <a:pt x="85" y="17"/>
                  </a:lnTo>
                  <a:lnTo>
                    <a:pt x="88" y="13"/>
                  </a:lnTo>
                  <a:lnTo>
                    <a:pt x="90" y="9"/>
                  </a:lnTo>
                  <a:lnTo>
                    <a:pt x="92" y="4"/>
                  </a:lnTo>
                  <a:lnTo>
                    <a:pt x="92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70" name="Freeform 111">
              <a:extLst>
                <a:ext uri="{FF2B5EF4-FFF2-40B4-BE49-F238E27FC236}">
                  <a16:creationId xmlns:a16="http://schemas.microsoft.com/office/drawing/2014/main" id="{33F9A884-6378-DA4D-B65D-0B6F00895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564"/>
              <a:ext cx="216" cy="110"/>
            </a:xfrm>
            <a:custGeom>
              <a:avLst/>
              <a:gdLst>
                <a:gd name="T0" fmla="*/ 0 w 92"/>
                <a:gd name="T1" fmla="*/ 0 h 44"/>
                <a:gd name="T2" fmla="*/ 249403 w 92"/>
                <a:gd name="T3" fmla="*/ 0 h 44"/>
                <a:gd name="T4" fmla="*/ 503299 w 92"/>
                <a:gd name="T5" fmla="*/ 65938 h 44"/>
                <a:gd name="T6" fmla="*/ 789222 w 92"/>
                <a:gd name="T7" fmla="*/ 122063 h 44"/>
                <a:gd name="T8" fmla="*/ 1018517 w 92"/>
                <a:gd name="T9" fmla="*/ 236833 h 44"/>
                <a:gd name="T10" fmla="*/ 1231604 w 92"/>
                <a:gd name="T11" fmla="*/ 353988 h 44"/>
                <a:gd name="T12" fmla="*/ 1434921 w 92"/>
                <a:gd name="T13" fmla="*/ 476095 h 44"/>
                <a:gd name="T14" fmla="*/ 1624179 w 92"/>
                <a:gd name="T15" fmla="*/ 668438 h 44"/>
                <a:gd name="T16" fmla="*/ 1852956 w 92"/>
                <a:gd name="T17" fmla="*/ 762895 h 44"/>
                <a:gd name="T18" fmla="*/ 2020117 w 92"/>
                <a:gd name="T19" fmla="*/ 953833 h 44"/>
                <a:gd name="T20" fmla="*/ 2163160 w 92"/>
                <a:gd name="T21" fmla="*/ 1144333 h 44"/>
                <a:gd name="T22" fmla="*/ 2269388 w 92"/>
                <a:gd name="T23" fmla="*/ 1353333 h 44"/>
                <a:gd name="T24" fmla="*/ 2391301 w 92"/>
                <a:gd name="T25" fmla="*/ 1602270 h 44"/>
                <a:gd name="T26" fmla="*/ 2473545 w 92"/>
                <a:gd name="T27" fmla="*/ 1793158 h 44"/>
                <a:gd name="T28" fmla="*/ 2518790 w 92"/>
                <a:gd name="T29" fmla="*/ 2029300 h 44"/>
                <a:gd name="T30" fmla="*/ 2579707 w 92"/>
                <a:gd name="T31" fmla="*/ 2334458 h 44"/>
                <a:gd name="T32" fmla="*/ 2579707 w 92"/>
                <a:gd name="T33" fmla="*/ 2624500 h 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4"/>
                <a:gd name="T53" fmla="*/ 92 w 92"/>
                <a:gd name="T54" fmla="*/ 44 h 4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4">
                  <a:moveTo>
                    <a:pt x="0" y="0"/>
                  </a:moveTo>
                  <a:lnTo>
                    <a:pt x="9" y="0"/>
                  </a:lnTo>
                  <a:lnTo>
                    <a:pt x="18" y="1"/>
                  </a:lnTo>
                  <a:lnTo>
                    <a:pt x="28" y="2"/>
                  </a:lnTo>
                  <a:lnTo>
                    <a:pt x="36" y="4"/>
                  </a:lnTo>
                  <a:lnTo>
                    <a:pt x="44" y="6"/>
                  </a:lnTo>
                  <a:lnTo>
                    <a:pt x="51" y="8"/>
                  </a:lnTo>
                  <a:lnTo>
                    <a:pt x="58" y="11"/>
                  </a:lnTo>
                  <a:lnTo>
                    <a:pt x="66" y="13"/>
                  </a:lnTo>
                  <a:lnTo>
                    <a:pt x="72" y="16"/>
                  </a:lnTo>
                  <a:lnTo>
                    <a:pt x="77" y="19"/>
                  </a:lnTo>
                  <a:lnTo>
                    <a:pt x="81" y="23"/>
                  </a:lnTo>
                  <a:lnTo>
                    <a:pt x="85" y="27"/>
                  </a:lnTo>
                  <a:lnTo>
                    <a:pt x="88" y="30"/>
                  </a:lnTo>
                  <a:lnTo>
                    <a:pt x="90" y="34"/>
                  </a:lnTo>
                  <a:lnTo>
                    <a:pt x="92" y="39"/>
                  </a:lnTo>
                  <a:lnTo>
                    <a:pt x="92" y="4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71" name="Freeform 112">
              <a:extLst>
                <a:ext uri="{FF2B5EF4-FFF2-40B4-BE49-F238E27FC236}">
                  <a16:creationId xmlns:a16="http://schemas.microsoft.com/office/drawing/2014/main" id="{E6F263B9-B0E8-4E4C-A6A3-25AB83AC2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671"/>
              <a:ext cx="216" cy="107"/>
            </a:xfrm>
            <a:custGeom>
              <a:avLst/>
              <a:gdLst>
                <a:gd name="T0" fmla="*/ 0 w 92"/>
                <a:gd name="T1" fmla="*/ 2420840 h 43"/>
                <a:gd name="T2" fmla="*/ 249403 w 92"/>
                <a:gd name="T3" fmla="*/ 2420840 h 43"/>
                <a:gd name="T4" fmla="*/ 503299 w 92"/>
                <a:gd name="T5" fmla="*/ 2374295 h 43"/>
                <a:gd name="T6" fmla="*/ 789222 w 92"/>
                <a:gd name="T7" fmla="*/ 2312061 h 43"/>
                <a:gd name="T8" fmla="*/ 1018517 w 92"/>
                <a:gd name="T9" fmla="*/ 2268395 h 43"/>
                <a:gd name="T10" fmla="*/ 1231604 w 92"/>
                <a:gd name="T11" fmla="*/ 2148090 h 43"/>
                <a:gd name="T12" fmla="*/ 1434921 w 92"/>
                <a:gd name="T13" fmla="*/ 2037394 h 43"/>
                <a:gd name="T14" fmla="*/ 1624179 w 92"/>
                <a:gd name="T15" fmla="*/ 1857958 h 43"/>
                <a:gd name="T16" fmla="*/ 1852956 w 92"/>
                <a:gd name="T17" fmla="*/ 1700792 h 43"/>
                <a:gd name="T18" fmla="*/ 2020117 w 92"/>
                <a:gd name="T19" fmla="*/ 1521244 h 43"/>
                <a:gd name="T20" fmla="*/ 2163160 w 92"/>
                <a:gd name="T21" fmla="*/ 1357076 h 43"/>
                <a:gd name="T22" fmla="*/ 2269388 w 92"/>
                <a:gd name="T23" fmla="*/ 1130746 h 43"/>
                <a:gd name="T24" fmla="*/ 2391301 w 92"/>
                <a:gd name="T25" fmla="*/ 954156 h 43"/>
                <a:gd name="T26" fmla="*/ 2473545 w 92"/>
                <a:gd name="T27" fmla="*/ 727856 h 43"/>
                <a:gd name="T28" fmla="*/ 2518790 w 92"/>
                <a:gd name="T29" fmla="*/ 501651 h 43"/>
                <a:gd name="T30" fmla="*/ 2579707 w 92"/>
                <a:gd name="T31" fmla="*/ 274676 h 43"/>
                <a:gd name="T32" fmla="*/ 2579707 w 92"/>
                <a:gd name="T33" fmla="*/ 0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3"/>
                <a:gd name="T53" fmla="*/ 92 w 92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3">
                  <a:moveTo>
                    <a:pt x="0" y="43"/>
                  </a:moveTo>
                  <a:lnTo>
                    <a:pt x="9" y="43"/>
                  </a:lnTo>
                  <a:lnTo>
                    <a:pt x="18" y="42"/>
                  </a:lnTo>
                  <a:lnTo>
                    <a:pt x="28" y="41"/>
                  </a:lnTo>
                  <a:lnTo>
                    <a:pt x="36" y="40"/>
                  </a:lnTo>
                  <a:lnTo>
                    <a:pt x="44" y="38"/>
                  </a:lnTo>
                  <a:lnTo>
                    <a:pt x="51" y="36"/>
                  </a:lnTo>
                  <a:lnTo>
                    <a:pt x="58" y="33"/>
                  </a:lnTo>
                  <a:lnTo>
                    <a:pt x="66" y="30"/>
                  </a:lnTo>
                  <a:lnTo>
                    <a:pt x="72" y="27"/>
                  </a:lnTo>
                  <a:lnTo>
                    <a:pt x="77" y="24"/>
                  </a:lnTo>
                  <a:lnTo>
                    <a:pt x="81" y="20"/>
                  </a:lnTo>
                  <a:lnTo>
                    <a:pt x="85" y="17"/>
                  </a:lnTo>
                  <a:lnTo>
                    <a:pt x="88" y="13"/>
                  </a:lnTo>
                  <a:lnTo>
                    <a:pt x="90" y="9"/>
                  </a:lnTo>
                  <a:lnTo>
                    <a:pt x="92" y="5"/>
                  </a:lnTo>
                  <a:lnTo>
                    <a:pt x="92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4C10F0-7F8B-1146-855D-C01F34DA1649}"/>
              </a:ext>
            </a:extLst>
          </p:cNvPr>
          <p:cNvCxnSpPr>
            <a:cxnSpLocks/>
          </p:cNvCxnSpPr>
          <p:nvPr/>
        </p:nvCxnSpPr>
        <p:spPr>
          <a:xfrm flipV="1">
            <a:off x="5501359" y="2646563"/>
            <a:ext cx="1995586" cy="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828716-9866-9A4D-8DBD-A8916BC58D38}"/>
              </a:ext>
            </a:extLst>
          </p:cNvPr>
          <p:cNvCxnSpPr>
            <a:cxnSpLocks/>
          </p:cNvCxnSpPr>
          <p:nvPr/>
        </p:nvCxnSpPr>
        <p:spPr>
          <a:xfrm>
            <a:off x="3995540" y="2638490"/>
            <a:ext cx="3913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395DA9F-98F2-5E45-BEE2-27C73E2A861B}"/>
              </a:ext>
            </a:extLst>
          </p:cNvPr>
          <p:cNvSpPr/>
          <p:nvPr/>
        </p:nvSpPr>
        <p:spPr>
          <a:xfrm>
            <a:off x="7492679" y="2553663"/>
            <a:ext cx="166645" cy="17225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70C9C4-94F9-C647-A32D-0569D322430C}"/>
              </a:ext>
            </a:extLst>
          </p:cNvPr>
          <p:cNvSpPr/>
          <p:nvPr/>
        </p:nvSpPr>
        <p:spPr>
          <a:xfrm>
            <a:off x="7492679" y="4448078"/>
            <a:ext cx="166645" cy="172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B020CA-571F-BD4C-910A-42D33412D995}"/>
                  </a:ext>
                </a:extLst>
              </p:cNvPr>
              <p:cNvSpPr txBox="1"/>
              <p:nvPr/>
            </p:nvSpPr>
            <p:spPr>
              <a:xfrm>
                <a:off x="2732881" y="3217583"/>
                <a:ext cx="349840" cy="918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B020CA-571F-BD4C-910A-42D33412D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881" y="3217583"/>
                <a:ext cx="349840" cy="918779"/>
              </a:xfrm>
              <a:prstGeom prst="rect">
                <a:avLst/>
              </a:prstGeom>
              <a:blipFill>
                <a:blip r:embed="rId6"/>
                <a:stretch>
                  <a:fillRect l="-25000" t="-1370" r="-25000"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0B52A5-99C0-9C43-8386-FDB997F09CF0}"/>
              </a:ext>
            </a:extLst>
          </p:cNvPr>
          <p:cNvCxnSpPr>
            <a:cxnSpLocks/>
            <a:stCxn id="22" idx="6"/>
            <a:endCxn id="14" idx="2"/>
          </p:cNvCxnSpPr>
          <p:nvPr/>
        </p:nvCxnSpPr>
        <p:spPr>
          <a:xfrm>
            <a:off x="889361" y="4534204"/>
            <a:ext cx="66033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3939B2-A075-8146-9A36-6AF7FDD04DFA}"/>
              </a:ext>
            </a:extLst>
          </p:cNvPr>
          <p:cNvCxnSpPr>
            <a:cxnSpLocks/>
          </p:cNvCxnSpPr>
          <p:nvPr/>
        </p:nvCxnSpPr>
        <p:spPr>
          <a:xfrm>
            <a:off x="2364514" y="3669047"/>
            <a:ext cx="0" cy="8806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230260-D7D3-2A4E-ACB2-AAA2127BE4B0}"/>
              </a:ext>
            </a:extLst>
          </p:cNvPr>
          <p:cNvCxnSpPr>
            <a:cxnSpLocks/>
          </p:cNvCxnSpPr>
          <p:nvPr/>
        </p:nvCxnSpPr>
        <p:spPr>
          <a:xfrm>
            <a:off x="2357553" y="2614547"/>
            <a:ext cx="0" cy="8850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D9A5F54-6FB9-B54F-8EB3-31DBF0EF29CC}"/>
              </a:ext>
            </a:extLst>
          </p:cNvPr>
          <p:cNvCxnSpPr>
            <a:cxnSpLocks/>
          </p:cNvCxnSpPr>
          <p:nvPr/>
        </p:nvCxnSpPr>
        <p:spPr>
          <a:xfrm flipH="1">
            <a:off x="2067867" y="3499639"/>
            <a:ext cx="5737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c 19">
            <a:extLst>
              <a:ext uri="{FF2B5EF4-FFF2-40B4-BE49-F238E27FC236}">
                <a16:creationId xmlns:a16="http://schemas.microsoft.com/office/drawing/2014/main" id="{92E66F1C-F20C-F14D-A627-75EB64B63C1C}"/>
              </a:ext>
            </a:extLst>
          </p:cNvPr>
          <p:cNvSpPr/>
          <p:nvPr/>
        </p:nvSpPr>
        <p:spPr>
          <a:xfrm>
            <a:off x="1937468" y="3669050"/>
            <a:ext cx="834568" cy="976100"/>
          </a:xfrm>
          <a:prstGeom prst="arc">
            <a:avLst>
              <a:gd name="adj1" fmla="val 14431447"/>
              <a:gd name="adj2" fmla="val 1813314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E8C54DD-D05A-504C-820A-27D261BE2C17}"/>
              </a:ext>
            </a:extLst>
          </p:cNvPr>
          <p:cNvSpPr/>
          <p:nvPr/>
        </p:nvSpPr>
        <p:spPr>
          <a:xfrm>
            <a:off x="722716" y="2553663"/>
            <a:ext cx="166645" cy="17225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9727E0C-418D-8F40-B330-580A55BEC64F}"/>
              </a:ext>
            </a:extLst>
          </p:cNvPr>
          <p:cNvSpPr/>
          <p:nvPr/>
        </p:nvSpPr>
        <p:spPr>
          <a:xfrm>
            <a:off x="722716" y="4448078"/>
            <a:ext cx="166645" cy="172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8C5FC6-912D-9842-AEA4-1E8881FA4F96}"/>
                  </a:ext>
                </a:extLst>
              </p:cNvPr>
              <p:cNvSpPr txBox="1"/>
              <p:nvPr/>
            </p:nvSpPr>
            <p:spPr>
              <a:xfrm>
                <a:off x="5404236" y="3217585"/>
                <a:ext cx="349840" cy="918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8C5FC6-912D-9842-AEA4-1E8881FA4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236" y="3217585"/>
                <a:ext cx="349840" cy="918779"/>
              </a:xfrm>
              <a:prstGeom prst="rect">
                <a:avLst/>
              </a:prstGeom>
              <a:blipFill>
                <a:blip r:embed="rId7"/>
                <a:stretch>
                  <a:fillRect l="-24138" t="-1370" r="-20690"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5FE766-E83A-9C48-AC7A-E1CECFDDBF95}"/>
              </a:ext>
            </a:extLst>
          </p:cNvPr>
          <p:cNvCxnSpPr>
            <a:cxnSpLocks/>
          </p:cNvCxnSpPr>
          <p:nvPr/>
        </p:nvCxnSpPr>
        <p:spPr>
          <a:xfrm>
            <a:off x="6098774" y="3669050"/>
            <a:ext cx="0" cy="8806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C8F343-2426-4F4A-BC2B-8695E8801A37}"/>
              </a:ext>
            </a:extLst>
          </p:cNvPr>
          <p:cNvCxnSpPr>
            <a:cxnSpLocks/>
          </p:cNvCxnSpPr>
          <p:nvPr/>
        </p:nvCxnSpPr>
        <p:spPr>
          <a:xfrm>
            <a:off x="6091814" y="2614549"/>
            <a:ext cx="0" cy="8850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38D7D99-D3C7-4345-BAE2-E4B46080736F}"/>
              </a:ext>
            </a:extLst>
          </p:cNvPr>
          <p:cNvCxnSpPr>
            <a:cxnSpLocks/>
          </p:cNvCxnSpPr>
          <p:nvPr/>
        </p:nvCxnSpPr>
        <p:spPr>
          <a:xfrm flipH="1">
            <a:off x="5802127" y="3499642"/>
            <a:ext cx="5737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D81EF00F-F9E6-CB49-87E4-408D23FB6D84}"/>
              </a:ext>
            </a:extLst>
          </p:cNvPr>
          <p:cNvSpPr/>
          <p:nvPr/>
        </p:nvSpPr>
        <p:spPr>
          <a:xfrm>
            <a:off x="5671728" y="3669052"/>
            <a:ext cx="834568" cy="976100"/>
          </a:xfrm>
          <a:prstGeom prst="arc">
            <a:avLst>
              <a:gd name="adj1" fmla="val 14431447"/>
              <a:gd name="adj2" fmla="val 1813314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25807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4F9CDDC-FDA4-D84C-847F-329415878CF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Model of a short overhead line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&lt; 25 km)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4F9CDDC-FDA4-D84C-847F-329415878C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422" t="-18868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87">
                <a:extLst>
                  <a:ext uri="{FF2B5EF4-FFF2-40B4-BE49-F238E27FC236}">
                    <a16:creationId xmlns:a16="http://schemas.microsoft.com/office/drawing/2014/main" id="{39378CED-3B76-A24C-AB28-0D185D298000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064380" y="1580322"/>
                <a:ext cx="3538735" cy="4749457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: length of the line</a:t>
                </a: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8" name="Content Placeholder 87">
                <a:extLst>
                  <a:ext uri="{FF2B5EF4-FFF2-40B4-BE49-F238E27FC236}">
                    <a16:creationId xmlns:a16="http://schemas.microsoft.com/office/drawing/2014/main" id="{39378CED-3B76-A24C-AB28-0D185D2980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064380" y="1580322"/>
                <a:ext cx="3538735" cy="4749457"/>
              </a:xfrm>
              <a:blipFill>
                <a:blip r:embed="rId3"/>
                <a:stretch>
                  <a:fillRect l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B0274-5D3C-F640-B825-F018B075B8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745F09-29C2-A24D-B742-46722970992F}"/>
              </a:ext>
            </a:extLst>
          </p:cNvPr>
          <p:cNvCxnSpPr>
            <a:cxnSpLocks/>
          </p:cNvCxnSpPr>
          <p:nvPr/>
        </p:nvCxnSpPr>
        <p:spPr>
          <a:xfrm flipV="1">
            <a:off x="887953" y="2646563"/>
            <a:ext cx="1995586" cy="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DDEFEE-E3EE-0F46-928E-0EDAE21A73F9}"/>
                  </a:ext>
                </a:extLst>
              </p:cNvPr>
              <p:cNvSpPr txBox="1"/>
              <p:nvPr/>
            </p:nvSpPr>
            <p:spPr>
              <a:xfrm>
                <a:off x="3239401" y="1767046"/>
                <a:ext cx="366318" cy="492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DDEFEE-E3EE-0F46-928E-0EDAE21A7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401" y="1767046"/>
                <a:ext cx="366318" cy="492444"/>
              </a:xfrm>
              <a:prstGeom prst="rect">
                <a:avLst/>
              </a:prstGeom>
              <a:blipFill>
                <a:blip r:embed="rId4"/>
                <a:stretch>
                  <a:fillRect l="-20000" r="-20000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DB8CC7-21E2-A44E-B3CC-42B6419B921A}"/>
                  </a:ext>
                </a:extLst>
              </p:cNvPr>
              <p:cNvSpPr txBox="1"/>
              <p:nvPr/>
            </p:nvSpPr>
            <p:spPr>
              <a:xfrm>
                <a:off x="4781596" y="1767046"/>
                <a:ext cx="367474" cy="492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DB8CC7-21E2-A44E-B3CC-42B6419B9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596" y="1767046"/>
                <a:ext cx="367474" cy="492444"/>
              </a:xfrm>
              <a:prstGeom prst="rect">
                <a:avLst/>
              </a:prstGeom>
              <a:blipFill>
                <a:blip r:embed="rId5"/>
                <a:stretch>
                  <a:fillRect l="-23333" r="-20000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1A2B73F-5BA2-564A-ABD7-94EBF0989D2B}"/>
              </a:ext>
            </a:extLst>
          </p:cNvPr>
          <p:cNvGrpSpPr/>
          <p:nvPr/>
        </p:nvGrpSpPr>
        <p:grpSpPr>
          <a:xfrm>
            <a:off x="2881757" y="2282818"/>
            <a:ext cx="1023672" cy="365134"/>
            <a:chOff x="3886200" y="2636088"/>
            <a:chExt cx="914400" cy="31553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F30A3F3-C916-0949-9D65-6C1599F38A1E}"/>
                </a:ext>
              </a:extLst>
            </p:cNvPr>
            <p:cNvGrpSpPr/>
            <p:nvPr/>
          </p:nvGrpSpPr>
          <p:grpSpPr>
            <a:xfrm>
              <a:off x="3886200" y="2636088"/>
              <a:ext cx="304800" cy="315538"/>
              <a:chOff x="3886200" y="2667000"/>
              <a:chExt cx="304800" cy="315538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9500A67-032E-CC4B-9A5D-66422CA5C71F}"/>
                  </a:ext>
                </a:extLst>
              </p:cNvPr>
              <p:cNvCxnSpPr/>
              <p:nvPr/>
            </p:nvCxnSpPr>
            <p:spPr>
              <a:xfrm flipV="1">
                <a:off x="3886200" y="2682456"/>
                <a:ext cx="152400" cy="3000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4AB67EA-2317-9D47-AF9E-5F9D515F1F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38600" y="2667000"/>
                <a:ext cx="152400" cy="3000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8C040FE-41A6-8C47-ABF0-B024CF796FF8}"/>
                </a:ext>
              </a:extLst>
            </p:cNvPr>
            <p:cNvGrpSpPr/>
            <p:nvPr/>
          </p:nvGrpSpPr>
          <p:grpSpPr>
            <a:xfrm>
              <a:off x="4191000" y="2636088"/>
              <a:ext cx="304800" cy="315538"/>
              <a:chOff x="3886200" y="2667000"/>
              <a:chExt cx="304800" cy="315538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5B7D2A2-D4EF-784B-B677-E910D78FC198}"/>
                  </a:ext>
                </a:extLst>
              </p:cNvPr>
              <p:cNvCxnSpPr/>
              <p:nvPr/>
            </p:nvCxnSpPr>
            <p:spPr>
              <a:xfrm flipV="1">
                <a:off x="3886200" y="2682456"/>
                <a:ext cx="152400" cy="3000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1C3FDDF-5707-B24F-9F3A-AEAD0E16A4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38600" y="2667000"/>
                <a:ext cx="152400" cy="3000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9F68522-91E4-7D4B-85EA-1384509C41D3}"/>
                </a:ext>
              </a:extLst>
            </p:cNvPr>
            <p:cNvGrpSpPr/>
            <p:nvPr/>
          </p:nvGrpSpPr>
          <p:grpSpPr>
            <a:xfrm>
              <a:off x="4495800" y="2636088"/>
              <a:ext cx="304800" cy="315538"/>
              <a:chOff x="3886200" y="2667000"/>
              <a:chExt cx="304800" cy="315538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3B3D2A6-5C3F-CF48-94D9-69E12CFF4558}"/>
                  </a:ext>
                </a:extLst>
              </p:cNvPr>
              <p:cNvCxnSpPr/>
              <p:nvPr/>
            </p:nvCxnSpPr>
            <p:spPr>
              <a:xfrm flipV="1">
                <a:off x="3886200" y="2682456"/>
                <a:ext cx="152400" cy="3000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3F3932CB-4898-214D-BC2A-E1B3EA711B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38600" y="2667000"/>
                <a:ext cx="152400" cy="3000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85127A-008C-664E-B120-692E22A5B8A6}"/>
              </a:ext>
            </a:extLst>
          </p:cNvPr>
          <p:cNvCxnSpPr>
            <a:cxnSpLocks/>
          </p:cNvCxnSpPr>
          <p:nvPr/>
        </p:nvCxnSpPr>
        <p:spPr>
          <a:xfrm>
            <a:off x="3893297" y="2638490"/>
            <a:ext cx="3913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229">
            <a:extLst>
              <a:ext uri="{FF2B5EF4-FFF2-40B4-BE49-F238E27FC236}">
                <a16:creationId xmlns:a16="http://schemas.microsoft.com/office/drawing/2014/main" id="{924B36CF-9D58-624B-B7B1-B5AC5384BF9A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4770816" y="1916124"/>
            <a:ext cx="340922" cy="1128112"/>
            <a:chOff x="2788" y="1935"/>
            <a:chExt cx="216" cy="843"/>
          </a:xfrm>
        </p:grpSpPr>
        <p:sp>
          <p:nvSpPr>
            <p:cNvPr id="56" name="Freeform 67">
              <a:extLst>
                <a:ext uri="{FF2B5EF4-FFF2-40B4-BE49-F238E27FC236}">
                  <a16:creationId xmlns:a16="http://schemas.microsoft.com/office/drawing/2014/main" id="{C46ABB0B-A611-9943-BEE6-02B6D9783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1935"/>
              <a:ext cx="216" cy="105"/>
            </a:xfrm>
            <a:custGeom>
              <a:avLst/>
              <a:gdLst>
                <a:gd name="T0" fmla="*/ 0 w 92"/>
                <a:gd name="T1" fmla="*/ 0 h 42"/>
                <a:gd name="T2" fmla="*/ 249403 w 92"/>
                <a:gd name="T3" fmla="*/ 0 h 42"/>
                <a:gd name="T4" fmla="*/ 503299 w 92"/>
                <a:gd name="T5" fmla="*/ 0 h 42"/>
                <a:gd name="T6" fmla="*/ 789222 w 92"/>
                <a:gd name="T7" fmla="*/ 122063 h 42"/>
                <a:gd name="T8" fmla="*/ 1018517 w 92"/>
                <a:gd name="T9" fmla="*/ 163095 h 42"/>
                <a:gd name="T10" fmla="*/ 1231604 w 92"/>
                <a:gd name="T11" fmla="*/ 305158 h 42"/>
                <a:gd name="T12" fmla="*/ 1434921 w 92"/>
                <a:gd name="T13" fmla="*/ 407738 h 42"/>
                <a:gd name="T14" fmla="*/ 1624179 w 92"/>
                <a:gd name="T15" fmla="*/ 541283 h 42"/>
                <a:gd name="T16" fmla="*/ 1852956 w 92"/>
                <a:gd name="T17" fmla="*/ 717270 h 42"/>
                <a:gd name="T18" fmla="*/ 2020117 w 92"/>
                <a:gd name="T19" fmla="*/ 884958 h 42"/>
                <a:gd name="T20" fmla="*/ 2163160 w 92"/>
                <a:gd name="T21" fmla="*/ 1068158 h 42"/>
                <a:gd name="T22" fmla="*/ 2269388 w 92"/>
                <a:gd name="T23" fmla="*/ 1258595 h 42"/>
                <a:gd name="T24" fmla="*/ 2391301 w 92"/>
                <a:gd name="T25" fmla="*/ 1480158 h 42"/>
                <a:gd name="T26" fmla="*/ 2473545 w 92"/>
                <a:gd name="T27" fmla="*/ 1793158 h 42"/>
                <a:gd name="T28" fmla="*/ 2518790 w 92"/>
                <a:gd name="T29" fmla="*/ 2021988 h 42"/>
                <a:gd name="T30" fmla="*/ 2579707 w 92"/>
                <a:gd name="T31" fmla="*/ 2258283 h 42"/>
                <a:gd name="T32" fmla="*/ 2579707 w 92"/>
                <a:gd name="T33" fmla="*/ 2499300 h 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2"/>
                <a:gd name="T53" fmla="*/ 92 w 92"/>
                <a:gd name="T54" fmla="*/ 42 h 4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2">
                  <a:moveTo>
                    <a:pt x="0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8" y="2"/>
                  </a:lnTo>
                  <a:lnTo>
                    <a:pt x="36" y="3"/>
                  </a:lnTo>
                  <a:lnTo>
                    <a:pt x="44" y="5"/>
                  </a:lnTo>
                  <a:lnTo>
                    <a:pt x="51" y="7"/>
                  </a:lnTo>
                  <a:lnTo>
                    <a:pt x="58" y="9"/>
                  </a:lnTo>
                  <a:lnTo>
                    <a:pt x="66" y="12"/>
                  </a:lnTo>
                  <a:lnTo>
                    <a:pt x="72" y="15"/>
                  </a:lnTo>
                  <a:lnTo>
                    <a:pt x="77" y="18"/>
                  </a:lnTo>
                  <a:lnTo>
                    <a:pt x="81" y="21"/>
                  </a:lnTo>
                  <a:lnTo>
                    <a:pt x="85" y="25"/>
                  </a:lnTo>
                  <a:lnTo>
                    <a:pt x="88" y="30"/>
                  </a:lnTo>
                  <a:lnTo>
                    <a:pt x="90" y="34"/>
                  </a:lnTo>
                  <a:lnTo>
                    <a:pt x="92" y="38"/>
                  </a:lnTo>
                  <a:lnTo>
                    <a:pt x="92" y="42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57" name="Freeform 68">
              <a:extLst>
                <a:ext uri="{FF2B5EF4-FFF2-40B4-BE49-F238E27FC236}">
                  <a16:creationId xmlns:a16="http://schemas.microsoft.com/office/drawing/2014/main" id="{5551AC7E-CE41-3E42-9794-0A98BEE5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040"/>
              <a:ext cx="216" cy="107"/>
            </a:xfrm>
            <a:custGeom>
              <a:avLst/>
              <a:gdLst>
                <a:gd name="T0" fmla="*/ 0 w 92"/>
                <a:gd name="T1" fmla="*/ 2420840 h 43"/>
                <a:gd name="T2" fmla="*/ 249403 w 92"/>
                <a:gd name="T3" fmla="*/ 2374295 h 43"/>
                <a:gd name="T4" fmla="*/ 503299 w 92"/>
                <a:gd name="T5" fmla="*/ 2374295 h 43"/>
                <a:gd name="T6" fmla="*/ 789222 w 92"/>
                <a:gd name="T7" fmla="*/ 2312061 h 43"/>
                <a:gd name="T8" fmla="*/ 1018517 w 92"/>
                <a:gd name="T9" fmla="*/ 2194622 h 43"/>
                <a:gd name="T10" fmla="*/ 1231604 w 92"/>
                <a:gd name="T11" fmla="*/ 2084621 h 43"/>
                <a:gd name="T12" fmla="*/ 1434921 w 92"/>
                <a:gd name="T13" fmla="*/ 1963550 h 43"/>
                <a:gd name="T14" fmla="*/ 1624179 w 92"/>
                <a:gd name="T15" fmla="*/ 1857958 h 43"/>
                <a:gd name="T16" fmla="*/ 1852956 w 92"/>
                <a:gd name="T17" fmla="*/ 1700792 h 43"/>
                <a:gd name="T18" fmla="*/ 2020117 w 92"/>
                <a:gd name="T19" fmla="*/ 1521244 h 43"/>
                <a:gd name="T20" fmla="*/ 2163160 w 92"/>
                <a:gd name="T21" fmla="*/ 1290741 h 43"/>
                <a:gd name="T22" fmla="*/ 2269388 w 92"/>
                <a:gd name="T23" fmla="*/ 1130746 h 43"/>
                <a:gd name="T24" fmla="*/ 2391301 w 92"/>
                <a:gd name="T25" fmla="*/ 911598 h 43"/>
                <a:gd name="T26" fmla="*/ 2473545 w 92"/>
                <a:gd name="T27" fmla="*/ 683496 h 43"/>
                <a:gd name="T28" fmla="*/ 2518790 w 92"/>
                <a:gd name="T29" fmla="*/ 454412 h 43"/>
                <a:gd name="T30" fmla="*/ 2579707 w 92"/>
                <a:gd name="T31" fmla="*/ 226205 h 43"/>
                <a:gd name="T32" fmla="*/ 2579707 w 92"/>
                <a:gd name="T33" fmla="*/ 0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3"/>
                <a:gd name="T53" fmla="*/ 92 w 92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3">
                  <a:moveTo>
                    <a:pt x="0" y="43"/>
                  </a:moveTo>
                  <a:lnTo>
                    <a:pt x="9" y="42"/>
                  </a:lnTo>
                  <a:lnTo>
                    <a:pt x="18" y="42"/>
                  </a:lnTo>
                  <a:lnTo>
                    <a:pt x="28" y="41"/>
                  </a:lnTo>
                  <a:lnTo>
                    <a:pt x="36" y="39"/>
                  </a:lnTo>
                  <a:lnTo>
                    <a:pt x="44" y="37"/>
                  </a:lnTo>
                  <a:lnTo>
                    <a:pt x="51" y="35"/>
                  </a:lnTo>
                  <a:lnTo>
                    <a:pt x="58" y="33"/>
                  </a:lnTo>
                  <a:lnTo>
                    <a:pt x="66" y="30"/>
                  </a:lnTo>
                  <a:lnTo>
                    <a:pt x="72" y="27"/>
                  </a:lnTo>
                  <a:lnTo>
                    <a:pt x="77" y="23"/>
                  </a:lnTo>
                  <a:lnTo>
                    <a:pt x="81" y="20"/>
                  </a:lnTo>
                  <a:lnTo>
                    <a:pt x="85" y="16"/>
                  </a:lnTo>
                  <a:lnTo>
                    <a:pt x="88" y="12"/>
                  </a:lnTo>
                  <a:lnTo>
                    <a:pt x="90" y="8"/>
                  </a:lnTo>
                  <a:lnTo>
                    <a:pt x="92" y="4"/>
                  </a:lnTo>
                  <a:lnTo>
                    <a:pt x="92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58" name="Freeform 69">
              <a:extLst>
                <a:ext uri="{FF2B5EF4-FFF2-40B4-BE49-F238E27FC236}">
                  <a16:creationId xmlns:a16="http://schemas.microsoft.com/office/drawing/2014/main" id="{01C767CD-0912-1D41-BAE4-F369E3A15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144"/>
              <a:ext cx="216" cy="107"/>
            </a:xfrm>
            <a:custGeom>
              <a:avLst/>
              <a:gdLst>
                <a:gd name="T0" fmla="*/ 0 w 92"/>
                <a:gd name="T1" fmla="*/ 0 h 43"/>
                <a:gd name="T2" fmla="*/ 249403 w 92"/>
                <a:gd name="T3" fmla="*/ 0 h 43"/>
                <a:gd name="T4" fmla="*/ 503299 w 92"/>
                <a:gd name="T5" fmla="*/ 44360 h 43"/>
                <a:gd name="T6" fmla="*/ 789222 w 92"/>
                <a:gd name="T7" fmla="*/ 110384 h 43"/>
                <a:gd name="T8" fmla="*/ 1018517 w 92"/>
                <a:gd name="T9" fmla="*/ 154095 h 43"/>
                <a:gd name="T10" fmla="*/ 1231604 w 92"/>
                <a:gd name="T11" fmla="*/ 274676 h 43"/>
                <a:gd name="T12" fmla="*/ 1434921 w 92"/>
                <a:gd name="T13" fmla="*/ 383446 h 43"/>
                <a:gd name="T14" fmla="*/ 1624179 w 92"/>
                <a:gd name="T15" fmla="*/ 562882 h 43"/>
                <a:gd name="T16" fmla="*/ 1852956 w 92"/>
                <a:gd name="T17" fmla="*/ 683496 h 43"/>
                <a:gd name="T18" fmla="*/ 2020117 w 92"/>
                <a:gd name="T19" fmla="*/ 837745 h 43"/>
                <a:gd name="T20" fmla="*/ 2163160 w 92"/>
                <a:gd name="T21" fmla="*/ 1020180 h 43"/>
                <a:gd name="T22" fmla="*/ 2269388 w 92"/>
                <a:gd name="T23" fmla="*/ 1290741 h 43"/>
                <a:gd name="T24" fmla="*/ 2391301 w 92"/>
                <a:gd name="T25" fmla="*/ 1521244 h 43"/>
                <a:gd name="T26" fmla="*/ 2473545 w 92"/>
                <a:gd name="T27" fmla="*/ 1700792 h 43"/>
                <a:gd name="T28" fmla="*/ 2518790 w 92"/>
                <a:gd name="T29" fmla="*/ 1931810 h 43"/>
                <a:gd name="T30" fmla="*/ 2579707 w 92"/>
                <a:gd name="T31" fmla="*/ 2194622 h 43"/>
                <a:gd name="T32" fmla="*/ 2579707 w 92"/>
                <a:gd name="T33" fmla="*/ 2420840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3"/>
                <a:gd name="T53" fmla="*/ 92 w 92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3">
                  <a:moveTo>
                    <a:pt x="0" y="0"/>
                  </a:moveTo>
                  <a:lnTo>
                    <a:pt x="9" y="0"/>
                  </a:lnTo>
                  <a:lnTo>
                    <a:pt x="18" y="1"/>
                  </a:lnTo>
                  <a:lnTo>
                    <a:pt x="28" y="2"/>
                  </a:lnTo>
                  <a:lnTo>
                    <a:pt x="36" y="3"/>
                  </a:lnTo>
                  <a:lnTo>
                    <a:pt x="44" y="5"/>
                  </a:lnTo>
                  <a:lnTo>
                    <a:pt x="51" y="7"/>
                  </a:lnTo>
                  <a:lnTo>
                    <a:pt x="58" y="10"/>
                  </a:lnTo>
                  <a:lnTo>
                    <a:pt x="66" y="12"/>
                  </a:lnTo>
                  <a:lnTo>
                    <a:pt x="72" y="15"/>
                  </a:lnTo>
                  <a:lnTo>
                    <a:pt x="77" y="18"/>
                  </a:lnTo>
                  <a:lnTo>
                    <a:pt x="81" y="23"/>
                  </a:lnTo>
                  <a:lnTo>
                    <a:pt x="85" y="27"/>
                  </a:lnTo>
                  <a:lnTo>
                    <a:pt x="88" y="30"/>
                  </a:lnTo>
                  <a:lnTo>
                    <a:pt x="90" y="34"/>
                  </a:lnTo>
                  <a:lnTo>
                    <a:pt x="92" y="39"/>
                  </a:lnTo>
                  <a:lnTo>
                    <a:pt x="92" y="43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8EE704E6-2172-3B4B-84CA-DAFF0614C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249"/>
              <a:ext cx="216" cy="107"/>
            </a:xfrm>
            <a:custGeom>
              <a:avLst/>
              <a:gdLst>
                <a:gd name="T0" fmla="*/ 0 w 92"/>
                <a:gd name="T1" fmla="*/ 2420840 h 43"/>
                <a:gd name="T2" fmla="*/ 249403 w 92"/>
                <a:gd name="T3" fmla="*/ 2420840 h 43"/>
                <a:gd name="T4" fmla="*/ 503299 w 92"/>
                <a:gd name="T5" fmla="*/ 2374295 h 43"/>
                <a:gd name="T6" fmla="*/ 789222 w 92"/>
                <a:gd name="T7" fmla="*/ 2312061 h 43"/>
                <a:gd name="T8" fmla="*/ 1018517 w 92"/>
                <a:gd name="T9" fmla="*/ 2268395 h 43"/>
                <a:gd name="T10" fmla="*/ 1231604 w 92"/>
                <a:gd name="T11" fmla="*/ 2148090 h 43"/>
                <a:gd name="T12" fmla="*/ 1434921 w 92"/>
                <a:gd name="T13" fmla="*/ 2037394 h 43"/>
                <a:gd name="T14" fmla="*/ 1624179 w 92"/>
                <a:gd name="T15" fmla="*/ 1931810 h 43"/>
                <a:gd name="T16" fmla="*/ 1852956 w 92"/>
                <a:gd name="T17" fmla="*/ 1748037 h 43"/>
                <a:gd name="T18" fmla="*/ 2020117 w 92"/>
                <a:gd name="T19" fmla="*/ 1583281 h 43"/>
                <a:gd name="T20" fmla="*/ 2163160 w 92"/>
                <a:gd name="T21" fmla="*/ 1400660 h 43"/>
                <a:gd name="T22" fmla="*/ 2269388 w 92"/>
                <a:gd name="T23" fmla="*/ 1174459 h 43"/>
                <a:gd name="T24" fmla="*/ 2391301 w 92"/>
                <a:gd name="T25" fmla="*/ 1020180 h 43"/>
                <a:gd name="T26" fmla="*/ 2473545 w 92"/>
                <a:gd name="T27" fmla="*/ 727856 h 43"/>
                <a:gd name="T28" fmla="*/ 2518790 w 92"/>
                <a:gd name="T29" fmla="*/ 501651 h 43"/>
                <a:gd name="T30" fmla="*/ 2579707 w 92"/>
                <a:gd name="T31" fmla="*/ 274676 h 43"/>
                <a:gd name="T32" fmla="*/ 2579707 w 92"/>
                <a:gd name="T33" fmla="*/ 0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3"/>
                <a:gd name="T53" fmla="*/ 92 w 92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3">
                  <a:moveTo>
                    <a:pt x="0" y="43"/>
                  </a:moveTo>
                  <a:lnTo>
                    <a:pt x="9" y="43"/>
                  </a:lnTo>
                  <a:lnTo>
                    <a:pt x="18" y="42"/>
                  </a:lnTo>
                  <a:lnTo>
                    <a:pt x="28" y="41"/>
                  </a:lnTo>
                  <a:lnTo>
                    <a:pt x="36" y="40"/>
                  </a:lnTo>
                  <a:lnTo>
                    <a:pt x="44" y="38"/>
                  </a:lnTo>
                  <a:lnTo>
                    <a:pt x="51" y="36"/>
                  </a:lnTo>
                  <a:lnTo>
                    <a:pt x="58" y="34"/>
                  </a:lnTo>
                  <a:lnTo>
                    <a:pt x="66" y="31"/>
                  </a:lnTo>
                  <a:lnTo>
                    <a:pt x="72" y="28"/>
                  </a:lnTo>
                  <a:lnTo>
                    <a:pt x="77" y="25"/>
                  </a:lnTo>
                  <a:lnTo>
                    <a:pt x="81" y="21"/>
                  </a:lnTo>
                  <a:lnTo>
                    <a:pt x="85" y="18"/>
                  </a:lnTo>
                  <a:lnTo>
                    <a:pt x="88" y="13"/>
                  </a:lnTo>
                  <a:lnTo>
                    <a:pt x="90" y="9"/>
                  </a:lnTo>
                  <a:lnTo>
                    <a:pt x="92" y="5"/>
                  </a:lnTo>
                  <a:lnTo>
                    <a:pt x="92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60" name="Freeform 71">
              <a:extLst>
                <a:ext uri="{FF2B5EF4-FFF2-40B4-BE49-F238E27FC236}">
                  <a16:creationId xmlns:a16="http://schemas.microsoft.com/office/drawing/2014/main" id="{348CD7D0-2446-B647-8CF9-C4B77D40E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356"/>
              <a:ext cx="216" cy="104"/>
            </a:xfrm>
            <a:custGeom>
              <a:avLst/>
              <a:gdLst>
                <a:gd name="T0" fmla="*/ 0 w 92"/>
                <a:gd name="T1" fmla="*/ 0 h 42"/>
                <a:gd name="T2" fmla="*/ 249403 w 92"/>
                <a:gd name="T3" fmla="*/ 0 h 42"/>
                <a:gd name="T4" fmla="*/ 503299 w 92"/>
                <a:gd name="T5" fmla="*/ 0 h 42"/>
                <a:gd name="T6" fmla="*/ 789222 w 92"/>
                <a:gd name="T7" fmla="*/ 104443 h 42"/>
                <a:gd name="T8" fmla="*/ 1018517 w 92"/>
                <a:gd name="T9" fmla="*/ 147262 h 42"/>
                <a:gd name="T10" fmla="*/ 1231604 w 92"/>
                <a:gd name="T11" fmla="*/ 258621 h 42"/>
                <a:gd name="T12" fmla="*/ 1434921 w 92"/>
                <a:gd name="T13" fmla="*/ 364649 h 42"/>
                <a:gd name="T14" fmla="*/ 1624179 w 92"/>
                <a:gd name="T15" fmla="*/ 469117 h 42"/>
                <a:gd name="T16" fmla="*/ 1852956 w 92"/>
                <a:gd name="T17" fmla="*/ 685546 h 42"/>
                <a:gd name="T18" fmla="*/ 2020117 w 92"/>
                <a:gd name="T19" fmla="*/ 857965 h 42"/>
                <a:gd name="T20" fmla="*/ 2163160 w 92"/>
                <a:gd name="T21" fmla="*/ 1005299 h 42"/>
                <a:gd name="T22" fmla="*/ 2269388 w 92"/>
                <a:gd name="T23" fmla="*/ 1161623 h 42"/>
                <a:gd name="T24" fmla="*/ 2391301 w 92"/>
                <a:gd name="T25" fmla="*/ 1368108 h 42"/>
                <a:gd name="T26" fmla="*/ 2473545 w 92"/>
                <a:gd name="T27" fmla="*/ 1585740 h 42"/>
                <a:gd name="T28" fmla="*/ 2518790 w 92"/>
                <a:gd name="T29" fmla="*/ 1801911 h 42"/>
                <a:gd name="T30" fmla="*/ 2579707 w 92"/>
                <a:gd name="T31" fmla="*/ 2019556 h 42"/>
                <a:gd name="T32" fmla="*/ 2579707 w 92"/>
                <a:gd name="T33" fmla="*/ 2235851 h 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2"/>
                <a:gd name="T53" fmla="*/ 92 w 92"/>
                <a:gd name="T54" fmla="*/ 42 h 4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2">
                  <a:moveTo>
                    <a:pt x="0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8" y="2"/>
                  </a:lnTo>
                  <a:lnTo>
                    <a:pt x="36" y="3"/>
                  </a:lnTo>
                  <a:lnTo>
                    <a:pt x="44" y="5"/>
                  </a:lnTo>
                  <a:lnTo>
                    <a:pt x="51" y="7"/>
                  </a:lnTo>
                  <a:lnTo>
                    <a:pt x="58" y="9"/>
                  </a:lnTo>
                  <a:lnTo>
                    <a:pt x="66" y="13"/>
                  </a:lnTo>
                  <a:lnTo>
                    <a:pt x="72" y="16"/>
                  </a:lnTo>
                  <a:lnTo>
                    <a:pt x="77" y="19"/>
                  </a:lnTo>
                  <a:lnTo>
                    <a:pt x="81" y="22"/>
                  </a:lnTo>
                  <a:lnTo>
                    <a:pt x="85" y="26"/>
                  </a:lnTo>
                  <a:lnTo>
                    <a:pt x="88" y="30"/>
                  </a:lnTo>
                  <a:lnTo>
                    <a:pt x="90" y="34"/>
                  </a:lnTo>
                  <a:lnTo>
                    <a:pt x="92" y="38"/>
                  </a:lnTo>
                  <a:lnTo>
                    <a:pt x="92" y="42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61" name="Freeform 72">
              <a:extLst>
                <a:ext uri="{FF2B5EF4-FFF2-40B4-BE49-F238E27FC236}">
                  <a16:creationId xmlns:a16="http://schemas.microsoft.com/office/drawing/2014/main" id="{C279C69D-6288-9240-87D1-81A3B129A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460"/>
              <a:ext cx="216" cy="107"/>
            </a:xfrm>
            <a:custGeom>
              <a:avLst/>
              <a:gdLst>
                <a:gd name="T0" fmla="*/ 0 w 92"/>
                <a:gd name="T1" fmla="*/ 2420840 h 43"/>
                <a:gd name="T2" fmla="*/ 249403 w 92"/>
                <a:gd name="T3" fmla="*/ 2374295 h 43"/>
                <a:gd name="T4" fmla="*/ 503299 w 92"/>
                <a:gd name="T5" fmla="*/ 2374295 h 43"/>
                <a:gd name="T6" fmla="*/ 789222 w 92"/>
                <a:gd name="T7" fmla="*/ 2312061 h 43"/>
                <a:gd name="T8" fmla="*/ 1018517 w 92"/>
                <a:gd name="T9" fmla="*/ 2194622 h 43"/>
                <a:gd name="T10" fmla="*/ 1231604 w 92"/>
                <a:gd name="T11" fmla="*/ 2084621 h 43"/>
                <a:gd name="T12" fmla="*/ 1434921 w 92"/>
                <a:gd name="T13" fmla="*/ 1963550 h 43"/>
                <a:gd name="T14" fmla="*/ 1624179 w 92"/>
                <a:gd name="T15" fmla="*/ 1857958 h 43"/>
                <a:gd name="T16" fmla="*/ 1852956 w 92"/>
                <a:gd name="T17" fmla="*/ 1700792 h 43"/>
                <a:gd name="T18" fmla="*/ 2020117 w 92"/>
                <a:gd name="T19" fmla="*/ 1521244 h 43"/>
                <a:gd name="T20" fmla="*/ 2163160 w 92"/>
                <a:gd name="T21" fmla="*/ 1357076 h 43"/>
                <a:gd name="T22" fmla="*/ 2269388 w 92"/>
                <a:gd name="T23" fmla="*/ 1174459 h 43"/>
                <a:gd name="T24" fmla="*/ 2391301 w 92"/>
                <a:gd name="T25" fmla="*/ 954156 h 43"/>
                <a:gd name="T26" fmla="*/ 2473545 w 92"/>
                <a:gd name="T27" fmla="*/ 727856 h 43"/>
                <a:gd name="T28" fmla="*/ 2518790 w 92"/>
                <a:gd name="T29" fmla="*/ 501651 h 43"/>
                <a:gd name="T30" fmla="*/ 2579707 w 92"/>
                <a:gd name="T31" fmla="*/ 226205 h 43"/>
                <a:gd name="T32" fmla="*/ 2579707 w 92"/>
                <a:gd name="T33" fmla="*/ 0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3"/>
                <a:gd name="T53" fmla="*/ 92 w 92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3">
                  <a:moveTo>
                    <a:pt x="0" y="43"/>
                  </a:moveTo>
                  <a:lnTo>
                    <a:pt x="9" y="42"/>
                  </a:lnTo>
                  <a:lnTo>
                    <a:pt x="18" y="42"/>
                  </a:lnTo>
                  <a:lnTo>
                    <a:pt x="28" y="41"/>
                  </a:lnTo>
                  <a:lnTo>
                    <a:pt x="36" y="39"/>
                  </a:lnTo>
                  <a:lnTo>
                    <a:pt x="44" y="37"/>
                  </a:lnTo>
                  <a:lnTo>
                    <a:pt x="51" y="35"/>
                  </a:lnTo>
                  <a:lnTo>
                    <a:pt x="58" y="33"/>
                  </a:lnTo>
                  <a:lnTo>
                    <a:pt x="66" y="30"/>
                  </a:lnTo>
                  <a:lnTo>
                    <a:pt x="72" y="27"/>
                  </a:lnTo>
                  <a:lnTo>
                    <a:pt x="77" y="24"/>
                  </a:lnTo>
                  <a:lnTo>
                    <a:pt x="81" y="21"/>
                  </a:lnTo>
                  <a:lnTo>
                    <a:pt x="85" y="17"/>
                  </a:lnTo>
                  <a:lnTo>
                    <a:pt x="88" y="13"/>
                  </a:lnTo>
                  <a:lnTo>
                    <a:pt x="90" y="9"/>
                  </a:lnTo>
                  <a:lnTo>
                    <a:pt x="92" y="4"/>
                  </a:lnTo>
                  <a:lnTo>
                    <a:pt x="92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62" name="Freeform 73">
              <a:extLst>
                <a:ext uri="{FF2B5EF4-FFF2-40B4-BE49-F238E27FC236}">
                  <a16:creationId xmlns:a16="http://schemas.microsoft.com/office/drawing/2014/main" id="{65CB897C-06F3-E54B-B281-7E2A5A37E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564"/>
              <a:ext cx="216" cy="110"/>
            </a:xfrm>
            <a:custGeom>
              <a:avLst/>
              <a:gdLst>
                <a:gd name="T0" fmla="*/ 0 w 92"/>
                <a:gd name="T1" fmla="*/ 0 h 44"/>
                <a:gd name="T2" fmla="*/ 249403 w 92"/>
                <a:gd name="T3" fmla="*/ 0 h 44"/>
                <a:gd name="T4" fmla="*/ 503299 w 92"/>
                <a:gd name="T5" fmla="*/ 65938 h 44"/>
                <a:gd name="T6" fmla="*/ 789222 w 92"/>
                <a:gd name="T7" fmla="*/ 122063 h 44"/>
                <a:gd name="T8" fmla="*/ 1018517 w 92"/>
                <a:gd name="T9" fmla="*/ 236833 h 44"/>
                <a:gd name="T10" fmla="*/ 1231604 w 92"/>
                <a:gd name="T11" fmla="*/ 353988 h 44"/>
                <a:gd name="T12" fmla="*/ 1434921 w 92"/>
                <a:gd name="T13" fmla="*/ 476095 h 44"/>
                <a:gd name="T14" fmla="*/ 1624179 w 92"/>
                <a:gd name="T15" fmla="*/ 668438 h 44"/>
                <a:gd name="T16" fmla="*/ 1852956 w 92"/>
                <a:gd name="T17" fmla="*/ 762895 h 44"/>
                <a:gd name="T18" fmla="*/ 2020117 w 92"/>
                <a:gd name="T19" fmla="*/ 953833 h 44"/>
                <a:gd name="T20" fmla="*/ 2163160 w 92"/>
                <a:gd name="T21" fmla="*/ 1144333 h 44"/>
                <a:gd name="T22" fmla="*/ 2269388 w 92"/>
                <a:gd name="T23" fmla="*/ 1353333 h 44"/>
                <a:gd name="T24" fmla="*/ 2391301 w 92"/>
                <a:gd name="T25" fmla="*/ 1602270 h 44"/>
                <a:gd name="T26" fmla="*/ 2473545 w 92"/>
                <a:gd name="T27" fmla="*/ 1793158 h 44"/>
                <a:gd name="T28" fmla="*/ 2518790 w 92"/>
                <a:gd name="T29" fmla="*/ 2029300 h 44"/>
                <a:gd name="T30" fmla="*/ 2579707 w 92"/>
                <a:gd name="T31" fmla="*/ 2334458 h 44"/>
                <a:gd name="T32" fmla="*/ 2579707 w 92"/>
                <a:gd name="T33" fmla="*/ 2624500 h 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4"/>
                <a:gd name="T53" fmla="*/ 92 w 92"/>
                <a:gd name="T54" fmla="*/ 44 h 4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4">
                  <a:moveTo>
                    <a:pt x="0" y="0"/>
                  </a:moveTo>
                  <a:lnTo>
                    <a:pt x="9" y="0"/>
                  </a:lnTo>
                  <a:lnTo>
                    <a:pt x="18" y="1"/>
                  </a:lnTo>
                  <a:lnTo>
                    <a:pt x="28" y="2"/>
                  </a:lnTo>
                  <a:lnTo>
                    <a:pt x="36" y="4"/>
                  </a:lnTo>
                  <a:lnTo>
                    <a:pt x="44" y="6"/>
                  </a:lnTo>
                  <a:lnTo>
                    <a:pt x="51" y="8"/>
                  </a:lnTo>
                  <a:lnTo>
                    <a:pt x="58" y="11"/>
                  </a:lnTo>
                  <a:lnTo>
                    <a:pt x="66" y="13"/>
                  </a:lnTo>
                  <a:lnTo>
                    <a:pt x="72" y="16"/>
                  </a:lnTo>
                  <a:lnTo>
                    <a:pt x="77" y="19"/>
                  </a:lnTo>
                  <a:lnTo>
                    <a:pt x="81" y="23"/>
                  </a:lnTo>
                  <a:lnTo>
                    <a:pt x="85" y="27"/>
                  </a:lnTo>
                  <a:lnTo>
                    <a:pt x="88" y="30"/>
                  </a:lnTo>
                  <a:lnTo>
                    <a:pt x="90" y="34"/>
                  </a:lnTo>
                  <a:lnTo>
                    <a:pt x="92" y="39"/>
                  </a:lnTo>
                  <a:lnTo>
                    <a:pt x="92" y="4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63" name="Freeform 74">
              <a:extLst>
                <a:ext uri="{FF2B5EF4-FFF2-40B4-BE49-F238E27FC236}">
                  <a16:creationId xmlns:a16="http://schemas.microsoft.com/office/drawing/2014/main" id="{7DE29B39-63A2-7847-BDF1-F5C1D7D9E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671"/>
              <a:ext cx="216" cy="107"/>
            </a:xfrm>
            <a:custGeom>
              <a:avLst/>
              <a:gdLst>
                <a:gd name="T0" fmla="*/ 0 w 92"/>
                <a:gd name="T1" fmla="*/ 2420840 h 43"/>
                <a:gd name="T2" fmla="*/ 249403 w 92"/>
                <a:gd name="T3" fmla="*/ 2420840 h 43"/>
                <a:gd name="T4" fmla="*/ 503299 w 92"/>
                <a:gd name="T5" fmla="*/ 2374295 h 43"/>
                <a:gd name="T6" fmla="*/ 789222 w 92"/>
                <a:gd name="T7" fmla="*/ 2312061 h 43"/>
                <a:gd name="T8" fmla="*/ 1018517 w 92"/>
                <a:gd name="T9" fmla="*/ 2268395 h 43"/>
                <a:gd name="T10" fmla="*/ 1231604 w 92"/>
                <a:gd name="T11" fmla="*/ 2148090 h 43"/>
                <a:gd name="T12" fmla="*/ 1434921 w 92"/>
                <a:gd name="T13" fmla="*/ 2037394 h 43"/>
                <a:gd name="T14" fmla="*/ 1624179 w 92"/>
                <a:gd name="T15" fmla="*/ 1857958 h 43"/>
                <a:gd name="T16" fmla="*/ 1852956 w 92"/>
                <a:gd name="T17" fmla="*/ 1700792 h 43"/>
                <a:gd name="T18" fmla="*/ 2020117 w 92"/>
                <a:gd name="T19" fmla="*/ 1521244 h 43"/>
                <a:gd name="T20" fmla="*/ 2163160 w 92"/>
                <a:gd name="T21" fmla="*/ 1357076 h 43"/>
                <a:gd name="T22" fmla="*/ 2269388 w 92"/>
                <a:gd name="T23" fmla="*/ 1130746 h 43"/>
                <a:gd name="T24" fmla="*/ 2391301 w 92"/>
                <a:gd name="T25" fmla="*/ 954156 h 43"/>
                <a:gd name="T26" fmla="*/ 2473545 w 92"/>
                <a:gd name="T27" fmla="*/ 727856 h 43"/>
                <a:gd name="T28" fmla="*/ 2518790 w 92"/>
                <a:gd name="T29" fmla="*/ 501651 h 43"/>
                <a:gd name="T30" fmla="*/ 2579707 w 92"/>
                <a:gd name="T31" fmla="*/ 274676 h 43"/>
                <a:gd name="T32" fmla="*/ 2579707 w 92"/>
                <a:gd name="T33" fmla="*/ 0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3"/>
                <a:gd name="T53" fmla="*/ 92 w 92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3">
                  <a:moveTo>
                    <a:pt x="0" y="43"/>
                  </a:moveTo>
                  <a:lnTo>
                    <a:pt x="9" y="43"/>
                  </a:lnTo>
                  <a:lnTo>
                    <a:pt x="18" y="42"/>
                  </a:lnTo>
                  <a:lnTo>
                    <a:pt x="28" y="41"/>
                  </a:lnTo>
                  <a:lnTo>
                    <a:pt x="36" y="40"/>
                  </a:lnTo>
                  <a:lnTo>
                    <a:pt x="44" y="38"/>
                  </a:lnTo>
                  <a:lnTo>
                    <a:pt x="51" y="36"/>
                  </a:lnTo>
                  <a:lnTo>
                    <a:pt x="58" y="33"/>
                  </a:lnTo>
                  <a:lnTo>
                    <a:pt x="66" y="30"/>
                  </a:lnTo>
                  <a:lnTo>
                    <a:pt x="72" y="27"/>
                  </a:lnTo>
                  <a:lnTo>
                    <a:pt x="77" y="24"/>
                  </a:lnTo>
                  <a:lnTo>
                    <a:pt x="81" y="20"/>
                  </a:lnTo>
                  <a:lnTo>
                    <a:pt x="85" y="17"/>
                  </a:lnTo>
                  <a:lnTo>
                    <a:pt x="88" y="13"/>
                  </a:lnTo>
                  <a:lnTo>
                    <a:pt x="90" y="9"/>
                  </a:lnTo>
                  <a:lnTo>
                    <a:pt x="92" y="5"/>
                  </a:lnTo>
                  <a:lnTo>
                    <a:pt x="92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64" name="Freeform 105">
              <a:extLst>
                <a:ext uri="{FF2B5EF4-FFF2-40B4-BE49-F238E27FC236}">
                  <a16:creationId xmlns:a16="http://schemas.microsoft.com/office/drawing/2014/main" id="{20B96708-5480-4C48-9C5A-51F18E5A9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1935"/>
              <a:ext cx="216" cy="105"/>
            </a:xfrm>
            <a:custGeom>
              <a:avLst/>
              <a:gdLst>
                <a:gd name="T0" fmla="*/ 0 w 92"/>
                <a:gd name="T1" fmla="*/ 0 h 42"/>
                <a:gd name="T2" fmla="*/ 249403 w 92"/>
                <a:gd name="T3" fmla="*/ 0 h 42"/>
                <a:gd name="T4" fmla="*/ 503299 w 92"/>
                <a:gd name="T5" fmla="*/ 0 h 42"/>
                <a:gd name="T6" fmla="*/ 789222 w 92"/>
                <a:gd name="T7" fmla="*/ 122063 h 42"/>
                <a:gd name="T8" fmla="*/ 1018517 w 92"/>
                <a:gd name="T9" fmla="*/ 163095 h 42"/>
                <a:gd name="T10" fmla="*/ 1231604 w 92"/>
                <a:gd name="T11" fmla="*/ 305158 h 42"/>
                <a:gd name="T12" fmla="*/ 1434921 w 92"/>
                <a:gd name="T13" fmla="*/ 407738 h 42"/>
                <a:gd name="T14" fmla="*/ 1624179 w 92"/>
                <a:gd name="T15" fmla="*/ 541283 h 42"/>
                <a:gd name="T16" fmla="*/ 1852956 w 92"/>
                <a:gd name="T17" fmla="*/ 717270 h 42"/>
                <a:gd name="T18" fmla="*/ 2020117 w 92"/>
                <a:gd name="T19" fmla="*/ 884958 h 42"/>
                <a:gd name="T20" fmla="*/ 2163160 w 92"/>
                <a:gd name="T21" fmla="*/ 1068158 h 42"/>
                <a:gd name="T22" fmla="*/ 2269388 w 92"/>
                <a:gd name="T23" fmla="*/ 1258595 h 42"/>
                <a:gd name="T24" fmla="*/ 2391301 w 92"/>
                <a:gd name="T25" fmla="*/ 1480158 h 42"/>
                <a:gd name="T26" fmla="*/ 2473545 w 92"/>
                <a:gd name="T27" fmla="*/ 1793158 h 42"/>
                <a:gd name="T28" fmla="*/ 2518790 w 92"/>
                <a:gd name="T29" fmla="*/ 2021988 h 42"/>
                <a:gd name="T30" fmla="*/ 2579707 w 92"/>
                <a:gd name="T31" fmla="*/ 2258283 h 42"/>
                <a:gd name="T32" fmla="*/ 2579707 w 92"/>
                <a:gd name="T33" fmla="*/ 2499300 h 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2"/>
                <a:gd name="T53" fmla="*/ 92 w 92"/>
                <a:gd name="T54" fmla="*/ 42 h 4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2">
                  <a:moveTo>
                    <a:pt x="0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8" y="2"/>
                  </a:lnTo>
                  <a:lnTo>
                    <a:pt x="36" y="3"/>
                  </a:lnTo>
                  <a:lnTo>
                    <a:pt x="44" y="5"/>
                  </a:lnTo>
                  <a:lnTo>
                    <a:pt x="51" y="7"/>
                  </a:lnTo>
                  <a:lnTo>
                    <a:pt x="58" y="9"/>
                  </a:lnTo>
                  <a:lnTo>
                    <a:pt x="66" y="12"/>
                  </a:lnTo>
                  <a:lnTo>
                    <a:pt x="72" y="15"/>
                  </a:lnTo>
                  <a:lnTo>
                    <a:pt x="77" y="18"/>
                  </a:lnTo>
                  <a:lnTo>
                    <a:pt x="81" y="21"/>
                  </a:lnTo>
                  <a:lnTo>
                    <a:pt x="85" y="25"/>
                  </a:lnTo>
                  <a:lnTo>
                    <a:pt x="88" y="30"/>
                  </a:lnTo>
                  <a:lnTo>
                    <a:pt x="90" y="34"/>
                  </a:lnTo>
                  <a:lnTo>
                    <a:pt x="92" y="38"/>
                  </a:lnTo>
                  <a:lnTo>
                    <a:pt x="92" y="42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65" name="Freeform 106">
              <a:extLst>
                <a:ext uri="{FF2B5EF4-FFF2-40B4-BE49-F238E27FC236}">
                  <a16:creationId xmlns:a16="http://schemas.microsoft.com/office/drawing/2014/main" id="{40E33373-9B50-D54B-AB37-5CFF322A9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040"/>
              <a:ext cx="216" cy="107"/>
            </a:xfrm>
            <a:custGeom>
              <a:avLst/>
              <a:gdLst>
                <a:gd name="T0" fmla="*/ 0 w 92"/>
                <a:gd name="T1" fmla="*/ 2420840 h 43"/>
                <a:gd name="T2" fmla="*/ 249403 w 92"/>
                <a:gd name="T3" fmla="*/ 2374295 h 43"/>
                <a:gd name="T4" fmla="*/ 503299 w 92"/>
                <a:gd name="T5" fmla="*/ 2374295 h 43"/>
                <a:gd name="T6" fmla="*/ 789222 w 92"/>
                <a:gd name="T7" fmla="*/ 2312061 h 43"/>
                <a:gd name="T8" fmla="*/ 1018517 w 92"/>
                <a:gd name="T9" fmla="*/ 2194622 h 43"/>
                <a:gd name="T10" fmla="*/ 1231604 w 92"/>
                <a:gd name="T11" fmla="*/ 2084621 h 43"/>
                <a:gd name="T12" fmla="*/ 1434921 w 92"/>
                <a:gd name="T13" fmla="*/ 1963550 h 43"/>
                <a:gd name="T14" fmla="*/ 1624179 w 92"/>
                <a:gd name="T15" fmla="*/ 1857958 h 43"/>
                <a:gd name="T16" fmla="*/ 1852956 w 92"/>
                <a:gd name="T17" fmla="*/ 1700792 h 43"/>
                <a:gd name="T18" fmla="*/ 2020117 w 92"/>
                <a:gd name="T19" fmla="*/ 1521244 h 43"/>
                <a:gd name="T20" fmla="*/ 2163160 w 92"/>
                <a:gd name="T21" fmla="*/ 1290741 h 43"/>
                <a:gd name="T22" fmla="*/ 2269388 w 92"/>
                <a:gd name="T23" fmla="*/ 1130746 h 43"/>
                <a:gd name="T24" fmla="*/ 2391301 w 92"/>
                <a:gd name="T25" fmla="*/ 911598 h 43"/>
                <a:gd name="T26" fmla="*/ 2473545 w 92"/>
                <a:gd name="T27" fmla="*/ 683496 h 43"/>
                <a:gd name="T28" fmla="*/ 2518790 w 92"/>
                <a:gd name="T29" fmla="*/ 454412 h 43"/>
                <a:gd name="T30" fmla="*/ 2579707 w 92"/>
                <a:gd name="T31" fmla="*/ 226205 h 43"/>
                <a:gd name="T32" fmla="*/ 2579707 w 92"/>
                <a:gd name="T33" fmla="*/ 0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3"/>
                <a:gd name="T53" fmla="*/ 92 w 92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3">
                  <a:moveTo>
                    <a:pt x="0" y="43"/>
                  </a:moveTo>
                  <a:lnTo>
                    <a:pt x="9" y="42"/>
                  </a:lnTo>
                  <a:lnTo>
                    <a:pt x="18" y="42"/>
                  </a:lnTo>
                  <a:lnTo>
                    <a:pt x="28" y="41"/>
                  </a:lnTo>
                  <a:lnTo>
                    <a:pt x="36" y="39"/>
                  </a:lnTo>
                  <a:lnTo>
                    <a:pt x="44" y="37"/>
                  </a:lnTo>
                  <a:lnTo>
                    <a:pt x="51" y="35"/>
                  </a:lnTo>
                  <a:lnTo>
                    <a:pt x="58" y="33"/>
                  </a:lnTo>
                  <a:lnTo>
                    <a:pt x="66" y="30"/>
                  </a:lnTo>
                  <a:lnTo>
                    <a:pt x="72" y="27"/>
                  </a:lnTo>
                  <a:lnTo>
                    <a:pt x="77" y="23"/>
                  </a:lnTo>
                  <a:lnTo>
                    <a:pt x="81" y="20"/>
                  </a:lnTo>
                  <a:lnTo>
                    <a:pt x="85" y="16"/>
                  </a:lnTo>
                  <a:lnTo>
                    <a:pt x="88" y="12"/>
                  </a:lnTo>
                  <a:lnTo>
                    <a:pt x="90" y="8"/>
                  </a:lnTo>
                  <a:lnTo>
                    <a:pt x="92" y="4"/>
                  </a:lnTo>
                  <a:lnTo>
                    <a:pt x="92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66" name="Freeform 107">
              <a:extLst>
                <a:ext uri="{FF2B5EF4-FFF2-40B4-BE49-F238E27FC236}">
                  <a16:creationId xmlns:a16="http://schemas.microsoft.com/office/drawing/2014/main" id="{F8431670-2E40-0A41-9319-F538899A8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144"/>
              <a:ext cx="216" cy="107"/>
            </a:xfrm>
            <a:custGeom>
              <a:avLst/>
              <a:gdLst>
                <a:gd name="T0" fmla="*/ 0 w 92"/>
                <a:gd name="T1" fmla="*/ 0 h 43"/>
                <a:gd name="T2" fmla="*/ 249403 w 92"/>
                <a:gd name="T3" fmla="*/ 0 h 43"/>
                <a:gd name="T4" fmla="*/ 503299 w 92"/>
                <a:gd name="T5" fmla="*/ 44360 h 43"/>
                <a:gd name="T6" fmla="*/ 789222 w 92"/>
                <a:gd name="T7" fmla="*/ 110384 h 43"/>
                <a:gd name="T8" fmla="*/ 1018517 w 92"/>
                <a:gd name="T9" fmla="*/ 154095 h 43"/>
                <a:gd name="T10" fmla="*/ 1231604 w 92"/>
                <a:gd name="T11" fmla="*/ 274676 h 43"/>
                <a:gd name="T12" fmla="*/ 1434921 w 92"/>
                <a:gd name="T13" fmla="*/ 383446 h 43"/>
                <a:gd name="T14" fmla="*/ 1624179 w 92"/>
                <a:gd name="T15" fmla="*/ 562882 h 43"/>
                <a:gd name="T16" fmla="*/ 1852956 w 92"/>
                <a:gd name="T17" fmla="*/ 683496 h 43"/>
                <a:gd name="T18" fmla="*/ 2020117 w 92"/>
                <a:gd name="T19" fmla="*/ 837745 h 43"/>
                <a:gd name="T20" fmla="*/ 2163160 w 92"/>
                <a:gd name="T21" fmla="*/ 1020180 h 43"/>
                <a:gd name="T22" fmla="*/ 2269388 w 92"/>
                <a:gd name="T23" fmla="*/ 1290741 h 43"/>
                <a:gd name="T24" fmla="*/ 2391301 w 92"/>
                <a:gd name="T25" fmla="*/ 1521244 h 43"/>
                <a:gd name="T26" fmla="*/ 2473545 w 92"/>
                <a:gd name="T27" fmla="*/ 1700792 h 43"/>
                <a:gd name="T28" fmla="*/ 2518790 w 92"/>
                <a:gd name="T29" fmla="*/ 1931810 h 43"/>
                <a:gd name="T30" fmla="*/ 2579707 w 92"/>
                <a:gd name="T31" fmla="*/ 2194622 h 43"/>
                <a:gd name="T32" fmla="*/ 2579707 w 92"/>
                <a:gd name="T33" fmla="*/ 2420840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3"/>
                <a:gd name="T53" fmla="*/ 92 w 92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3">
                  <a:moveTo>
                    <a:pt x="0" y="0"/>
                  </a:moveTo>
                  <a:lnTo>
                    <a:pt x="9" y="0"/>
                  </a:lnTo>
                  <a:lnTo>
                    <a:pt x="18" y="1"/>
                  </a:lnTo>
                  <a:lnTo>
                    <a:pt x="28" y="2"/>
                  </a:lnTo>
                  <a:lnTo>
                    <a:pt x="36" y="3"/>
                  </a:lnTo>
                  <a:lnTo>
                    <a:pt x="44" y="5"/>
                  </a:lnTo>
                  <a:lnTo>
                    <a:pt x="51" y="7"/>
                  </a:lnTo>
                  <a:lnTo>
                    <a:pt x="58" y="10"/>
                  </a:lnTo>
                  <a:lnTo>
                    <a:pt x="66" y="12"/>
                  </a:lnTo>
                  <a:lnTo>
                    <a:pt x="72" y="15"/>
                  </a:lnTo>
                  <a:lnTo>
                    <a:pt x="77" y="18"/>
                  </a:lnTo>
                  <a:lnTo>
                    <a:pt x="81" y="23"/>
                  </a:lnTo>
                  <a:lnTo>
                    <a:pt x="85" y="27"/>
                  </a:lnTo>
                  <a:lnTo>
                    <a:pt x="88" y="30"/>
                  </a:lnTo>
                  <a:lnTo>
                    <a:pt x="90" y="34"/>
                  </a:lnTo>
                  <a:lnTo>
                    <a:pt x="92" y="39"/>
                  </a:lnTo>
                  <a:lnTo>
                    <a:pt x="92" y="43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67" name="Freeform 108">
              <a:extLst>
                <a:ext uri="{FF2B5EF4-FFF2-40B4-BE49-F238E27FC236}">
                  <a16:creationId xmlns:a16="http://schemas.microsoft.com/office/drawing/2014/main" id="{0861B865-A229-3E47-8FB0-6DF5ADCB6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249"/>
              <a:ext cx="216" cy="107"/>
            </a:xfrm>
            <a:custGeom>
              <a:avLst/>
              <a:gdLst>
                <a:gd name="T0" fmla="*/ 0 w 92"/>
                <a:gd name="T1" fmla="*/ 2420840 h 43"/>
                <a:gd name="T2" fmla="*/ 249403 w 92"/>
                <a:gd name="T3" fmla="*/ 2420840 h 43"/>
                <a:gd name="T4" fmla="*/ 503299 w 92"/>
                <a:gd name="T5" fmla="*/ 2374295 h 43"/>
                <a:gd name="T6" fmla="*/ 789222 w 92"/>
                <a:gd name="T7" fmla="*/ 2312061 h 43"/>
                <a:gd name="T8" fmla="*/ 1018517 w 92"/>
                <a:gd name="T9" fmla="*/ 2268395 h 43"/>
                <a:gd name="T10" fmla="*/ 1231604 w 92"/>
                <a:gd name="T11" fmla="*/ 2148090 h 43"/>
                <a:gd name="T12" fmla="*/ 1434921 w 92"/>
                <a:gd name="T13" fmla="*/ 2037394 h 43"/>
                <a:gd name="T14" fmla="*/ 1624179 w 92"/>
                <a:gd name="T15" fmla="*/ 1931810 h 43"/>
                <a:gd name="T16" fmla="*/ 1852956 w 92"/>
                <a:gd name="T17" fmla="*/ 1748037 h 43"/>
                <a:gd name="T18" fmla="*/ 2020117 w 92"/>
                <a:gd name="T19" fmla="*/ 1583281 h 43"/>
                <a:gd name="T20" fmla="*/ 2163160 w 92"/>
                <a:gd name="T21" fmla="*/ 1400660 h 43"/>
                <a:gd name="T22" fmla="*/ 2269388 w 92"/>
                <a:gd name="T23" fmla="*/ 1174459 h 43"/>
                <a:gd name="T24" fmla="*/ 2391301 w 92"/>
                <a:gd name="T25" fmla="*/ 1020180 h 43"/>
                <a:gd name="T26" fmla="*/ 2473545 w 92"/>
                <a:gd name="T27" fmla="*/ 727856 h 43"/>
                <a:gd name="T28" fmla="*/ 2518790 w 92"/>
                <a:gd name="T29" fmla="*/ 501651 h 43"/>
                <a:gd name="T30" fmla="*/ 2579707 w 92"/>
                <a:gd name="T31" fmla="*/ 274676 h 43"/>
                <a:gd name="T32" fmla="*/ 2579707 w 92"/>
                <a:gd name="T33" fmla="*/ 0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3"/>
                <a:gd name="T53" fmla="*/ 92 w 92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3">
                  <a:moveTo>
                    <a:pt x="0" y="43"/>
                  </a:moveTo>
                  <a:lnTo>
                    <a:pt x="9" y="43"/>
                  </a:lnTo>
                  <a:lnTo>
                    <a:pt x="18" y="42"/>
                  </a:lnTo>
                  <a:lnTo>
                    <a:pt x="28" y="41"/>
                  </a:lnTo>
                  <a:lnTo>
                    <a:pt x="36" y="40"/>
                  </a:lnTo>
                  <a:lnTo>
                    <a:pt x="44" y="38"/>
                  </a:lnTo>
                  <a:lnTo>
                    <a:pt x="51" y="36"/>
                  </a:lnTo>
                  <a:lnTo>
                    <a:pt x="58" y="34"/>
                  </a:lnTo>
                  <a:lnTo>
                    <a:pt x="66" y="31"/>
                  </a:lnTo>
                  <a:lnTo>
                    <a:pt x="72" y="28"/>
                  </a:lnTo>
                  <a:lnTo>
                    <a:pt x="77" y="25"/>
                  </a:lnTo>
                  <a:lnTo>
                    <a:pt x="81" y="21"/>
                  </a:lnTo>
                  <a:lnTo>
                    <a:pt x="85" y="18"/>
                  </a:lnTo>
                  <a:lnTo>
                    <a:pt x="88" y="13"/>
                  </a:lnTo>
                  <a:lnTo>
                    <a:pt x="90" y="9"/>
                  </a:lnTo>
                  <a:lnTo>
                    <a:pt x="92" y="5"/>
                  </a:lnTo>
                  <a:lnTo>
                    <a:pt x="92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68" name="Freeform 109">
              <a:extLst>
                <a:ext uri="{FF2B5EF4-FFF2-40B4-BE49-F238E27FC236}">
                  <a16:creationId xmlns:a16="http://schemas.microsoft.com/office/drawing/2014/main" id="{EF1EECAE-3298-9246-B67F-F00B5C10A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356"/>
              <a:ext cx="216" cy="104"/>
            </a:xfrm>
            <a:custGeom>
              <a:avLst/>
              <a:gdLst>
                <a:gd name="T0" fmla="*/ 0 w 92"/>
                <a:gd name="T1" fmla="*/ 0 h 42"/>
                <a:gd name="T2" fmla="*/ 249403 w 92"/>
                <a:gd name="T3" fmla="*/ 0 h 42"/>
                <a:gd name="T4" fmla="*/ 503299 w 92"/>
                <a:gd name="T5" fmla="*/ 0 h 42"/>
                <a:gd name="T6" fmla="*/ 789222 w 92"/>
                <a:gd name="T7" fmla="*/ 104443 h 42"/>
                <a:gd name="T8" fmla="*/ 1018517 w 92"/>
                <a:gd name="T9" fmla="*/ 147262 h 42"/>
                <a:gd name="T10" fmla="*/ 1231604 w 92"/>
                <a:gd name="T11" fmla="*/ 258621 h 42"/>
                <a:gd name="T12" fmla="*/ 1434921 w 92"/>
                <a:gd name="T13" fmla="*/ 364649 h 42"/>
                <a:gd name="T14" fmla="*/ 1624179 w 92"/>
                <a:gd name="T15" fmla="*/ 469117 h 42"/>
                <a:gd name="T16" fmla="*/ 1852956 w 92"/>
                <a:gd name="T17" fmla="*/ 685546 h 42"/>
                <a:gd name="T18" fmla="*/ 2020117 w 92"/>
                <a:gd name="T19" fmla="*/ 857965 h 42"/>
                <a:gd name="T20" fmla="*/ 2163160 w 92"/>
                <a:gd name="T21" fmla="*/ 1005299 h 42"/>
                <a:gd name="T22" fmla="*/ 2269388 w 92"/>
                <a:gd name="T23" fmla="*/ 1161623 h 42"/>
                <a:gd name="T24" fmla="*/ 2391301 w 92"/>
                <a:gd name="T25" fmla="*/ 1368108 h 42"/>
                <a:gd name="T26" fmla="*/ 2473545 w 92"/>
                <a:gd name="T27" fmla="*/ 1585740 h 42"/>
                <a:gd name="T28" fmla="*/ 2518790 w 92"/>
                <a:gd name="T29" fmla="*/ 1801911 h 42"/>
                <a:gd name="T30" fmla="*/ 2579707 w 92"/>
                <a:gd name="T31" fmla="*/ 2019556 h 42"/>
                <a:gd name="T32" fmla="*/ 2579707 w 92"/>
                <a:gd name="T33" fmla="*/ 2235851 h 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2"/>
                <a:gd name="T53" fmla="*/ 92 w 92"/>
                <a:gd name="T54" fmla="*/ 42 h 4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2">
                  <a:moveTo>
                    <a:pt x="0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8" y="2"/>
                  </a:lnTo>
                  <a:lnTo>
                    <a:pt x="36" y="3"/>
                  </a:lnTo>
                  <a:lnTo>
                    <a:pt x="44" y="5"/>
                  </a:lnTo>
                  <a:lnTo>
                    <a:pt x="51" y="7"/>
                  </a:lnTo>
                  <a:lnTo>
                    <a:pt x="58" y="9"/>
                  </a:lnTo>
                  <a:lnTo>
                    <a:pt x="66" y="13"/>
                  </a:lnTo>
                  <a:lnTo>
                    <a:pt x="72" y="16"/>
                  </a:lnTo>
                  <a:lnTo>
                    <a:pt x="77" y="19"/>
                  </a:lnTo>
                  <a:lnTo>
                    <a:pt x="81" y="22"/>
                  </a:lnTo>
                  <a:lnTo>
                    <a:pt x="85" y="26"/>
                  </a:lnTo>
                  <a:lnTo>
                    <a:pt x="88" y="30"/>
                  </a:lnTo>
                  <a:lnTo>
                    <a:pt x="90" y="34"/>
                  </a:lnTo>
                  <a:lnTo>
                    <a:pt x="92" y="38"/>
                  </a:lnTo>
                  <a:lnTo>
                    <a:pt x="92" y="42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69" name="Freeform 110">
              <a:extLst>
                <a:ext uri="{FF2B5EF4-FFF2-40B4-BE49-F238E27FC236}">
                  <a16:creationId xmlns:a16="http://schemas.microsoft.com/office/drawing/2014/main" id="{79F9E570-85FD-CA47-99B0-6EAE6EC68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460"/>
              <a:ext cx="216" cy="107"/>
            </a:xfrm>
            <a:custGeom>
              <a:avLst/>
              <a:gdLst>
                <a:gd name="T0" fmla="*/ 0 w 92"/>
                <a:gd name="T1" fmla="*/ 2420840 h 43"/>
                <a:gd name="T2" fmla="*/ 249403 w 92"/>
                <a:gd name="T3" fmla="*/ 2374295 h 43"/>
                <a:gd name="T4" fmla="*/ 503299 w 92"/>
                <a:gd name="T5" fmla="*/ 2374295 h 43"/>
                <a:gd name="T6" fmla="*/ 789222 w 92"/>
                <a:gd name="T7" fmla="*/ 2312061 h 43"/>
                <a:gd name="T8" fmla="*/ 1018517 w 92"/>
                <a:gd name="T9" fmla="*/ 2194622 h 43"/>
                <a:gd name="T10" fmla="*/ 1231604 w 92"/>
                <a:gd name="T11" fmla="*/ 2084621 h 43"/>
                <a:gd name="T12" fmla="*/ 1434921 w 92"/>
                <a:gd name="T13" fmla="*/ 1963550 h 43"/>
                <a:gd name="T14" fmla="*/ 1624179 w 92"/>
                <a:gd name="T15" fmla="*/ 1857958 h 43"/>
                <a:gd name="T16" fmla="*/ 1852956 w 92"/>
                <a:gd name="T17" fmla="*/ 1700792 h 43"/>
                <a:gd name="T18" fmla="*/ 2020117 w 92"/>
                <a:gd name="T19" fmla="*/ 1521244 h 43"/>
                <a:gd name="T20" fmla="*/ 2163160 w 92"/>
                <a:gd name="T21" fmla="*/ 1357076 h 43"/>
                <a:gd name="T22" fmla="*/ 2269388 w 92"/>
                <a:gd name="T23" fmla="*/ 1174459 h 43"/>
                <a:gd name="T24" fmla="*/ 2391301 w 92"/>
                <a:gd name="T25" fmla="*/ 954156 h 43"/>
                <a:gd name="T26" fmla="*/ 2473545 w 92"/>
                <a:gd name="T27" fmla="*/ 727856 h 43"/>
                <a:gd name="T28" fmla="*/ 2518790 w 92"/>
                <a:gd name="T29" fmla="*/ 501651 h 43"/>
                <a:gd name="T30" fmla="*/ 2579707 w 92"/>
                <a:gd name="T31" fmla="*/ 226205 h 43"/>
                <a:gd name="T32" fmla="*/ 2579707 w 92"/>
                <a:gd name="T33" fmla="*/ 0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3"/>
                <a:gd name="T53" fmla="*/ 92 w 92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3">
                  <a:moveTo>
                    <a:pt x="0" y="43"/>
                  </a:moveTo>
                  <a:lnTo>
                    <a:pt x="9" y="42"/>
                  </a:lnTo>
                  <a:lnTo>
                    <a:pt x="18" y="42"/>
                  </a:lnTo>
                  <a:lnTo>
                    <a:pt x="28" y="41"/>
                  </a:lnTo>
                  <a:lnTo>
                    <a:pt x="36" y="39"/>
                  </a:lnTo>
                  <a:lnTo>
                    <a:pt x="44" y="37"/>
                  </a:lnTo>
                  <a:lnTo>
                    <a:pt x="51" y="35"/>
                  </a:lnTo>
                  <a:lnTo>
                    <a:pt x="58" y="33"/>
                  </a:lnTo>
                  <a:lnTo>
                    <a:pt x="66" y="30"/>
                  </a:lnTo>
                  <a:lnTo>
                    <a:pt x="72" y="27"/>
                  </a:lnTo>
                  <a:lnTo>
                    <a:pt x="77" y="24"/>
                  </a:lnTo>
                  <a:lnTo>
                    <a:pt x="81" y="21"/>
                  </a:lnTo>
                  <a:lnTo>
                    <a:pt x="85" y="17"/>
                  </a:lnTo>
                  <a:lnTo>
                    <a:pt x="88" y="13"/>
                  </a:lnTo>
                  <a:lnTo>
                    <a:pt x="90" y="9"/>
                  </a:lnTo>
                  <a:lnTo>
                    <a:pt x="92" y="4"/>
                  </a:lnTo>
                  <a:lnTo>
                    <a:pt x="92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70" name="Freeform 111">
              <a:extLst>
                <a:ext uri="{FF2B5EF4-FFF2-40B4-BE49-F238E27FC236}">
                  <a16:creationId xmlns:a16="http://schemas.microsoft.com/office/drawing/2014/main" id="{33F9A884-6378-DA4D-B65D-0B6F00895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564"/>
              <a:ext cx="216" cy="110"/>
            </a:xfrm>
            <a:custGeom>
              <a:avLst/>
              <a:gdLst>
                <a:gd name="T0" fmla="*/ 0 w 92"/>
                <a:gd name="T1" fmla="*/ 0 h 44"/>
                <a:gd name="T2" fmla="*/ 249403 w 92"/>
                <a:gd name="T3" fmla="*/ 0 h 44"/>
                <a:gd name="T4" fmla="*/ 503299 w 92"/>
                <a:gd name="T5" fmla="*/ 65938 h 44"/>
                <a:gd name="T6" fmla="*/ 789222 w 92"/>
                <a:gd name="T7" fmla="*/ 122063 h 44"/>
                <a:gd name="T8" fmla="*/ 1018517 w 92"/>
                <a:gd name="T9" fmla="*/ 236833 h 44"/>
                <a:gd name="T10" fmla="*/ 1231604 w 92"/>
                <a:gd name="T11" fmla="*/ 353988 h 44"/>
                <a:gd name="T12" fmla="*/ 1434921 w 92"/>
                <a:gd name="T13" fmla="*/ 476095 h 44"/>
                <a:gd name="T14" fmla="*/ 1624179 w 92"/>
                <a:gd name="T15" fmla="*/ 668438 h 44"/>
                <a:gd name="T16" fmla="*/ 1852956 w 92"/>
                <a:gd name="T17" fmla="*/ 762895 h 44"/>
                <a:gd name="T18" fmla="*/ 2020117 w 92"/>
                <a:gd name="T19" fmla="*/ 953833 h 44"/>
                <a:gd name="T20" fmla="*/ 2163160 w 92"/>
                <a:gd name="T21" fmla="*/ 1144333 h 44"/>
                <a:gd name="T22" fmla="*/ 2269388 w 92"/>
                <a:gd name="T23" fmla="*/ 1353333 h 44"/>
                <a:gd name="T24" fmla="*/ 2391301 w 92"/>
                <a:gd name="T25" fmla="*/ 1602270 h 44"/>
                <a:gd name="T26" fmla="*/ 2473545 w 92"/>
                <a:gd name="T27" fmla="*/ 1793158 h 44"/>
                <a:gd name="T28" fmla="*/ 2518790 w 92"/>
                <a:gd name="T29" fmla="*/ 2029300 h 44"/>
                <a:gd name="T30" fmla="*/ 2579707 w 92"/>
                <a:gd name="T31" fmla="*/ 2334458 h 44"/>
                <a:gd name="T32" fmla="*/ 2579707 w 92"/>
                <a:gd name="T33" fmla="*/ 2624500 h 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4"/>
                <a:gd name="T53" fmla="*/ 92 w 92"/>
                <a:gd name="T54" fmla="*/ 44 h 4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4">
                  <a:moveTo>
                    <a:pt x="0" y="0"/>
                  </a:moveTo>
                  <a:lnTo>
                    <a:pt x="9" y="0"/>
                  </a:lnTo>
                  <a:lnTo>
                    <a:pt x="18" y="1"/>
                  </a:lnTo>
                  <a:lnTo>
                    <a:pt x="28" y="2"/>
                  </a:lnTo>
                  <a:lnTo>
                    <a:pt x="36" y="4"/>
                  </a:lnTo>
                  <a:lnTo>
                    <a:pt x="44" y="6"/>
                  </a:lnTo>
                  <a:lnTo>
                    <a:pt x="51" y="8"/>
                  </a:lnTo>
                  <a:lnTo>
                    <a:pt x="58" y="11"/>
                  </a:lnTo>
                  <a:lnTo>
                    <a:pt x="66" y="13"/>
                  </a:lnTo>
                  <a:lnTo>
                    <a:pt x="72" y="16"/>
                  </a:lnTo>
                  <a:lnTo>
                    <a:pt x="77" y="19"/>
                  </a:lnTo>
                  <a:lnTo>
                    <a:pt x="81" y="23"/>
                  </a:lnTo>
                  <a:lnTo>
                    <a:pt x="85" y="27"/>
                  </a:lnTo>
                  <a:lnTo>
                    <a:pt x="88" y="30"/>
                  </a:lnTo>
                  <a:lnTo>
                    <a:pt x="90" y="34"/>
                  </a:lnTo>
                  <a:lnTo>
                    <a:pt x="92" y="39"/>
                  </a:lnTo>
                  <a:lnTo>
                    <a:pt x="92" y="4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  <p:sp>
          <p:nvSpPr>
            <p:cNvPr id="71" name="Freeform 112">
              <a:extLst>
                <a:ext uri="{FF2B5EF4-FFF2-40B4-BE49-F238E27FC236}">
                  <a16:creationId xmlns:a16="http://schemas.microsoft.com/office/drawing/2014/main" id="{E6F263B9-B0E8-4E4C-A6A3-25AB83AC2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8" y="2671"/>
              <a:ext cx="216" cy="107"/>
            </a:xfrm>
            <a:custGeom>
              <a:avLst/>
              <a:gdLst>
                <a:gd name="T0" fmla="*/ 0 w 92"/>
                <a:gd name="T1" fmla="*/ 2420840 h 43"/>
                <a:gd name="T2" fmla="*/ 249403 w 92"/>
                <a:gd name="T3" fmla="*/ 2420840 h 43"/>
                <a:gd name="T4" fmla="*/ 503299 w 92"/>
                <a:gd name="T5" fmla="*/ 2374295 h 43"/>
                <a:gd name="T6" fmla="*/ 789222 w 92"/>
                <a:gd name="T7" fmla="*/ 2312061 h 43"/>
                <a:gd name="T8" fmla="*/ 1018517 w 92"/>
                <a:gd name="T9" fmla="*/ 2268395 h 43"/>
                <a:gd name="T10" fmla="*/ 1231604 w 92"/>
                <a:gd name="T11" fmla="*/ 2148090 h 43"/>
                <a:gd name="T12" fmla="*/ 1434921 w 92"/>
                <a:gd name="T13" fmla="*/ 2037394 h 43"/>
                <a:gd name="T14" fmla="*/ 1624179 w 92"/>
                <a:gd name="T15" fmla="*/ 1857958 h 43"/>
                <a:gd name="T16" fmla="*/ 1852956 w 92"/>
                <a:gd name="T17" fmla="*/ 1700792 h 43"/>
                <a:gd name="T18" fmla="*/ 2020117 w 92"/>
                <a:gd name="T19" fmla="*/ 1521244 h 43"/>
                <a:gd name="T20" fmla="*/ 2163160 w 92"/>
                <a:gd name="T21" fmla="*/ 1357076 h 43"/>
                <a:gd name="T22" fmla="*/ 2269388 w 92"/>
                <a:gd name="T23" fmla="*/ 1130746 h 43"/>
                <a:gd name="T24" fmla="*/ 2391301 w 92"/>
                <a:gd name="T25" fmla="*/ 954156 h 43"/>
                <a:gd name="T26" fmla="*/ 2473545 w 92"/>
                <a:gd name="T27" fmla="*/ 727856 h 43"/>
                <a:gd name="T28" fmla="*/ 2518790 w 92"/>
                <a:gd name="T29" fmla="*/ 501651 h 43"/>
                <a:gd name="T30" fmla="*/ 2579707 w 92"/>
                <a:gd name="T31" fmla="*/ 274676 h 43"/>
                <a:gd name="T32" fmla="*/ 2579707 w 92"/>
                <a:gd name="T33" fmla="*/ 0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2"/>
                <a:gd name="T52" fmla="*/ 0 h 43"/>
                <a:gd name="T53" fmla="*/ 92 w 92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2" h="43">
                  <a:moveTo>
                    <a:pt x="0" y="43"/>
                  </a:moveTo>
                  <a:lnTo>
                    <a:pt x="9" y="43"/>
                  </a:lnTo>
                  <a:lnTo>
                    <a:pt x="18" y="42"/>
                  </a:lnTo>
                  <a:lnTo>
                    <a:pt x="28" y="41"/>
                  </a:lnTo>
                  <a:lnTo>
                    <a:pt x="36" y="40"/>
                  </a:lnTo>
                  <a:lnTo>
                    <a:pt x="44" y="38"/>
                  </a:lnTo>
                  <a:lnTo>
                    <a:pt x="51" y="36"/>
                  </a:lnTo>
                  <a:lnTo>
                    <a:pt x="58" y="33"/>
                  </a:lnTo>
                  <a:lnTo>
                    <a:pt x="66" y="30"/>
                  </a:lnTo>
                  <a:lnTo>
                    <a:pt x="72" y="27"/>
                  </a:lnTo>
                  <a:lnTo>
                    <a:pt x="77" y="24"/>
                  </a:lnTo>
                  <a:lnTo>
                    <a:pt x="81" y="20"/>
                  </a:lnTo>
                  <a:lnTo>
                    <a:pt x="85" y="17"/>
                  </a:lnTo>
                  <a:lnTo>
                    <a:pt x="88" y="13"/>
                  </a:lnTo>
                  <a:lnTo>
                    <a:pt x="90" y="9"/>
                  </a:lnTo>
                  <a:lnTo>
                    <a:pt x="92" y="5"/>
                  </a:lnTo>
                  <a:lnTo>
                    <a:pt x="92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400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4C10F0-7F8B-1146-855D-C01F34DA1649}"/>
              </a:ext>
            </a:extLst>
          </p:cNvPr>
          <p:cNvCxnSpPr>
            <a:cxnSpLocks/>
          </p:cNvCxnSpPr>
          <p:nvPr/>
        </p:nvCxnSpPr>
        <p:spPr>
          <a:xfrm flipV="1">
            <a:off x="5501359" y="2646563"/>
            <a:ext cx="1995586" cy="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828716-9866-9A4D-8DBD-A8916BC58D38}"/>
              </a:ext>
            </a:extLst>
          </p:cNvPr>
          <p:cNvCxnSpPr>
            <a:cxnSpLocks/>
          </p:cNvCxnSpPr>
          <p:nvPr/>
        </p:nvCxnSpPr>
        <p:spPr>
          <a:xfrm>
            <a:off x="3995540" y="2638490"/>
            <a:ext cx="3913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395DA9F-98F2-5E45-BEE2-27C73E2A861B}"/>
              </a:ext>
            </a:extLst>
          </p:cNvPr>
          <p:cNvSpPr/>
          <p:nvPr/>
        </p:nvSpPr>
        <p:spPr>
          <a:xfrm>
            <a:off x="7492679" y="2553663"/>
            <a:ext cx="166645" cy="17225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70C9C4-94F9-C647-A32D-0569D322430C}"/>
              </a:ext>
            </a:extLst>
          </p:cNvPr>
          <p:cNvSpPr/>
          <p:nvPr/>
        </p:nvSpPr>
        <p:spPr>
          <a:xfrm>
            <a:off x="7492679" y="4448078"/>
            <a:ext cx="166645" cy="172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0B52A5-99C0-9C43-8386-FDB997F09CF0}"/>
              </a:ext>
            </a:extLst>
          </p:cNvPr>
          <p:cNvCxnSpPr>
            <a:cxnSpLocks/>
            <a:stCxn id="22" idx="6"/>
            <a:endCxn id="14" idx="2"/>
          </p:cNvCxnSpPr>
          <p:nvPr/>
        </p:nvCxnSpPr>
        <p:spPr>
          <a:xfrm>
            <a:off x="889361" y="4534204"/>
            <a:ext cx="66033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E8C54DD-D05A-504C-820A-27D261BE2C17}"/>
              </a:ext>
            </a:extLst>
          </p:cNvPr>
          <p:cNvSpPr/>
          <p:nvPr/>
        </p:nvSpPr>
        <p:spPr>
          <a:xfrm>
            <a:off x="722716" y="2553663"/>
            <a:ext cx="166645" cy="17225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9727E0C-418D-8F40-B330-580A55BEC64F}"/>
              </a:ext>
            </a:extLst>
          </p:cNvPr>
          <p:cNvSpPr/>
          <p:nvPr/>
        </p:nvSpPr>
        <p:spPr>
          <a:xfrm>
            <a:off x="722716" y="4448078"/>
            <a:ext cx="166645" cy="1722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43292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F9CDDC-FDA4-D84C-847F-329415878C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Model that we will use when we want to keep things simple…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B0274-5D3C-F640-B825-F018B075B8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536FA2-72D5-8349-8CD2-D489A16832DD}"/>
              </a:ext>
            </a:extLst>
          </p:cNvPr>
          <p:cNvGrpSpPr/>
          <p:nvPr/>
        </p:nvGrpSpPr>
        <p:grpSpPr>
          <a:xfrm>
            <a:off x="2319868" y="2383811"/>
            <a:ext cx="6936608" cy="2846118"/>
            <a:chOff x="722716" y="1774211"/>
            <a:chExt cx="6936608" cy="284611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745F09-29C2-A24D-B742-46722970992F}"/>
                </a:ext>
              </a:extLst>
            </p:cNvPr>
            <p:cNvCxnSpPr>
              <a:cxnSpLocks/>
            </p:cNvCxnSpPr>
            <p:nvPr/>
          </p:nvCxnSpPr>
          <p:spPr>
            <a:xfrm>
              <a:off x="887953" y="2646567"/>
              <a:ext cx="25626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BDB8CC7-21E2-A44E-B3CC-42B6419B921A}"/>
                    </a:ext>
                  </a:extLst>
                </p:cNvPr>
                <p:cNvSpPr txBox="1"/>
                <p:nvPr/>
              </p:nvSpPr>
              <p:spPr>
                <a:xfrm>
                  <a:off x="3899866" y="1774211"/>
                  <a:ext cx="367474" cy="492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BDB8CC7-21E2-A44E-B3CC-42B6419B92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9866" y="1774211"/>
                  <a:ext cx="367474" cy="492444"/>
                </a:xfrm>
                <a:prstGeom prst="rect">
                  <a:avLst/>
                </a:prstGeom>
                <a:blipFill>
                  <a:blip r:embed="rId2"/>
                  <a:stretch>
                    <a:fillRect l="-23333" r="-23333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229">
              <a:extLst>
                <a:ext uri="{FF2B5EF4-FFF2-40B4-BE49-F238E27FC236}">
                  <a16:creationId xmlns:a16="http://schemas.microsoft.com/office/drawing/2014/main" id="{924B36CF-9D58-624B-B7B1-B5AC5384BF9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844224" y="1916124"/>
              <a:ext cx="340922" cy="1128112"/>
              <a:chOff x="2788" y="1935"/>
              <a:chExt cx="216" cy="843"/>
            </a:xfrm>
          </p:grpSpPr>
          <p:sp>
            <p:nvSpPr>
              <p:cNvPr id="56" name="Freeform 67">
                <a:extLst>
                  <a:ext uri="{FF2B5EF4-FFF2-40B4-BE49-F238E27FC236}">
                    <a16:creationId xmlns:a16="http://schemas.microsoft.com/office/drawing/2014/main" id="{C46ABB0B-A611-9943-BEE6-02B6D9783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57" name="Freeform 68">
                <a:extLst>
                  <a:ext uri="{FF2B5EF4-FFF2-40B4-BE49-F238E27FC236}">
                    <a16:creationId xmlns:a16="http://schemas.microsoft.com/office/drawing/2014/main" id="{5551AC7E-CE41-3E42-9794-0A98BEE5B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58" name="Freeform 69">
                <a:extLst>
                  <a:ext uri="{FF2B5EF4-FFF2-40B4-BE49-F238E27FC236}">
                    <a16:creationId xmlns:a16="http://schemas.microsoft.com/office/drawing/2014/main" id="{01C767CD-0912-1D41-BAE4-F369E3A15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59" name="Freeform 70">
                <a:extLst>
                  <a:ext uri="{FF2B5EF4-FFF2-40B4-BE49-F238E27FC236}">
                    <a16:creationId xmlns:a16="http://schemas.microsoft.com/office/drawing/2014/main" id="{8EE704E6-2172-3B4B-84CA-DAFF0614C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60" name="Freeform 71">
                <a:extLst>
                  <a:ext uri="{FF2B5EF4-FFF2-40B4-BE49-F238E27FC236}">
                    <a16:creationId xmlns:a16="http://schemas.microsoft.com/office/drawing/2014/main" id="{348CD7D0-2446-B647-8CF9-C4B77D40E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61" name="Freeform 72">
                <a:extLst>
                  <a:ext uri="{FF2B5EF4-FFF2-40B4-BE49-F238E27FC236}">
                    <a16:creationId xmlns:a16="http://schemas.microsoft.com/office/drawing/2014/main" id="{C279C69D-6288-9240-87D1-81A3B129A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62" name="Freeform 73">
                <a:extLst>
                  <a:ext uri="{FF2B5EF4-FFF2-40B4-BE49-F238E27FC236}">
                    <a16:creationId xmlns:a16="http://schemas.microsoft.com/office/drawing/2014/main" id="{65CB897C-06F3-E54B-B281-7E2A5A37E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63" name="Freeform 74">
                <a:extLst>
                  <a:ext uri="{FF2B5EF4-FFF2-40B4-BE49-F238E27FC236}">
                    <a16:creationId xmlns:a16="http://schemas.microsoft.com/office/drawing/2014/main" id="{7DE29B39-63A2-7847-BDF1-F5C1D7D9E5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64" name="Freeform 105">
                <a:extLst>
                  <a:ext uri="{FF2B5EF4-FFF2-40B4-BE49-F238E27FC236}">
                    <a16:creationId xmlns:a16="http://schemas.microsoft.com/office/drawing/2014/main" id="{20B96708-5480-4C48-9C5A-51F18E5A9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65" name="Freeform 106">
                <a:extLst>
                  <a:ext uri="{FF2B5EF4-FFF2-40B4-BE49-F238E27FC236}">
                    <a16:creationId xmlns:a16="http://schemas.microsoft.com/office/drawing/2014/main" id="{40E33373-9B50-D54B-AB37-5CFF322A9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66" name="Freeform 107">
                <a:extLst>
                  <a:ext uri="{FF2B5EF4-FFF2-40B4-BE49-F238E27FC236}">
                    <a16:creationId xmlns:a16="http://schemas.microsoft.com/office/drawing/2014/main" id="{F8431670-2E40-0A41-9319-F538899A8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67" name="Freeform 108">
                <a:extLst>
                  <a:ext uri="{FF2B5EF4-FFF2-40B4-BE49-F238E27FC236}">
                    <a16:creationId xmlns:a16="http://schemas.microsoft.com/office/drawing/2014/main" id="{0861B865-A229-3E47-8FB0-6DF5ADCB6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68" name="Freeform 109">
                <a:extLst>
                  <a:ext uri="{FF2B5EF4-FFF2-40B4-BE49-F238E27FC236}">
                    <a16:creationId xmlns:a16="http://schemas.microsoft.com/office/drawing/2014/main" id="{EF1EECAE-3298-9246-B67F-F00B5C10A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69" name="Freeform 110">
                <a:extLst>
                  <a:ext uri="{FF2B5EF4-FFF2-40B4-BE49-F238E27FC236}">
                    <a16:creationId xmlns:a16="http://schemas.microsoft.com/office/drawing/2014/main" id="{79F9E570-85FD-CA47-99B0-6EAE6EC68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70" name="Freeform 111">
                <a:extLst>
                  <a:ext uri="{FF2B5EF4-FFF2-40B4-BE49-F238E27FC236}">
                    <a16:creationId xmlns:a16="http://schemas.microsoft.com/office/drawing/2014/main" id="{33F9A884-6378-DA4D-B65D-0B6F00895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  <p:sp>
            <p:nvSpPr>
              <p:cNvPr id="71" name="Freeform 112">
                <a:extLst>
                  <a:ext uri="{FF2B5EF4-FFF2-40B4-BE49-F238E27FC236}">
                    <a16:creationId xmlns:a16="http://schemas.microsoft.com/office/drawing/2014/main" id="{E6F263B9-B0E8-4E4C-A6A3-25AB83AC2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4000"/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14C10F0-7F8B-1146-855D-C01F34DA16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8742" y="2646563"/>
              <a:ext cx="2918203" cy="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395DA9F-98F2-5E45-BEE2-27C73E2A861B}"/>
                </a:ext>
              </a:extLst>
            </p:cNvPr>
            <p:cNvSpPr/>
            <p:nvPr/>
          </p:nvSpPr>
          <p:spPr>
            <a:xfrm>
              <a:off x="7492679" y="2553663"/>
              <a:ext cx="166645" cy="17225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70C9C4-94F9-C647-A32D-0569D322430C}"/>
                </a:ext>
              </a:extLst>
            </p:cNvPr>
            <p:cNvSpPr/>
            <p:nvPr/>
          </p:nvSpPr>
          <p:spPr>
            <a:xfrm>
              <a:off x="7492679" y="4448078"/>
              <a:ext cx="166645" cy="17225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20B52A5-99C0-9C43-8386-FDB997F09CF0}"/>
                </a:ext>
              </a:extLst>
            </p:cNvPr>
            <p:cNvCxnSpPr>
              <a:cxnSpLocks/>
              <a:stCxn id="22" idx="6"/>
              <a:endCxn id="14" idx="2"/>
            </p:cNvCxnSpPr>
            <p:nvPr/>
          </p:nvCxnSpPr>
          <p:spPr>
            <a:xfrm>
              <a:off x="889361" y="4534204"/>
              <a:ext cx="660331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E8C54DD-D05A-504C-820A-27D261BE2C17}"/>
                </a:ext>
              </a:extLst>
            </p:cNvPr>
            <p:cNvSpPr/>
            <p:nvPr/>
          </p:nvSpPr>
          <p:spPr>
            <a:xfrm>
              <a:off x="722716" y="2553663"/>
              <a:ext cx="166645" cy="17225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9727E0C-418D-8F40-B330-580A55BEC64F}"/>
                </a:ext>
              </a:extLst>
            </p:cNvPr>
            <p:cNvSpPr/>
            <p:nvPr/>
          </p:nvSpPr>
          <p:spPr>
            <a:xfrm>
              <a:off x="722716" y="4448078"/>
              <a:ext cx="166645" cy="17225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</p:grpSp>
    </p:spTree>
    <p:extLst>
      <p:ext uri="{BB962C8B-B14F-4D97-AF65-F5344CB8AC3E}">
        <p14:creationId xmlns:p14="http://schemas.microsoft.com/office/powerpoint/2010/main" val="39868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3DBD85-95C9-9C41-ABBF-4AD5C7B70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7.1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FA512-A02D-8247-8FE8-C4949125EF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703E4D15-290B-5C47-B69A-A408589F1E88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909E4E-AEDD-284C-A883-AE5CD6B437BC}"/>
                  </a:ext>
                </a:extLst>
              </p:cNvPr>
              <p:cNvSpPr txBox="1"/>
              <p:nvPr/>
            </p:nvSpPr>
            <p:spPr>
              <a:xfrm>
                <a:off x="742281" y="1475232"/>
                <a:ext cx="10707438" cy="120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three-phase 345-kV line is 250 km long. Its line parameters are: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=0.3</m:t>
                    </m:r>
                    <m:f>
                      <m:fPr>
                        <m:type m:val="li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𝑘𝑚</m:t>
                        </m:r>
                      </m:den>
                    </m:f>
                  </m:oMath>
                </a14:m>
                <a:r>
                  <a:rPr lang="en-US" sz="2400" dirty="0"/>
                  <a:t>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=0.3</m:t>
                    </m:r>
                    <m:f>
                      <m:fPr>
                        <m:type m:val="li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𝑘𝑚</m:t>
                        </m:r>
                      </m:den>
                    </m:f>
                  </m:oMath>
                </a14:m>
                <a:r>
                  <a:rPr lang="en-US" sz="2400" dirty="0"/>
                  <a:t>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=2.0×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f>
                      <m:fPr>
                        <m:type m:val="li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S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𝑘𝑚</m:t>
                        </m:r>
                      </m:den>
                    </m:f>
                  </m:oMath>
                </a14:m>
                <a:r>
                  <a:rPr lang="en-US" sz="2400" dirty="0"/>
                  <a:t>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/>
                  <a:t> is negligible</a:t>
                </a:r>
              </a:p>
              <a:p>
                <a:r>
                  <a:rPr lang="en-US" sz="2400" dirty="0"/>
                  <a:t>Using a 100 MVA base, calculate the per unit parameters of its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-equivalent circuit.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909E4E-AEDD-284C-A883-AE5CD6B43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81" y="1475232"/>
                <a:ext cx="10707438" cy="1208664"/>
              </a:xfrm>
              <a:prstGeom prst="rect">
                <a:avLst/>
              </a:prstGeom>
              <a:blipFill>
                <a:blip r:embed="rId2"/>
                <a:stretch>
                  <a:fillRect l="-948" t="-19792" b="-42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99236EB-39F2-BE43-FF10-294431BBE84E}"/>
                  </a:ext>
                </a:extLst>
              </p:cNvPr>
              <p:cNvSpPr txBox="1"/>
              <p:nvPr/>
            </p:nvSpPr>
            <p:spPr>
              <a:xfrm>
                <a:off x="742280" y="2747580"/>
                <a:ext cx="6850321" cy="3699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000" i="1" kern="1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 kern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000" i="1" kern="1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12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i="1" kern="1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12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345×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100×</m:t>
                        </m:r>
                        <m:sSup>
                          <m:sSup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p>
                        </m:sSup>
                      </m:den>
                    </m:f>
                    <m:r>
                      <a:rPr lang="en-US" sz="2000" i="1" kern="1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kern="1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1190.25 </m:t>
                    </m:r>
                    <m:r>
                      <m:rPr>
                        <m:sty m:val="p"/>
                      </m:rPr>
                      <a:rPr lang="en-US" sz="2000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2000" kern="1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kern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000" i="1" kern="1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kern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kern="12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12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 kern="12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i="1" kern="1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=840.16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−6</m:t>
                        </m:r>
                      </m:sup>
                    </m:sSup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S</m:t>
                    </m:r>
                  </m:oMath>
                </a14:m>
                <a:r>
                  <a:rPr lang="en-US" sz="2000" kern="1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Hence:</a:t>
                </a: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=0.3×250=75 </m:t>
                    </m:r>
                    <m:r>
                      <m:rPr>
                        <m:sty m:val="p"/>
                      </m:rPr>
                      <a:rPr lang="en-US" sz="2000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75</m:t>
                        </m:r>
                      </m:num>
                      <m:den>
                        <m:r>
                          <a:rPr lang="en-US" sz="2000" kern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1190.25</m:t>
                        </m:r>
                      </m:den>
                    </m:f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=0.063 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20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=0.9×250=225 </m:t>
                    </m:r>
                    <m:r>
                      <m:rPr>
                        <m:sty m:val="p"/>
                      </m:rPr>
                      <a:rPr lang="en-US" sz="2000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225</m:t>
                        </m:r>
                      </m:num>
                      <m:den>
                        <m:r>
                          <a:rPr lang="en-US" sz="2000" kern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1190.25</m:t>
                        </m:r>
                      </m:den>
                    </m:f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=0.189 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20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2.0×</m:t>
                    </m:r>
                    <m:sSup>
                      <m:sSupPr>
                        <m:ctrlP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−6</m:t>
                        </m:r>
                      </m:sup>
                    </m:sSup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×250=2.5×</m:t>
                    </m:r>
                    <m:sSup>
                      <m:sSupPr>
                        <m:ctrlP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−4</m:t>
                        </m:r>
                      </m:sup>
                    </m:sSup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=0.2976 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20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000" i="1" kern="1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 kern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i="1" kern="1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kern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type m:val="lin"/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num>
                          <m:den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sz="2000" i="1" kern="1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=3.361 </m:t>
                    </m:r>
                    <m:r>
                      <a:rPr lang="en-US" sz="2000" i="1" kern="1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000" i="1" kern="1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000" i="1" kern="1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000" i="1" kern="1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99236EB-39F2-BE43-FF10-294431BBE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80" y="2747580"/>
                <a:ext cx="6850321" cy="3699667"/>
              </a:xfrm>
              <a:prstGeom prst="rect">
                <a:avLst/>
              </a:prstGeom>
              <a:blipFill>
                <a:blip r:embed="rId3"/>
                <a:stretch>
                  <a:fillRect l="-924" b="-15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137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3DBD85-95C9-9C41-ABBF-4AD5C7B70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7.2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FA512-A02D-8247-8FE8-C4949125EF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703E4D15-290B-5C47-B69A-A408589F1E88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909E4E-AEDD-284C-A883-AE5CD6B437BC}"/>
                  </a:ext>
                </a:extLst>
              </p:cNvPr>
              <p:cNvSpPr txBox="1"/>
              <p:nvPr/>
            </p:nvSpPr>
            <p:spPr>
              <a:xfrm>
                <a:off x="742281" y="1475232"/>
                <a:ext cx="1070743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generator operating at nominal voltage is connected to the sending end of the transmission line of example 7.1. The receiving end is left open-ended. Calculate the voltage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400" dirty="0"/>
                  <a:t> at the receiving end as well as the active and reactive powers supplied by this generator.</a:t>
                </a:r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909E4E-AEDD-284C-A883-AE5CD6B43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81" y="1475232"/>
                <a:ext cx="10707438" cy="1569660"/>
              </a:xfrm>
              <a:prstGeom prst="rect">
                <a:avLst/>
              </a:prstGeom>
              <a:blipFill>
                <a:blip r:embed="rId2"/>
                <a:stretch>
                  <a:fillRect l="-948" t="-3226" r="-237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E21CCC37-A63C-6D61-9A5B-0215A324A03F}"/>
              </a:ext>
            </a:extLst>
          </p:cNvPr>
          <p:cNvGrpSpPr>
            <a:grpSpLocks noChangeAspect="1"/>
          </p:cNvGrpSpPr>
          <p:nvPr/>
        </p:nvGrpSpPr>
        <p:grpSpPr>
          <a:xfrm>
            <a:off x="1009416" y="3470096"/>
            <a:ext cx="9039089" cy="2421053"/>
            <a:chOff x="2030490" y="2994932"/>
            <a:chExt cx="4850820" cy="1299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1212681-17FF-3552-EA5B-42752F8FDE59}"/>
                    </a:ext>
                  </a:extLst>
                </p:cNvPr>
                <p:cNvSpPr txBox="1"/>
                <p:nvPr/>
              </p:nvSpPr>
              <p:spPr>
                <a:xfrm>
                  <a:off x="2030490" y="3668654"/>
                  <a:ext cx="1025659" cy="2147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=1.0∠0°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1212681-17FF-3552-EA5B-42752F8FD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0490" y="3668654"/>
                  <a:ext cx="1025659" cy="214719"/>
                </a:xfrm>
                <a:prstGeom prst="rect">
                  <a:avLst/>
                </a:prstGeom>
                <a:blipFill>
                  <a:blip r:embed="rId3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46DDF1-EC7A-C97D-211A-C74424A82E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3911" y="3369006"/>
              <a:ext cx="923792" cy="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7EBFD42-B566-45F7-6974-80ADC5FD4465}"/>
                    </a:ext>
                  </a:extLst>
                </p:cNvPr>
                <p:cNvSpPr txBox="1"/>
                <p:nvPr/>
              </p:nvSpPr>
              <p:spPr>
                <a:xfrm>
                  <a:off x="4272605" y="2994932"/>
                  <a:ext cx="554070" cy="1651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0.063 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7EBFD42-B566-45F7-6974-80ADC5FD44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2605" y="2994932"/>
                  <a:ext cx="554070" cy="165168"/>
                </a:xfrm>
                <a:prstGeom prst="rect">
                  <a:avLst/>
                </a:prstGeom>
                <a:blipFill>
                  <a:blip r:embed="rId4"/>
                  <a:stretch>
                    <a:fillRect l="-4878" t="-8000" r="-4878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43E6C2D-24C5-EA59-8767-D3691A0C64F5}"/>
                    </a:ext>
                  </a:extLst>
                </p:cNvPr>
                <p:cNvSpPr txBox="1"/>
                <p:nvPr/>
              </p:nvSpPr>
              <p:spPr>
                <a:xfrm>
                  <a:off x="5100738" y="2996881"/>
                  <a:ext cx="603964" cy="1651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0.189 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43E6C2D-24C5-EA59-8767-D3691A0C64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0738" y="2996881"/>
                  <a:ext cx="603964" cy="165168"/>
                </a:xfrm>
                <a:prstGeom prst="rect">
                  <a:avLst/>
                </a:prstGeom>
                <a:blipFill>
                  <a:blip r:embed="rId5"/>
                  <a:stretch>
                    <a:fillRect l="-6667" t="-8000" r="-444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C624516-64DD-5EF0-6115-12A0E293395F}"/>
                </a:ext>
              </a:extLst>
            </p:cNvPr>
            <p:cNvGrpSpPr/>
            <p:nvPr/>
          </p:nvGrpSpPr>
          <p:grpSpPr>
            <a:xfrm>
              <a:off x="4306878" y="3200622"/>
              <a:ext cx="473876" cy="169027"/>
              <a:chOff x="3886200" y="2636088"/>
              <a:chExt cx="914400" cy="31553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84368B3-9105-5237-FD75-4E6888EC0CB3}"/>
                  </a:ext>
                </a:extLst>
              </p:cNvPr>
              <p:cNvGrpSpPr/>
              <p:nvPr/>
            </p:nvGrpSpPr>
            <p:grpSpPr>
              <a:xfrm>
                <a:off x="38862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E068A14B-D77F-8601-472F-3BBDD3EC0882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D3DF7277-E9CF-C995-B221-40FB4E58F8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DFCB0E8-93AB-D21C-A4C1-E9A8CB16AA36}"/>
                  </a:ext>
                </a:extLst>
              </p:cNvPr>
              <p:cNvGrpSpPr/>
              <p:nvPr/>
            </p:nvGrpSpPr>
            <p:grpSpPr>
              <a:xfrm>
                <a:off x="41910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6206F984-FCDC-B03A-91D7-6A2390CF2C39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47915003-8009-347B-3043-0EB6C1C40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9F617BEA-5304-7048-17A9-8AF7B4571AB7}"/>
                  </a:ext>
                </a:extLst>
              </p:cNvPr>
              <p:cNvGrpSpPr/>
              <p:nvPr/>
            </p:nvGrpSpPr>
            <p:grpSpPr>
              <a:xfrm>
                <a:off x="44958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A389079A-90D6-07F7-B6FF-8E387C03A99D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014862B5-A69C-108B-22E5-3124B7470B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60D1BD-2081-6831-F5A2-F7F603665CC0}"/>
                </a:ext>
              </a:extLst>
            </p:cNvPr>
            <p:cNvCxnSpPr>
              <a:cxnSpLocks/>
            </p:cNvCxnSpPr>
            <p:nvPr/>
          </p:nvCxnSpPr>
          <p:spPr>
            <a:xfrm>
              <a:off x="4775138" y="3365269"/>
              <a:ext cx="1811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229">
              <a:extLst>
                <a:ext uri="{FF2B5EF4-FFF2-40B4-BE49-F238E27FC236}">
                  <a16:creationId xmlns:a16="http://schemas.microsoft.com/office/drawing/2014/main" id="{398D8437-BFCB-0693-E949-D088BA8BEA20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181357" y="3030873"/>
              <a:ext cx="157819" cy="522223"/>
              <a:chOff x="2788" y="1935"/>
              <a:chExt cx="216" cy="843"/>
            </a:xfrm>
          </p:grpSpPr>
          <p:sp>
            <p:nvSpPr>
              <p:cNvPr id="47" name="Freeform 67">
                <a:extLst>
                  <a:ext uri="{FF2B5EF4-FFF2-40B4-BE49-F238E27FC236}">
                    <a16:creationId xmlns:a16="http://schemas.microsoft.com/office/drawing/2014/main" id="{99B8539F-CDC3-04A6-5D07-C7B5329BA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8" name="Freeform 68">
                <a:extLst>
                  <a:ext uri="{FF2B5EF4-FFF2-40B4-BE49-F238E27FC236}">
                    <a16:creationId xmlns:a16="http://schemas.microsoft.com/office/drawing/2014/main" id="{9D21EADE-15E0-5331-15B5-B807C3D0DB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9" name="Freeform 69">
                <a:extLst>
                  <a:ext uri="{FF2B5EF4-FFF2-40B4-BE49-F238E27FC236}">
                    <a16:creationId xmlns:a16="http://schemas.microsoft.com/office/drawing/2014/main" id="{EDC1FF20-D67A-1BC4-E391-267774368A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0" name="Freeform 70">
                <a:extLst>
                  <a:ext uri="{FF2B5EF4-FFF2-40B4-BE49-F238E27FC236}">
                    <a16:creationId xmlns:a16="http://schemas.microsoft.com/office/drawing/2014/main" id="{499CE692-BF2E-5A88-5FD4-1C66619A6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1" name="Freeform 71">
                <a:extLst>
                  <a:ext uri="{FF2B5EF4-FFF2-40B4-BE49-F238E27FC236}">
                    <a16:creationId xmlns:a16="http://schemas.microsoft.com/office/drawing/2014/main" id="{92944A29-3B4C-6F85-9B72-50D3829D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2" name="Freeform 72">
                <a:extLst>
                  <a:ext uri="{FF2B5EF4-FFF2-40B4-BE49-F238E27FC236}">
                    <a16:creationId xmlns:a16="http://schemas.microsoft.com/office/drawing/2014/main" id="{A178CE35-427D-3A30-294A-BA2E534C3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3" name="Freeform 73">
                <a:extLst>
                  <a:ext uri="{FF2B5EF4-FFF2-40B4-BE49-F238E27FC236}">
                    <a16:creationId xmlns:a16="http://schemas.microsoft.com/office/drawing/2014/main" id="{9A20B171-CC7C-A0AD-60CA-E3FD9F667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4" name="Freeform 74">
                <a:extLst>
                  <a:ext uri="{FF2B5EF4-FFF2-40B4-BE49-F238E27FC236}">
                    <a16:creationId xmlns:a16="http://schemas.microsoft.com/office/drawing/2014/main" id="{CD868656-ED03-A242-1AA4-9CEC9F8AA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5" name="Freeform 105">
                <a:extLst>
                  <a:ext uri="{FF2B5EF4-FFF2-40B4-BE49-F238E27FC236}">
                    <a16:creationId xmlns:a16="http://schemas.microsoft.com/office/drawing/2014/main" id="{6BA557F8-FE08-44A2-8707-7D9A0D8D1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6" name="Freeform 106">
                <a:extLst>
                  <a:ext uri="{FF2B5EF4-FFF2-40B4-BE49-F238E27FC236}">
                    <a16:creationId xmlns:a16="http://schemas.microsoft.com/office/drawing/2014/main" id="{4AFC8BEE-0C64-F283-B6DF-08BEDA6CC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7" name="Freeform 107">
                <a:extLst>
                  <a:ext uri="{FF2B5EF4-FFF2-40B4-BE49-F238E27FC236}">
                    <a16:creationId xmlns:a16="http://schemas.microsoft.com/office/drawing/2014/main" id="{37503847-CD7E-0B04-3340-90640292B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2CCC6CC9-4F99-0893-82B7-A639A8A29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9" name="Freeform 109">
                <a:extLst>
                  <a:ext uri="{FF2B5EF4-FFF2-40B4-BE49-F238E27FC236}">
                    <a16:creationId xmlns:a16="http://schemas.microsoft.com/office/drawing/2014/main" id="{25EB50AB-5612-ECD9-2621-B50601B059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60" name="Freeform 110">
                <a:extLst>
                  <a:ext uri="{FF2B5EF4-FFF2-40B4-BE49-F238E27FC236}">
                    <a16:creationId xmlns:a16="http://schemas.microsoft.com/office/drawing/2014/main" id="{59D21B48-B69C-88E3-21B5-107D1CCCF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61" name="Freeform 111">
                <a:extLst>
                  <a:ext uri="{FF2B5EF4-FFF2-40B4-BE49-F238E27FC236}">
                    <a16:creationId xmlns:a16="http://schemas.microsoft.com/office/drawing/2014/main" id="{224B2234-C42F-7D8A-2758-A45FF8187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62" name="Freeform 112">
                <a:extLst>
                  <a:ext uri="{FF2B5EF4-FFF2-40B4-BE49-F238E27FC236}">
                    <a16:creationId xmlns:a16="http://schemas.microsoft.com/office/drawing/2014/main" id="{A827CF2E-5826-E20C-7908-72C13C1F6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E8A7B8-0CF8-761D-0392-6340D51C3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9538" y="3369006"/>
              <a:ext cx="923792" cy="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533B41-F561-773D-69B4-59E125803DC2}"/>
                </a:ext>
              </a:extLst>
            </p:cNvPr>
            <p:cNvCxnSpPr>
              <a:cxnSpLocks/>
            </p:cNvCxnSpPr>
            <p:nvPr/>
          </p:nvCxnSpPr>
          <p:spPr>
            <a:xfrm>
              <a:off x="4822468" y="3365269"/>
              <a:ext cx="1811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85A71BD-3FB0-1115-ED0C-174FCD69FED3}"/>
                </a:ext>
              </a:extLst>
            </p:cNvPr>
            <p:cNvSpPr/>
            <p:nvPr/>
          </p:nvSpPr>
          <p:spPr>
            <a:xfrm>
              <a:off x="6441355" y="3326001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2AF1D77-3754-A072-DA50-E17D5890E396}"/>
                </a:ext>
              </a:extLst>
            </p:cNvPr>
            <p:cNvSpPr/>
            <p:nvPr/>
          </p:nvSpPr>
          <p:spPr>
            <a:xfrm>
              <a:off x="6441355" y="4202959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58E50CB-9BA8-EA51-331D-DC670F4A046F}"/>
                    </a:ext>
                  </a:extLst>
                </p:cNvPr>
                <p:cNvSpPr txBox="1"/>
                <p:nvPr/>
              </p:nvSpPr>
              <p:spPr>
                <a:xfrm>
                  <a:off x="4030880" y="3720923"/>
                  <a:ext cx="619449" cy="1651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000" b="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3.361 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</m:t>
                      </m:r>
                    </m:oMath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58E50CB-9BA8-EA51-331D-DC670F4A0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0880" y="3720923"/>
                  <a:ext cx="619449" cy="165168"/>
                </a:xfrm>
                <a:prstGeom prst="rect">
                  <a:avLst/>
                </a:prstGeom>
                <a:blipFill>
                  <a:blip r:embed="rId6"/>
                  <a:stretch>
                    <a:fillRect l="-13043" t="-23077" r="-6522" b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754EC40-BE9E-941E-417C-D9C6CCA22B9F}"/>
                </a:ext>
              </a:extLst>
            </p:cNvPr>
            <p:cNvCxnSpPr>
              <a:cxnSpLocks/>
              <a:stCxn id="24" idx="6"/>
              <a:endCxn id="16" idx="2"/>
            </p:cNvCxnSpPr>
            <p:nvPr/>
          </p:nvCxnSpPr>
          <p:spPr>
            <a:xfrm>
              <a:off x="3384563" y="4242828"/>
              <a:ext cx="305679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B6525BD-BD0E-7509-8917-1D69470BC2F4}"/>
                </a:ext>
              </a:extLst>
            </p:cNvPr>
            <p:cNvCxnSpPr>
              <a:cxnSpLocks/>
            </p:cNvCxnSpPr>
            <p:nvPr/>
          </p:nvCxnSpPr>
          <p:spPr>
            <a:xfrm>
              <a:off x="3884555" y="3842332"/>
              <a:ext cx="0" cy="4076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9E0090B-5302-6D64-62F2-EF83545A3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81333" y="3354185"/>
              <a:ext cx="0" cy="4097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AC75DD5-BCCE-0450-D0C4-C82FB8B5D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7232" y="3763910"/>
              <a:ext cx="2656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37E0EBA0-161D-1787-7674-9532A54B3C4D}"/>
                </a:ext>
              </a:extLst>
            </p:cNvPr>
            <p:cNvSpPr/>
            <p:nvPr/>
          </p:nvSpPr>
          <p:spPr>
            <a:xfrm>
              <a:off x="3686868" y="3842333"/>
              <a:ext cx="386336" cy="451854"/>
            </a:xfrm>
            <a:prstGeom prst="arc">
              <a:avLst>
                <a:gd name="adj1" fmla="val 14431447"/>
                <a:gd name="adj2" fmla="val 1813314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A28B8D7-11DB-6D3B-611F-C2C5EBF3A8C8}"/>
                </a:ext>
              </a:extLst>
            </p:cNvPr>
            <p:cNvSpPr/>
            <p:nvPr/>
          </p:nvSpPr>
          <p:spPr>
            <a:xfrm>
              <a:off x="3307420" y="3326001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891B1A4-143D-DA33-8578-DC5C39B59DA7}"/>
                </a:ext>
              </a:extLst>
            </p:cNvPr>
            <p:cNvSpPr/>
            <p:nvPr/>
          </p:nvSpPr>
          <p:spPr>
            <a:xfrm>
              <a:off x="3307420" y="4202959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DB87B12-5D34-23E6-6328-410373558E68}"/>
                </a:ext>
              </a:extLst>
            </p:cNvPr>
            <p:cNvCxnSpPr>
              <a:cxnSpLocks/>
            </p:cNvCxnSpPr>
            <p:nvPr/>
          </p:nvCxnSpPr>
          <p:spPr>
            <a:xfrm>
              <a:off x="6082339" y="3842333"/>
              <a:ext cx="0" cy="4076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C6E907F-B927-2D97-FA74-A6ED9378299D}"/>
                </a:ext>
              </a:extLst>
            </p:cNvPr>
            <p:cNvCxnSpPr>
              <a:cxnSpLocks/>
            </p:cNvCxnSpPr>
            <p:nvPr/>
          </p:nvCxnSpPr>
          <p:spPr>
            <a:xfrm>
              <a:off x="6087068" y="3354186"/>
              <a:ext cx="0" cy="4097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9D50D74-89C0-6D3C-4DD9-38E48E2EAE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2967" y="3763911"/>
              <a:ext cx="2656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A77B20EB-6C88-C32F-C123-6A85E7C42F12}"/>
                </a:ext>
              </a:extLst>
            </p:cNvPr>
            <p:cNvSpPr/>
            <p:nvPr/>
          </p:nvSpPr>
          <p:spPr>
            <a:xfrm>
              <a:off x="5892603" y="3842334"/>
              <a:ext cx="386336" cy="451854"/>
            </a:xfrm>
            <a:prstGeom prst="arc">
              <a:avLst>
                <a:gd name="adj1" fmla="val 14431447"/>
                <a:gd name="adj2" fmla="val 1813314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2BC2DA8-E919-C48C-0EBD-5514AE6C79BB}"/>
                    </a:ext>
                  </a:extLst>
                </p:cNvPr>
                <p:cNvSpPr txBox="1"/>
                <p:nvPr/>
              </p:nvSpPr>
              <p:spPr>
                <a:xfrm>
                  <a:off x="5027689" y="3720923"/>
                  <a:ext cx="707194" cy="1651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3.361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2BC2DA8-E919-C48C-0EBD-5514AE6C79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689" y="3720923"/>
                  <a:ext cx="707194" cy="165168"/>
                </a:xfrm>
                <a:prstGeom prst="rect">
                  <a:avLst/>
                </a:prstGeom>
                <a:blipFill>
                  <a:blip r:embed="rId7"/>
                  <a:stretch>
                    <a:fillRect l="-952" t="-7692" r="-2857" b="-3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D795DA-A388-18F9-4ADA-6C39A5D18240}"/>
                </a:ext>
              </a:extLst>
            </p:cNvPr>
            <p:cNvCxnSpPr>
              <a:cxnSpLocks/>
              <a:stCxn id="23" idx="4"/>
              <a:endCxn id="42" idx="0"/>
            </p:cNvCxnSpPr>
            <p:nvPr/>
          </p:nvCxnSpPr>
          <p:spPr>
            <a:xfrm>
              <a:off x="3345992" y="3405740"/>
              <a:ext cx="1110" cy="25137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B10A91-B11E-76F5-D163-A1BC528E0E14}"/>
                </a:ext>
              </a:extLst>
            </p:cNvPr>
            <p:cNvCxnSpPr>
              <a:cxnSpLocks/>
              <a:stCxn id="42" idx="4"/>
              <a:endCxn id="24" idx="0"/>
            </p:cNvCxnSpPr>
            <p:nvPr/>
          </p:nvCxnSpPr>
          <p:spPr>
            <a:xfrm flipH="1">
              <a:off x="3345992" y="3980890"/>
              <a:ext cx="1110" cy="2220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F9CE08E-2815-AE78-370F-40E022C05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040" y="3433687"/>
              <a:ext cx="0" cy="757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30CD570-E606-66A9-1B49-F69E4F650AF3}"/>
                </a:ext>
              </a:extLst>
            </p:cNvPr>
            <p:cNvGrpSpPr/>
            <p:nvPr/>
          </p:nvGrpSpPr>
          <p:grpSpPr>
            <a:xfrm>
              <a:off x="3185213" y="3657113"/>
              <a:ext cx="323777" cy="323777"/>
              <a:chOff x="3135439" y="4979743"/>
              <a:chExt cx="419418" cy="419418"/>
            </a:xfrm>
          </p:grpSpPr>
          <p:sp>
            <p:nvSpPr>
              <p:cNvPr id="42" name="Oval 5">
                <a:extLst>
                  <a:ext uri="{FF2B5EF4-FFF2-40B4-BE49-F238E27FC236}">
                    <a16:creationId xmlns:a16="http://schemas.microsoft.com/office/drawing/2014/main" id="{7D075932-C089-BFF9-D73D-C47A7E39E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439" y="4979743"/>
                <a:ext cx="419418" cy="4194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3" name="Arc 8">
                <a:extLst>
                  <a:ext uri="{FF2B5EF4-FFF2-40B4-BE49-F238E27FC236}">
                    <a16:creationId xmlns:a16="http://schemas.microsoft.com/office/drawing/2014/main" id="{B5D8E2C8-73DB-818E-196B-2C45BD75290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344751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4" name="Arc 9">
                <a:extLst>
                  <a:ext uri="{FF2B5EF4-FFF2-40B4-BE49-F238E27FC236}">
                    <a16:creationId xmlns:a16="http://schemas.microsoft.com/office/drawing/2014/main" id="{9F17AEEC-3811-6D74-D21D-014638AA5EE2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432075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5" name="Arc 11">
                <a:extLst>
                  <a:ext uri="{FF2B5EF4-FFF2-40B4-BE49-F238E27FC236}">
                    <a16:creationId xmlns:a16="http://schemas.microsoft.com/office/drawing/2014/main" id="{9FE12836-84FA-9A2E-9C8E-367421D3CD9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72417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6" name="Arc 12">
                <a:extLst>
                  <a:ext uri="{FF2B5EF4-FFF2-40B4-BE49-F238E27FC236}">
                    <a16:creationId xmlns:a16="http://schemas.microsoft.com/office/drawing/2014/main" id="{080F8A3E-324A-83CA-8CFE-30EA08D2E0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741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8AD17A-A19E-15CB-55F2-3A981F2E4FCE}"/>
                </a:ext>
              </a:extLst>
            </p:cNvPr>
            <p:cNvCxnSpPr>
              <a:cxnSpLocks/>
            </p:cNvCxnSpPr>
            <p:nvPr/>
          </p:nvCxnSpPr>
          <p:spPr>
            <a:xfrm>
              <a:off x="4622795" y="3445626"/>
              <a:ext cx="55329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EBF3B2A-9F13-C08C-9936-256C01B13770}"/>
                </a:ext>
              </a:extLst>
            </p:cNvPr>
            <p:cNvCxnSpPr>
              <a:cxnSpLocks/>
            </p:cNvCxnSpPr>
            <p:nvPr/>
          </p:nvCxnSpPr>
          <p:spPr>
            <a:xfrm>
              <a:off x="4046782" y="3433383"/>
              <a:ext cx="0" cy="2763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07F2562-9805-3044-4166-2587E7308CD2}"/>
                    </a:ext>
                  </a:extLst>
                </p:cNvPr>
                <p:cNvSpPr txBox="1"/>
                <p:nvPr/>
              </p:nvSpPr>
              <p:spPr>
                <a:xfrm>
                  <a:off x="4784812" y="3485545"/>
                  <a:ext cx="135541" cy="1651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07F2562-9805-3044-4166-2587E7308C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4812" y="3485545"/>
                  <a:ext cx="135541" cy="165168"/>
                </a:xfrm>
                <a:prstGeom prst="rect">
                  <a:avLst/>
                </a:prstGeom>
                <a:blipFill>
                  <a:blip r:embed="rId8"/>
                  <a:stretch>
                    <a:fillRect l="-19048" r="-4762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9BE2BCF-E593-41C8-80FC-3914A844C932}"/>
                    </a:ext>
                  </a:extLst>
                </p:cNvPr>
                <p:cNvSpPr txBox="1"/>
                <p:nvPr/>
              </p:nvSpPr>
              <p:spPr>
                <a:xfrm>
                  <a:off x="4114679" y="3472750"/>
                  <a:ext cx="138741" cy="1651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9BE2BCF-E593-41C8-80FC-3914A844C9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4679" y="3472750"/>
                  <a:ext cx="138741" cy="165168"/>
                </a:xfrm>
                <a:prstGeom prst="rect">
                  <a:avLst/>
                </a:prstGeom>
                <a:blipFill>
                  <a:blip r:embed="rId9"/>
                  <a:stretch>
                    <a:fillRect l="-23810" r="-9524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38F73E3-574A-9885-4AF7-EECB6660E71A}"/>
                </a:ext>
              </a:extLst>
            </p:cNvPr>
            <p:cNvCxnSpPr>
              <a:cxnSpLocks/>
            </p:cNvCxnSpPr>
            <p:nvPr/>
          </p:nvCxnSpPr>
          <p:spPr>
            <a:xfrm>
              <a:off x="3447911" y="3280996"/>
              <a:ext cx="3620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1D59508-F8C1-96B6-08DB-708004A37FBD}"/>
                    </a:ext>
                  </a:extLst>
                </p:cNvPr>
                <p:cNvSpPr txBox="1"/>
                <p:nvPr/>
              </p:nvSpPr>
              <p:spPr>
                <a:xfrm>
                  <a:off x="3548759" y="3064911"/>
                  <a:ext cx="86954" cy="1651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1D59508-F8C1-96B6-08DB-708004A37F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8759" y="3064911"/>
                  <a:ext cx="86954" cy="165168"/>
                </a:xfrm>
                <a:prstGeom prst="rect">
                  <a:avLst/>
                </a:prstGeom>
                <a:blipFill>
                  <a:blip r:embed="rId10"/>
                  <a:stretch>
                    <a:fillRect l="-38462" r="-30769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E6CF5F3-357C-2D0C-522B-8075622DD9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3843" y="3428459"/>
              <a:ext cx="0" cy="757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7EC8F6E-DA58-F716-E288-353470664140}"/>
                    </a:ext>
                  </a:extLst>
                </p:cNvPr>
                <p:cNvSpPr txBox="1"/>
                <p:nvPr/>
              </p:nvSpPr>
              <p:spPr>
                <a:xfrm>
                  <a:off x="6708469" y="3688194"/>
                  <a:ext cx="172841" cy="1651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7EC8F6E-DA58-F716-E288-3534706641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8469" y="3688194"/>
                  <a:ext cx="172841" cy="165168"/>
                </a:xfrm>
                <a:prstGeom prst="rect">
                  <a:avLst/>
                </a:prstGeom>
                <a:blipFill>
                  <a:blip r:embed="rId11"/>
                  <a:stretch>
                    <a:fillRect l="-19231" r="-3846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7091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3DBD85-95C9-9C41-ABBF-4AD5C7B70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7.2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FA512-A02D-8247-8FE8-C4949125EF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703E4D15-290B-5C47-B69A-A408589F1E88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CCC37-A63C-6D61-9A5B-0215A324A03F}"/>
              </a:ext>
            </a:extLst>
          </p:cNvPr>
          <p:cNvGrpSpPr>
            <a:grpSpLocks noChangeAspect="1"/>
          </p:cNvGrpSpPr>
          <p:nvPr/>
        </p:nvGrpSpPr>
        <p:grpSpPr>
          <a:xfrm>
            <a:off x="2026557" y="371510"/>
            <a:ext cx="9039089" cy="2421053"/>
            <a:chOff x="2030490" y="2994932"/>
            <a:chExt cx="4850820" cy="1299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1212681-17FF-3552-EA5B-42752F8FDE59}"/>
                    </a:ext>
                  </a:extLst>
                </p:cNvPr>
                <p:cNvSpPr txBox="1"/>
                <p:nvPr/>
              </p:nvSpPr>
              <p:spPr>
                <a:xfrm>
                  <a:off x="2030490" y="3668654"/>
                  <a:ext cx="1025659" cy="2147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=1.0∠0°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1212681-17FF-3552-EA5B-42752F8FD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0490" y="3668654"/>
                  <a:ext cx="1025659" cy="214719"/>
                </a:xfrm>
                <a:prstGeom prst="rect">
                  <a:avLst/>
                </a:prstGeom>
                <a:blipFill>
                  <a:blip r:embed="rId2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46DDF1-EC7A-C97D-211A-C74424A82E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3911" y="3369006"/>
              <a:ext cx="923792" cy="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7EBFD42-B566-45F7-6974-80ADC5FD4465}"/>
                    </a:ext>
                  </a:extLst>
                </p:cNvPr>
                <p:cNvSpPr txBox="1"/>
                <p:nvPr/>
              </p:nvSpPr>
              <p:spPr>
                <a:xfrm>
                  <a:off x="4272605" y="2994932"/>
                  <a:ext cx="554070" cy="1651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0.063 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7EBFD42-B566-45F7-6974-80ADC5FD44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2605" y="2994932"/>
                  <a:ext cx="554070" cy="165168"/>
                </a:xfrm>
                <a:prstGeom prst="rect">
                  <a:avLst/>
                </a:prstGeom>
                <a:blipFill>
                  <a:blip r:embed="rId3"/>
                  <a:stretch>
                    <a:fillRect l="-4878" t="-8000" r="-6098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43E6C2D-24C5-EA59-8767-D3691A0C64F5}"/>
                    </a:ext>
                  </a:extLst>
                </p:cNvPr>
                <p:cNvSpPr txBox="1"/>
                <p:nvPr/>
              </p:nvSpPr>
              <p:spPr>
                <a:xfrm>
                  <a:off x="5100738" y="2996881"/>
                  <a:ext cx="603964" cy="1651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0.189 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43E6C2D-24C5-EA59-8767-D3691A0C64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0738" y="2996881"/>
                  <a:ext cx="603964" cy="165168"/>
                </a:xfrm>
                <a:prstGeom prst="rect">
                  <a:avLst/>
                </a:prstGeom>
                <a:blipFill>
                  <a:blip r:embed="rId4"/>
                  <a:stretch>
                    <a:fillRect l="-7865" t="-8000" r="-449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C624516-64DD-5EF0-6115-12A0E293395F}"/>
                </a:ext>
              </a:extLst>
            </p:cNvPr>
            <p:cNvGrpSpPr/>
            <p:nvPr/>
          </p:nvGrpSpPr>
          <p:grpSpPr>
            <a:xfrm>
              <a:off x="4306878" y="3200622"/>
              <a:ext cx="473876" cy="169027"/>
              <a:chOff x="3886200" y="2636088"/>
              <a:chExt cx="914400" cy="31553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84368B3-9105-5237-FD75-4E6888EC0CB3}"/>
                  </a:ext>
                </a:extLst>
              </p:cNvPr>
              <p:cNvGrpSpPr/>
              <p:nvPr/>
            </p:nvGrpSpPr>
            <p:grpSpPr>
              <a:xfrm>
                <a:off x="38862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E068A14B-D77F-8601-472F-3BBDD3EC0882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D3DF7277-E9CF-C995-B221-40FB4E58F8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DFCB0E8-93AB-D21C-A4C1-E9A8CB16AA36}"/>
                  </a:ext>
                </a:extLst>
              </p:cNvPr>
              <p:cNvGrpSpPr/>
              <p:nvPr/>
            </p:nvGrpSpPr>
            <p:grpSpPr>
              <a:xfrm>
                <a:off x="41910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6206F984-FCDC-B03A-91D7-6A2390CF2C39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47915003-8009-347B-3043-0EB6C1C40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9F617BEA-5304-7048-17A9-8AF7B4571AB7}"/>
                  </a:ext>
                </a:extLst>
              </p:cNvPr>
              <p:cNvGrpSpPr/>
              <p:nvPr/>
            </p:nvGrpSpPr>
            <p:grpSpPr>
              <a:xfrm>
                <a:off x="44958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A389079A-90D6-07F7-B6FF-8E387C03A99D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014862B5-A69C-108B-22E5-3124B7470B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60D1BD-2081-6831-F5A2-F7F603665CC0}"/>
                </a:ext>
              </a:extLst>
            </p:cNvPr>
            <p:cNvCxnSpPr>
              <a:cxnSpLocks/>
            </p:cNvCxnSpPr>
            <p:nvPr/>
          </p:nvCxnSpPr>
          <p:spPr>
            <a:xfrm>
              <a:off x="4775138" y="3365269"/>
              <a:ext cx="1811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229">
              <a:extLst>
                <a:ext uri="{FF2B5EF4-FFF2-40B4-BE49-F238E27FC236}">
                  <a16:creationId xmlns:a16="http://schemas.microsoft.com/office/drawing/2014/main" id="{398D8437-BFCB-0693-E949-D088BA8BEA20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181357" y="3030873"/>
              <a:ext cx="157819" cy="522223"/>
              <a:chOff x="2788" y="1935"/>
              <a:chExt cx="216" cy="843"/>
            </a:xfrm>
          </p:grpSpPr>
          <p:sp>
            <p:nvSpPr>
              <p:cNvPr id="47" name="Freeform 67">
                <a:extLst>
                  <a:ext uri="{FF2B5EF4-FFF2-40B4-BE49-F238E27FC236}">
                    <a16:creationId xmlns:a16="http://schemas.microsoft.com/office/drawing/2014/main" id="{99B8539F-CDC3-04A6-5D07-C7B5329BA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8" name="Freeform 68">
                <a:extLst>
                  <a:ext uri="{FF2B5EF4-FFF2-40B4-BE49-F238E27FC236}">
                    <a16:creationId xmlns:a16="http://schemas.microsoft.com/office/drawing/2014/main" id="{9D21EADE-15E0-5331-15B5-B807C3D0DB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9" name="Freeform 69">
                <a:extLst>
                  <a:ext uri="{FF2B5EF4-FFF2-40B4-BE49-F238E27FC236}">
                    <a16:creationId xmlns:a16="http://schemas.microsoft.com/office/drawing/2014/main" id="{EDC1FF20-D67A-1BC4-E391-267774368A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0" name="Freeform 70">
                <a:extLst>
                  <a:ext uri="{FF2B5EF4-FFF2-40B4-BE49-F238E27FC236}">
                    <a16:creationId xmlns:a16="http://schemas.microsoft.com/office/drawing/2014/main" id="{499CE692-BF2E-5A88-5FD4-1C66619A6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1" name="Freeform 71">
                <a:extLst>
                  <a:ext uri="{FF2B5EF4-FFF2-40B4-BE49-F238E27FC236}">
                    <a16:creationId xmlns:a16="http://schemas.microsoft.com/office/drawing/2014/main" id="{92944A29-3B4C-6F85-9B72-50D3829D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2" name="Freeform 72">
                <a:extLst>
                  <a:ext uri="{FF2B5EF4-FFF2-40B4-BE49-F238E27FC236}">
                    <a16:creationId xmlns:a16="http://schemas.microsoft.com/office/drawing/2014/main" id="{A178CE35-427D-3A30-294A-BA2E534C3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3" name="Freeform 73">
                <a:extLst>
                  <a:ext uri="{FF2B5EF4-FFF2-40B4-BE49-F238E27FC236}">
                    <a16:creationId xmlns:a16="http://schemas.microsoft.com/office/drawing/2014/main" id="{9A20B171-CC7C-A0AD-60CA-E3FD9F667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4" name="Freeform 74">
                <a:extLst>
                  <a:ext uri="{FF2B5EF4-FFF2-40B4-BE49-F238E27FC236}">
                    <a16:creationId xmlns:a16="http://schemas.microsoft.com/office/drawing/2014/main" id="{CD868656-ED03-A242-1AA4-9CEC9F8AA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5" name="Freeform 105">
                <a:extLst>
                  <a:ext uri="{FF2B5EF4-FFF2-40B4-BE49-F238E27FC236}">
                    <a16:creationId xmlns:a16="http://schemas.microsoft.com/office/drawing/2014/main" id="{6BA557F8-FE08-44A2-8707-7D9A0D8D1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6" name="Freeform 106">
                <a:extLst>
                  <a:ext uri="{FF2B5EF4-FFF2-40B4-BE49-F238E27FC236}">
                    <a16:creationId xmlns:a16="http://schemas.microsoft.com/office/drawing/2014/main" id="{4AFC8BEE-0C64-F283-B6DF-08BEDA6CC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7" name="Freeform 107">
                <a:extLst>
                  <a:ext uri="{FF2B5EF4-FFF2-40B4-BE49-F238E27FC236}">
                    <a16:creationId xmlns:a16="http://schemas.microsoft.com/office/drawing/2014/main" id="{37503847-CD7E-0B04-3340-90640292B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2CCC6CC9-4F99-0893-82B7-A639A8A29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9" name="Freeform 109">
                <a:extLst>
                  <a:ext uri="{FF2B5EF4-FFF2-40B4-BE49-F238E27FC236}">
                    <a16:creationId xmlns:a16="http://schemas.microsoft.com/office/drawing/2014/main" id="{25EB50AB-5612-ECD9-2621-B50601B059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60" name="Freeform 110">
                <a:extLst>
                  <a:ext uri="{FF2B5EF4-FFF2-40B4-BE49-F238E27FC236}">
                    <a16:creationId xmlns:a16="http://schemas.microsoft.com/office/drawing/2014/main" id="{59D21B48-B69C-88E3-21B5-107D1CCCF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61" name="Freeform 111">
                <a:extLst>
                  <a:ext uri="{FF2B5EF4-FFF2-40B4-BE49-F238E27FC236}">
                    <a16:creationId xmlns:a16="http://schemas.microsoft.com/office/drawing/2014/main" id="{224B2234-C42F-7D8A-2758-A45FF8187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62" name="Freeform 112">
                <a:extLst>
                  <a:ext uri="{FF2B5EF4-FFF2-40B4-BE49-F238E27FC236}">
                    <a16:creationId xmlns:a16="http://schemas.microsoft.com/office/drawing/2014/main" id="{A827CF2E-5826-E20C-7908-72C13C1F6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E8A7B8-0CF8-761D-0392-6340D51C3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9538" y="3369006"/>
              <a:ext cx="923792" cy="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533B41-F561-773D-69B4-59E125803DC2}"/>
                </a:ext>
              </a:extLst>
            </p:cNvPr>
            <p:cNvCxnSpPr>
              <a:cxnSpLocks/>
            </p:cNvCxnSpPr>
            <p:nvPr/>
          </p:nvCxnSpPr>
          <p:spPr>
            <a:xfrm>
              <a:off x="4822468" y="3365269"/>
              <a:ext cx="1811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85A71BD-3FB0-1115-ED0C-174FCD69FED3}"/>
                </a:ext>
              </a:extLst>
            </p:cNvPr>
            <p:cNvSpPr/>
            <p:nvPr/>
          </p:nvSpPr>
          <p:spPr>
            <a:xfrm>
              <a:off x="6441355" y="3326001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2AF1D77-3754-A072-DA50-E17D5890E396}"/>
                </a:ext>
              </a:extLst>
            </p:cNvPr>
            <p:cNvSpPr/>
            <p:nvPr/>
          </p:nvSpPr>
          <p:spPr>
            <a:xfrm>
              <a:off x="6441355" y="4202959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58E50CB-9BA8-EA51-331D-DC670F4A046F}"/>
                    </a:ext>
                  </a:extLst>
                </p:cNvPr>
                <p:cNvSpPr txBox="1"/>
                <p:nvPr/>
              </p:nvSpPr>
              <p:spPr>
                <a:xfrm>
                  <a:off x="4030880" y="3720923"/>
                  <a:ext cx="619449" cy="1651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000" b="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3.361 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</m:t>
                      </m:r>
                    </m:oMath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58E50CB-9BA8-EA51-331D-DC670F4A0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0880" y="3720923"/>
                  <a:ext cx="619449" cy="16516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4000" r="-6593" b="-4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754EC40-BE9E-941E-417C-D9C6CCA22B9F}"/>
                </a:ext>
              </a:extLst>
            </p:cNvPr>
            <p:cNvCxnSpPr>
              <a:cxnSpLocks/>
              <a:stCxn id="24" idx="6"/>
              <a:endCxn id="16" idx="2"/>
            </p:cNvCxnSpPr>
            <p:nvPr/>
          </p:nvCxnSpPr>
          <p:spPr>
            <a:xfrm>
              <a:off x="3384563" y="4242828"/>
              <a:ext cx="305679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B6525BD-BD0E-7509-8917-1D69470BC2F4}"/>
                </a:ext>
              </a:extLst>
            </p:cNvPr>
            <p:cNvCxnSpPr>
              <a:cxnSpLocks/>
            </p:cNvCxnSpPr>
            <p:nvPr/>
          </p:nvCxnSpPr>
          <p:spPr>
            <a:xfrm>
              <a:off x="3884555" y="3842332"/>
              <a:ext cx="0" cy="4076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9E0090B-5302-6D64-62F2-EF83545A3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81333" y="3354185"/>
              <a:ext cx="0" cy="4097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AC75DD5-BCCE-0450-D0C4-C82FB8B5D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7232" y="3763910"/>
              <a:ext cx="2656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37E0EBA0-161D-1787-7674-9532A54B3C4D}"/>
                </a:ext>
              </a:extLst>
            </p:cNvPr>
            <p:cNvSpPr/>
            <p:nvPr/>
          </p:nvSpPr>
          <p:spPr>
            <a:xfrm>
              <a:off x="3686868" y="3842333"/>
              <a:ext cx="386336" cy="451854"/>
            </a:xfrm>
            <a:prstGeom prst="arc">
              <a:avLst>
                <a:gd name="adj1" fmla="val 14431447"/>
                <a:gd name="adj2" fmla="val 1813314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A28B8D7-11DB-6D3B-611F-C2C5EBF3A8C8}"/>
                </a:ext>
              </a:extLst>
            </p:cNvPr>
            <p:cNvSpPr/>
            <p:nvPr/>
          </p:nvSpPr>
          <p:spPr>
            <a:xfrm>
              <a:off x="3307420" y="3326001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891B1A4-143D-DA33-8578-DC5C39B59DA7}"/>
                </a:ext>
              </a:extLst>
            </p:cNvPr>
            <p:cNvSpPr/>
            <p:nvPr/>
          </p:nvSpPr>
          <p:spPr>
            <a:xfrm>
              <a:off x="3307420" y="4202959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DB87B12-5D34-23E6-6328-410373558E68}"/>
                </a:ext>
              </a:extLst>
            </p:cNvPr>
            <p:cNvCxnSpPr>
              <a:cxnSpLocks/>
            </p:cNvCxnSpPr>
            <p:nvPr/>
          </p:nvCxnSpPr>
          <p:spPr>
            <a:xfrm>
              <a:off x="6082339" y="3842333"/>
              <a:ext cx="0" cy="4076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C6E907F-B927-2D97-FA74-A6ED9378299D}"/>
                </a:ext>
              </a:extLst>
            </p:cNvPr>
            <p:cNvCxnSpPr>
              <a:cxnSpLocks/>
            </p:cNvCxnSpPr>
            <p:nvPr/>
          </p:nvCxnSpPr>
          <p:spPr>
            <a:xfrm>
              <a:off x="6087068" y="3354186"/>
              <a:ext cx="0" cy="4097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9D50D74-89C0-6D3C-4DD9-38E48E2EAE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2967" y="3763911"/>
              <a:ext cx="2656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A77B20EB-6C88-C32F-C123-6A85E7C42F12}"/>
                </a:ext>
              </a:extLst>
            </p:cNvPr>
            <p:cNvSpPr/>
            <p:nvPr/>
          </p:nvSpPr>
          <p:spPr>
            <a:xfrm>
              <a:off x="5892603" y="3842334"/>
              <a:ext cx="386336" cy="451854"/>
            </a:xfrm>
            <a:prstGeom prst="arc">
              <a:avLst>
                <a:gd name="adj1" fmla="val 14431447"/>
                <a:gd name="adj2" fmla="val 1813314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2BC2DA8-E919-C48C-0EBD-5514AE6C79BB}"/>
                    </a:ext>
                  </a:extLst>
                </p:cNvPr>
                <p:cNvSpPr txBox="1"/>
                <p:nvPr/>
              </p:nvSpPr>
              <p:spPr>
                <a:xfrm>
                  <a:off x="5027689" y="3720923"/>
                  <a:ext cx="707194" cy="1651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3.361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2BC2DA8-E919-C48C-0EBD-5514AE6C79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689" y="3720923"/>
                  <a:ext cx="707194" cy="165168"/>
                </a:xfrm>
                <a:prstGeom prst="rect">
                  <a:avLst/>
                </a:prstGeom>
                <a:blipFill>
                  <a:blip r:embed="rId6"/>
                  <a:stretch>
                    <a:fillRect l="-952" t="-8000" r="-3810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D795DA-A388-18F9-4ADA-6C39A5D18240}"/>
                </a:ext>
              </a:extLst>
            </p:cNvPr>
            <p:cNvCxnSpPr>
              <a:cxnSpLocks/>
              <a:stCxn id="23" idx="4"/>
              <a:endCxn id="42" idx="0"/>
            </p:cNvCxnSpPr>
            <p:nvPr/>
          </p:nvCxnSpPr>
          <p:spPr>
            <a:xfrm>
              <a:off x="3345992" y="3405740"/>
              <a:ext cx="1110" cy="25137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B10A91-B11E-76F5-D163-A1BC528E0E14}"/>
                </a:ext>
              </a:extLst>
            </p:cNvPr>
            <p:cNvCxnSpPr>
              <a:cxnSpLocks/>
              <a:stCxn id="42" idx="4"/>
              <a:endCxn id="24" idx="0"/>
            </p:cNvCxnSpPr>
            <p:nvPr/>
          </p:nvCxnSpPr>
          <p:spPr>
            <a:xfrm flipH="1">
              <a:off x="3345992" y="3980890"/>
              <a:ext cx="1110" cy="2220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F9CE08E-2815-AE78-370F-40E022C05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040" y="3433687"/>
              <a:ext cx="0" cy="757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30CD570-E606-66A9-1B49-F69E4F650AF3}"/>
                </a:ext>
              </a:extLst>
            </p:cNvPr>
            <p:cNvGrpSpPr/>
            <p:nvPr/>
          </p:nvGrpSpPr>
          <p:grpSpPr>
            <a:xfrm>
              <a:off x="3185213" y="3657113"/>
              <a:ext cx="323777" cy="323777"/>
              <a:chOff x="3135439" y="4979743"/>
              <a:chExt cx="419418" cy="419418"/>
            </a:xfrm>
          </p:grpSpPr>
          <p:sp>
            <p:nvSpPr>
              <p:cNvPr id="42" name="Oval 5">
                <a:extLst>
                  <a:ext uri="{FF2B5EF4-FFF2-40B4-BE49-F238E27FC236}">
                    <a16:creationId xmlns:a16="http://schemas.microsoft.com/office/drawing/2014/main" id="{7D075932-C089-BFF9-D73D-C47A7E39E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439" y="4979743"/>
                <a:ext cx="419418" cy="4194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3" name="Arc 8">
                <a:extLst>
                  <a:ext uri="{FF2B5EF4-FFF2-40B4-BE49-F238E27FC236}">
                    <a16:creationId xmlns:a16="http://schemas.microsoft.com/office/drawing/2014/main" id="{B5D8E2C8-73DB-818E-196B-2C45BD75290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344751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4" name="Arc 9">
                <a:extLst>
                  <a:ext uri="{FF2B5EF4-FFF2-40B4-BE49-F238E27FC236}">
                    <a16:creationId xmlns:a16="http://schemas.microsoft.com/office/drawing/2014/main" id="{9F17AEEC-3811-6D74-D21D-014638AA5EE2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432075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5" name="Arc 11">
                <a:extLst>
                  <a:ext uri="{FF2B5EF4-FFF2-40B4-BE49-F238E27FC236}">
                    <a16:creationId xmlns:a16="http://schemas.microsoft.com/office/drawing/2014/main" id="{9FE12836-84FA-9A2E-9C8E-367421D3CD9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72417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6" name="Arc 12">
                <a:extLst>
                  <a:ext uri="{FF2B5EF4-FFF2-40B4-BE49-F238E27FC236}">
                    <a16:creationId xmlns:a16="http://schemas.microsoft.com/office/drawing/2014/main" id="{080F8A3E-324A-83CA-8CFE-30EA08D2E0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741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8AD17A-A19E-15CB-55F2-3A981F2E4FCE}"/>
                </a:ext>
              </a:extLst>
            </p:cNvPr>
            <p:cNvCxnSpPr>
              <a:cxnSpLocks/>
            </p:cNvCxnSpPr>
            <p:nvPr/>
          </p:nvCxnSpPr>
          <p:spPr>
            <a:xfrm>
              <a:off x="4622795" y="3445626"/>
              <a:ext cx="55329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EBF3B2A-9F13-C08C-9936-256C01B13770}"/>
                </a:ext>
              </a:extLst>
            </p:cNvPr>
            <p:cNvCxnSpPr>
              <a:cxnSpLocks/>
            </p:cNvCxnSpPr>
            <p:nvPr/>
          </p:nvCxnSpPr>
          <p:spPr>
            <a:xfrm>
              <a:off x="4046782" y="3433383"/>
              <a:ext cx="0" cy="2763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07F2562-9805-3044-4166-2587E7308CD2}"/>
                    </a:ext>
                  </a:extLst>
                </p:cNvPr>
                <p:cNvSpPr txBox="1"/>
                <p:nvPr/>
              </p:nvSpPr>
              <p:spPr>
                <a:xfrm>
                  <a:off x="4784812" y="3485545"/>
                  <a:ext cx="135541" cy="1651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07F2562-9805-3044-4166-2587E7308C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4812" y="3485545"/>
                  <a:ext cx="135541" cy="165168"/>
                </a:xfrm>
                <a:prstGeom prst="rect">
                  <a:avLst/>
                </a:prstGeom>
                <a:blipFill>
                  <a:blip r:embed="rId7"/>
                  <a:stretch>
                    <a:fillRect l="-19048" r="-9524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9BE2BCF-E593-41C8-80FC-3914A844C932}"/>
                    </a:ext>
                  </a:extLst>
                </p:cNvPr>
                <p:cNvSpPr txBox="1"/>
                <p:nvPr/>
              </p:nvSpPr>
              <p:spPr>
                <a:xfrm>
                  <a:off x="4114679" y="3472750"/>
                  <a:ext cx="138741" cy="1651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9BE2BCF-E593-41C8-80FC-3914A844C9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4679" y="3472750"/>
                  <a:ext cx="138741" cy="165168"/>
                </a:xfrm>
                <a:prstGeom prst="rect">
                  <a:avLst/>
                </a:prstGeom>
                <a:blipFill>
                  <a:blip r:embed="rId8"/>
                  <a:stretch>
                    <a:fillRect l="-23810" r="-9524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38F73E3-574A-9885-4AF7-EECB6660E71A}"/>
                </a:ext>
              </a:extLst>
            </p:cNvPr>
            <p:cNvCxnSpPr>
              <a:cxnSpLocks/>
            </p:cNvCxnSpPr>
            <p:nvPr/>
          </p:nvCxnSpPr>
          <p:spPr>
            <a:xfrm>
              <a:off x="3447911" y="3280996"/>
              <a:ext cx="3620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1D59508-F8C1-96B6-08DB-708004A37FBD}"/>
                    </a:ext>
                  </a:extLst>
                </p:cNvPr>
                <p:cNvSpPr txBox="1"/>
                <p:nvPr/>
              </p:nvSpPr>
              <p:spPr>
                <a:xfrm>
                  <a:off x="3548759" y="3064911"/>
                  <a:ext cx="86954" cy="1651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1D59508-F8C1-96B6-08DB-708004A37F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8759" y="3064911"/>
                  <a:ext cx="86954" cy="165168"/>
                </a:xfrm>
                <a:prstGeom prst="rect">
                  <a:avLst/>
                </a:prstGeom>
                <a:blipFill>
                  <a:blip r:embed="rId9"/>
                  <a:stretch>
                    <a:fillRect l="-35714" r="-21429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E6CF5F3-357C-2D0C-522B-8075622DD9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3843" y="3428459"/>
              <a:ext cx="0" cy="757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7EC8F6E-DA58-F716-E288-353470664140}"/>
                    </a:ext>
                  </a:extLst>
                </p:cNvPr>
                <p:cNvSpPr txBox="1"/>
                <p:nvPr/>
              </p:nvSpPr>
              <p:spPr>
                <a:xfrm>
                  <a:off x="6708469" y="3688194"/>
                  <a:ext cx="172841" cy="1651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7EC8F6E-DA58-F716-E288-3534706641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8469" y="3688194"/>
                  <a:ext cx="172841" cy="165168"/>
                </a:xfrm>
                <a:prstGeom prst="rect">
                  <a:avLst/>
                </a:prstGeom>
                <a:blipFill>
                  <a:blip r:embed="rId10"/>
                  <a:stretch>
                    <a:fillRect l="-14815" r="-3704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AE927F-D3BB-9BF4-2C7A-49BC6B60F2CB}"/>
                  </a:ext>
                </a:extLst>
              </p:cNvPr>
              <p:cNvSpPr txBox="1"/>
              <p:nvPr/>
            </p:nvSpPr>
            <p:spPr>
              <a:xfrm>
                <a:off x="824708" y="3219873"/>
                <a:ext cx="10759677" cy="3212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3.361</m:t>
                        </m:r>
                      </m:num>
                      <m:den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0.063+</m:t>
                        </m:r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0.189−</m:t>
                        </m:r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3.361 </m:t>
                        </m:r>
                      </m:den>
                    </m:f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=1.0595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∠−1.14°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.=365.5∠−1.14°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𝑘𝑉</m:t>
                    </m:r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𝑗𝑋</m:t>
                        </m:r>
                      </m:den>
                    </m:f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1.0</m:t>
                        </m:r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∠0°−</m:t>
                        </m:r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1.0595</m:t>
                        </m:r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∠−1.14°</m:t>
                        </m:r>
                      </m:num>
                      <m:den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0.063+</m:t>
                        </m:r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0.189</m:t>
                        </m:r>
                      </m:den>
                    </m:f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=0.3152∠88.86°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𝑝𝑢</m:t>
                    </m:r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0.2796× 1.0∠0°=0.2796∠90°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𝑝𝑢</m:t>
                    </m:r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complex power supplied by the generator is then:</a:t>
                </a: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𝑗𝑄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sub>
                        </m:sSub>
                      </m:e>
                    </m:acc>
                    <m:sSup>
                      <m:sSup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=1.0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∠0°×</m:t>
                    </m:r>
                    <m:r>
                      <a:rPr lang="en-US" sz="2400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0.6128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∠−89.41°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=0.00626−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0.6127 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𝑝𝑢</m:t>
                    </m:r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itchFamily="2" charset="2"/>
                  </a:rPr>
                  <a:t> Generator produces 626 kW of active power and absorbs 61.27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itchFamily="2" charset="2"/>
                  </a:rPr>
                  <a:t>MVar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AE927F-D3BB-9BF4-2C7A-49BC6B60F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708" y="3219873"/>
                <a:ext cx="10759677" cy="3212803"/>
              </a:xfrm>
              <a:prstGeom prst="rect">
                <a:avLst/>
              </a:prstGeom>
              <a:blipFill>
                <a:blip r:embed="rId11"/>
                <a:stretch>
                  <a:fillRect l="-824" b="-3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052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3DBD85-95C9-9C41-ABBF-4AD5C7B70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7.3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FA512-A02D-8247-8FE8-C4949125EF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703E4D15-290B-5C47-B69A-A408589F1E88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909E4E-AEDD-284C-A883-AE5CD6B437BC}"/>
                  </a:ext>
                </a:extLst>
              </p:cNvPr>
              <p:cNvSpPr txBox="1"/>
              <p:nvPr/>
            </p:nvSpPr>
            <p:spPr>
              <a:xfrm>
                <a:off x="742281" y="1475232"/>
                <a:ext cx="107074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load of 125 MW at 0.85 p.f. lagging is connected at the receiving end of the line of Example 7.1. If the receiving end voltage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=1.0∠0°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, what is the voltage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400" dirty="0"/>
                  <a:t> at the sending end? How much active and reactive power does the generator produce?</a:t>
                </a:r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909E4E-AEDD-284C-A883-AE5CD6B43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81" y="1475232"/>
                <a:ext cx="10707438" cy="1200329"/>
              </a:xfrm>
              <a:prstGeom prst="rect">
                <a:avLst/>
              </a:prstGeom>
              <a:blipFill>
                <a:blip r:embed="rId2"/>
                <a:stretch>
                  <a:fillRect l="-948" t="-4211" r="-23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850675B-00FA-E348-D533-A4EC43483EC4}"/>
                  </a:ext>
                </a:extLst>
              </p:cNvPr>
              <p:cNvSpPr txBox="1"/>
              <p:nvPr/>
            </p:nvSpPr>
            <p:spPr>
              <a:xfrm>
                <a:off x="743432" y="2829514"/>
                <a:ext cx="4993638" cy="1240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125</m:t>
                        </m:r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100</m:t>
                        </m:r>
                      </m:den>
                    </m:f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=1.25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𝑝𝑢</m:t>
                    </m:r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125×</m:t>
                        </m:r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tan</m:t>
                        </m:r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⁡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arccos</m:t>
                            </m:r>
                          </m:fName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(0.85)</m:t>
                            </m:r>
                          </m:e>
                        </m:func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100</m:t>
                        </m:r>
                      </m:den>
                    </m:f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=0.775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𝑝𝑢</m:t>
                    </m:r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850675B-00FA-E348-D533-A4EC43483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2" y="2829514"/>
                <a:ext cx="4993638" cy="1240211"/>
              </a:xfrm>
              <a:prstGeom prst="rect">
                <a:avLst/>
              </a:prstGeom>
              <a:blipFill>
                <a:blip r:embed="rId3"/>
                <a:stretch>
                  <a:fillRect l="-761"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11B70AC5-E2FB-EB14-575A-BCBD7F424CC3}"/>
              </a:ext>
            </a:extLst>
          </p:cNvPr>
          <p:cNvGrpSpPr>
            <a:grpSpLocks noChangeAspect="1"/>
          </p:cNvGrpSpPr>
          <p:nvPr/>
        </p:nvGrpSpPr>
        <p:grpSpPr>
          <a:xfrm>
            <a:off x="1873800" y="4610910"/>
            <a:ext cx="7726540" cy="1803661"/>
            <a:chOff x="2751658" y="2972876"/>
            <a:chExt cx="5996806" cy="139987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CCF0808-F034-A69E-43A9-22E996587C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3911" y="3369006"/>
              <a:ext cx="923792" cy="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1B7237F-47CF-90B1-2E9B-6B33F996F077}"/>
                    </a:ext>
                  </a:extLst>
                </p:cNvPr>
                <p:cNvSpPr txBox="1"/>
                <p:nvPr/>
              </p:nvSpPr>
              <p:spPr>
                <a:xfrm>
                  <a:off x="4145791" y="2972876"/>
                  <a:ext cx="638542" cy="1911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0.063 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1B7237F-47CF-90B1-2E9B-6B33F996F0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791" y="2972876"/>
                  <a:ext cx="638542" cy="191100"/>
                </a:xfrm>
                <a:prstGeom prst="rect">
                  <a:avLst/>
                </a:prstGeom>
                <a:blipFill>
                  <a:blip r:embed="rId4"/>
                  <a:stretch>
                    <a:fillRect l="-4545" t="-4762" r="-6061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4BC0EE36-0664-2C11-E24D-BEFD694900B5}"/>
                    </a:ext>
                  </a:extLst>
                </p:cNvPr>
                <p:cNvSpPr txBox="1"/>
                <p:nvPr/>
              </p:nvSpPr>
              <p:spPr>
                <a:xfrm>
                  <a:off x="4973926" y="2974825"/>
                  <a:ext cx="695773" cy="1911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0.189 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4BC0EE36-0664-2C11-E24D-BEFD694900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3926" y="2974825"/>
                  <a:ext cx="695773" cy="191100"/>
                </a:xfrm>
                <a:prstGeom prst="rect">
                  <a:avLst/>
                </a:prstGeom>
                <a:blipFill>
                  <a:blip r:embed="rId5"/>
                  <a:stretch>
                    <a:fillRect l="-6944" t="-10000" r="-4167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1B08FC8-83FE-1B63-E53B-554DAF4677F8}"/>
                </a:ext>
              </a:extLst>
            </p:cNvPr>
            <p:cNvGrpSpPr/>
            <p:nvPr/>
          </p:nvGrpSpPr>
          <p:grpSpPr>
            <a:xfrm>
              <a:off x="4306878" y="3200622"/>
              <a:ext cx="473876" cy="169027"/>
              <a:chOff x="3886200" y="2636088"/>
              <a:chExt cx="914400" cy="315538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50E062B1-AAE7-0461-3C3F-84D84BDFA749}"/>
                  </a:ext>
                </a:extLst>
              </p:cNvPr>
              <p:cNvGrpSpPr/>
              <p:nvPr/>
            </p:nvGrpSpPr>
            <p:grpSpPr>
              <a:xfrm>
                <a:off x="38862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026D6E8E-F857-E7B9-6099-7E677AF51C96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56847352-CD4B-2638-2F68-3D032A29F3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28F8309D-AA18-E2C0-BBBF-87E160A7918F}"/>
                  </a:ext>
                </a:extLst>
              </p:cNvPr>
              <p:cNvGrpSpPr/>
              <p:nvPr/>
            </p:nvGrpSpPr>
            <p:grpSpPr>
              <a:xfrm>
                <a:off x="41910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4CB6D3BF-2814-A326-7403-882D94152D6E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4065FC71-D86C-A74A-F909-868B8F38FC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6CE5EC37-73E1-1E98-C39B-2D546932FFFF}"/>
                  </a:ext>
                </a:extLst>
              </p:cNvPr>
              <p:cNvGrpSpPr/>
              <p:nvPr/>
            </p:nvGrpSpPr>
            <p:grpSpPr>
              <a:xfrm>
                <a:off x="44958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0E2DA1D6-1A99-87C8-2D7D-DB67687CEA68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A639FF3A-F968-B44B-42BB-E7EC606A48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59FCCC0-1A66-0A81-5B57-A37874F4E215}"/>
                </a:ext>
              </a:extLst>
            </p:cNvPr>
            <p:cNvCxnSpPr>
              <a:cxnSpLocks/>
            </p:cNvCxnSpPr>
            <p:nvPr/>
          </p:nvCxnSpPr>
          <p:spPr>
            <a:xfrm>
              <a:off x="4775138" y="3365269"/>
              <a:ext cx="1811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229">
              <a:extLst>
                <a:ext uri="{FF2B5EF4-FFF2-40B4-BE49-F238E27FC236}">
                  <a16:creationId xmlns:a16="http://schemas.microsoft.com/office/drawing/2014/main" id="{8E011E57-7B42-5E6A-96E5-0BC2882E489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181357" y="3030873"/>
              <a:ext cx="157819" cy="522223"/>
              <a:chOff x="2788" y="1935"/>
              <a:chExt cx="216" cy="843"/>
            </a:xfrm>
          </p:grpSpPr>
          <p:sp>
            <p:nvSpPr>
              <p:cNvPr id="156" name="Freeform 67">
                <a:extLst>
                  <a:ext uri="{FF2B5EF4-FFF2-40B4-BE49-F238E27FC236}">
                    <a16:creationId xmlns:a16="http://schemas.microsoft.com/office/drawing/2014/main" id="{96BE6B8C-4BD6-5C08-883A-E02FE0DF67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57" name="Freeform 68">
                <a:extLst>
                  <a:ext uri="{FF2B5EF4-FFF2-40B4-BE49-F238E27FC236}">
                    <a16:creationId xmlns:a16="http://schemas.microsoft.com/office/drawing/2014/main" id="{2B5710EA-A50D-28CE-57C1-A31BB7D61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58" name="Freeform 69">
                <a:extLst>
                  <a:ext uri="{FF2B5EF4-FFF2-40B4-BE49-F238E27FC236}">
                    <a16:creationId xmlns:a16="http://schemas.microsoft.com/office/drawing/2014/main" id="{DD10000D-1694-4C6F-75AE-D175ACE78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59" name="Freeform 70">
                <a:extLst>
                  <a:ext uri="{FF2B5EF4-FFF2-40B4-BE49-F238E27FC236}">
                    <a16:creationId xmlns:a16="http://schemas.microsoft.com/office/drawing/2014/main" id="{0F99109A-CD61-21FD-B039-E2BC0D381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60" name="Freeform 71">
                <a:extLst>
                  <a:ext uri="{FF2B5EF4-FFF2-40B4-BE49-F238E27FC236}">
                    <a16:creationId xmlns:a16="http://schemas.microsoft.com/office/drawing/2014/main" id="{A3EEBAD3-BA49-3150-34CC-8F3EBB1A2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61" name="Freeform 72">
                <a:extLst>
                  <a:ext uri="{FF2B5EF4-FFF2-40B4-BE49-F238E27FC236}">
                    <a16:creationId xmlns:a16="http://schemas.microsoft.com/office/drawing/2014/main" id="{35E3AE5F-CD4C-21A8-B95A-D6E83D767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62" name="Freeform 73">
                <a:extLst>
                  <a:ext uri="{FF2B5EF4-FFF2-40B4-BE49-F238E27FC236}">
                    <a16:creationId xmlns:a16="http://schemas.microsoft.com/office/drawing/2014/main" id="{49DB6747-92DD-A6E7-7359-9EA19C40E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63" name="Freeform 74">
                <a:extLst>
                  <a:ext uri="{FF2B5EF4-FFF2-40B4-BE49-F238E27FC236}">
                    <a16:creationId xmlns:a16="http://schemas.microsoft.com/office/drawing/2014/main" id="{643BEB11-73AC-87E4-7C15-EA5638B55A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64" name="Freeform 105">
                <a:extLst>
                  <a:ext uri="{FF2B5EF4-FFF2-40B4-BE49-F238E27FC236}">
                    <a16:creationId xmlns:a16="http://schemas.microsoft.com/office/drawing/2014/main" id="{A3FD9CC5-FABC-28F7-93E3-88EF44888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65" name="Freeform 106">
                <a:extLst>
                  <a:ext uri="{FF2B5EF4-FFF2-40B4-BE49-F238E27FC236}">
                    <a16:creationId xmlns:a16="http://schemas.microsoft.com/office/drawing/2014/main" id="{B4F4E201-D0F4-A8E9-229F-36DE5BA05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66" name="Freeform 107">
                <a:extLst>
                  <a:ext uri="{FF2B5EF4-FFF2-40B4-BE49-F238E27FC236}">
                    <a16:creationId xmlns:a16="http://schemas.microsoft.com/office/drawing/2014/main" id="{E8BF5F46-0D85-18DD-D116-BDBFCCF4C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67" name="Freeform 108">
                <a:extLst>
                  <a:ext uri="{FF2B5EF4-FFF2-40B4-BE49-F238E27FC236}">
                    <a16:creationId xmlns:a16="http://schemas.microsoft.com/office/drawing/2014/main" id="{F9FE1272-0E67-A381-7208-91DFCFB10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68" name="Freeform 109">
                <a:extLst>
                  <a:ext uri="{FF2B5EF4-FFF2-40B4-BE49-F238E27FC236}">
                    <a16:creationId xmlns:a16="http://schemas.microsoft.com/office/drawing/2014/main" id="{F82D4C3B-0BFD-507F-DBCD-4874577EA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69" name="Freeform 110">
                <a:extLst>
                  <a:ext uri="{FF2B5EF4-FFF2-40B4-BE49-F238E27FC236}">
                    <a16:creationId xmlns:a16="http://schemas.microsoft.com/office/drawing/2014/main" id="{55B8B64B-B525-D6BB-BF58-C3D672B98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70" name="Freeform 111">
                <a:extLst>
                  <a:ext uri="{FF2B5EF4-FFF2-40B4-BE49-F238E27FC236}">
                    <a16:creationId xmlns:a16="http://schemas.microsoft.com/office/drawing/2014/main" id="{3D74C256-187C-3287-02E0-75870815A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71" name="Freeform 112">
                <a:extLst>
                  <a:ext uri="{FF2B5EF4-FFF2-40B4-BE49-F238E27FC236}">
                    <a16:creationId xmlns:a16="http://schemas.microsoft.com/office/drawing/2014/main" id="{C32FC971-0F31-24ED-297C-7842ABB9B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1967993-5E1C-1FEA-306D-0434B1B88ABA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 flipV="1">
              <a:off x="5519538" y="3365871"/>
              <a:ext cx="566017" cy="1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68576B6-6EDC-E903-5F0A-BC8A51A2F1ED}"/>
                </a:ext>
              </a:extLst>
            </p:cNvPr>
            <p:cNvCxnSpPr>
              <a:cxnSpLocks/>
            </p:cNvCxnSpPr>
            <p:nvPr/>
          </p:nvCxnSpPr>
          <p:spPr>
            <a:xfrm>
              <a:off x="4822468" y="3365269"/>
              <a:ext cx="1811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162288F-BE92-14CC-FDF2-2E8F51579C73}"/>
                </a:ext>
              </a:extLst>
            </p:cNvPr>
            <p:cNvSpPr/>
            <p:nvPr/>
          </p:nvSpPr>
          <p:spPr>
            <a:xfrm>
              <a:off x="6085555" y="3326001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9912DE0-C2A3-D781-7B02-5D712D007668}"/>
                </a:ext>
              </a:extLst>
            </p:cNvPr>
            <p:cNvSpPr/>
            <p:nvPr/>
          </p:nvSpPr>
          <p:spPr>
            <a:xfrm>
              <a:off x="6085555" y="4202959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5CB331BC-6004-C9AA-901B-77693CEA30CA}"/>
                    </a:ext>
                  </a:extLst>
                </p:cNvPr>
                <p:cNvSpPr txBox="1"/>
                <p:nvPr/>
              </p:nvSpPr>
              <p:spPr>
                <a:xfrm>
                  <a:off x="4030880" y="3717434"/>
                  <a:ext cx="714435" cy="1911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600" b="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3.361 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</m:t>
                      </m:r>
                    </m:oMath>
                  </a14:m>
                  <a:endPara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5CB331BC-6004-C9AA-901B-77693CEA3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0880" y="3717434"/>
                  <a:ext cx="714435" cy="191100"/>
                </a:xfrm>
                <a:prstGeom prst="rect">
                  <a:avLst/>
                </a:prstGeom>
                <a:blipFill>
                  <a:blip r:embed="rId6"/>
                  <a:stretch>
                    <a:fillRect l="-13699" t="-25000" r="-6849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5E85FBD-CA6E-42CA-2909-DB4B1E9653C8}"/>
                </a:ext>
              </a:extLst>
            </p:cNvPr>
            <p:cNvCxnSpPr>
              <a:cxnSpLocks/>
              <a:stCxn id="93" idx="6"/>
              <a:endCxn id="85" idx="2"/>
            </p:cNvCxnSpPr>
            <p:nvPr/>
          </p:nvCxnSpPr>
          <p:spPr>
            <a:xfrm>
              <a:off x="3384563" y="4242828"/>
              <a:ext cx="270099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14D18CE-2C17-E0BE-9132-E32C26A55BD6}"/>
                </a:ext>
              </a:extLst>
            </p:cNvPr>
            <p:cNvCxnSpPr>
              <a:cxnSpLocks/>
            </p:cNvCxnSpPr>
            <p:nvPr/>
          </p:nvCxnSpPr>
          <p:spPr>
            <a:xfrm>
              <a:off x="3884555" y="3842332"/>
              <a:ext cx="0" cy="4076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54243E0-8350-BDB9-3A8C-B8A601DC6DBB}"/>
                </a:ext>
              </a:extLst>
            </p:cNvPr>
            <p:cNvCxnSpPr>
              <a:cxnSpLocks/>
            </p:cNvCxnSpPr>
            <p:nvPr/>
          </p:nvCxnSpPr>
          <p:spPr>
            <a:xfrm>
              <a:off x="3881333" y="3354185"/>
              <a:ext cx="0" cy="4097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DE2479A-1480-6266-3183-7F8D97731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7232" y="3763910"/>
              <a:ext cx="2656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D99CF571-C010-EFAB-15C4-750618F53055}"/>
                </a:ext>
              </a:extLst>
            </p:cNvPr>
            <p:cNvSpPr/>
            <p:nvPr/>
          </p:nvSpPr>
          <p:spPr>
            <a:xfrm>
              <a:off x="3686868" y="3842333"/>
              <a:ext cx="386336" cy="451854"/>
            </a:xfrm>
            <a:prstGeom prst="arc">
              <a:avLst>
                <a:gd name="adj1" fmla="val 14431447"/>
                <a:gd name="adj2" fmla="val 1813314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31A64AA-89B2-8029-EF43-2D1AF3183779}"/>
                </a:ext>
              </a:extLst>
            </p:cNvPr>
            <p:cNvSpPr/>
            <p:nvPr/>
          </p:nvSpPr>
          <p:spPr>
            <a:xfrm>
              <a:off x="3307420" y="3326001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E84AD7F-8A0E-EE16-B4BB-540395E55FBE}"/>
                </a:ext>
              </a:extLst>
            </p:cNvPr>
            <p:cNvSpPr/>
            <p:nvPr/>
          </p:nvSpPr>
          <p:spPr>
            <a:xfrm>
              <a:off x="3307420" y="4202959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570C47D-1834-D2F0-80F1-1E65BAB6CDFA}"/>
                </a:ext>
              </a:extLst>
            </p:cNvPr>
            <p:cNvCxnSpPr>
              <a:cxnSpLocks/>
            </p:cNvCxnSpPr>
            <p:nvPr/>
          </p:nvCxnSpPr>
          <p:spPr>
            <a:xfrm>
              <a:off x="5891504" y="3842333"/>
              <a:ext cx="0" cy="4076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6F464D1-9D82-5249-1093-A2292A2AB296}"/>
                </a:ext>
              </a:extLst>
            </p:cNvPr>
            <p:cNvCxnSpPr>
              <a:cxnSpLocks/>
            </p:cNvCxnSpPr>
            <p:nvPr/>
          </p:nvCxnSpPr>
          <p:spPr>
            <a:xfrm>
              <a:off x="5888282" y="3354186"/>
              <a:ext cx="0" cy="4097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593134E-E596-7C03-A82E-D3F0A9BAF4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4181" y="3763911"/>
              <a:ext cx="2656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9E75A4EA-B2CC-48F6-AC92-77C482854F61}"/>
                </a:ext>
              </a:extLst>
            </p:cNvPr>
            <p:cNvSpPr/>
            <p:nvPr/>
          </p:nvSpPr>
          <p:spPr>
            <a:xfrm>
              <a:off x="5693817" y="3842334"/>
              <a:ext cx="386336" cy="451854"/>
            </a:xfrm>
            <a:prstGeom prst="arc">
              <a:avLst>
                <a:gd name="adj1" fmla="val 14431447"/>
                <a:gd name="adj2" fmla="val 1813314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10FBB185-2AF7-95EE-79D6-9B9CCFDBF54C}"/>
                    </a:ext>
                  </a:extLst>
                </p:cNvPr>
                <p:cNvSpPr txBox="1"/>
                <p:nvPr/>
              </p:nvSpPr>
              <p:spPr>
                <a:xfrm>
                  <a:off x="4914963" y="3717434"/>
                  <a:ext cx="815210" cy="1911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3.361 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10FBB185-2AF7-95EE-79D6-9B9CCFDBF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4963" y="3717434"/>
                  <a:ext cx="815210" cy="191100"/>
                </a:xfrm>
                <a:prstGeom prst="rect">
                  <a:avLst/>
                </a:prstGeom>
                <a:blipFill>
                  <a:blip r:embed="rId7"/>
                  <a:stretch>
                    <a:fillRect l="-1205" t="-10000" r="-361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7DC4A02-6AAB-0AB4-B669-FF5FF2B2C61C}"/>
                </a:ext>
              </a:extLst>
            </p:cNvPr>
            <p:cNvCxnSpPr>
              <a:cxnSpLocks/>
              <a:stCxn id="92" idx="4"/>
              <a:endCxn id="151" idx="0"/>
            </p:cNvCxnSpPr>
            <p:nvPr/>
          </p:nvCxnSpPr>
          <p:spPr>
            <a:xfrm>
              <a:off x="3345992" y="3405740"/>
              <a:ext cx="1110" cy="25137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23084D7-222D-342B-4930-583C0F192D76}"/>
                </a:ext>
              </a:extLst>
            </p:cNvPr>
            <p:cNvCxnSpPr>
              <a:cxnSpLocks/>
              <a:stCxn id="151" idx="4"/>
              <a:endCxn id="93" idx="0"/>
            </p:cNvCxnSpPr>
            <p:nvPr/>
          </p:nvCxnSpPr>
          <p:spPr>
            <a:xfrm flipH="1">
              <a:off x="3345992" y="3980890"/>
              <a:ext cx="1110" cy="2220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E271428-73C1-AF5D-88A4-E20CE2E444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040" y="3431073"/>
              <a:ext cx="0" cy="757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E5C70FE3-0F9C-1793-F171-9016FADA9BB6}"/>
                    </a:ext>
                  </a:extLst>
                </p:cNvPr>
                <p:cNvSpPr txBox="1"/>
                <p:nvPr/>
              </p:nvSpPr>
              <p:spPr>
                <a:xfrm>
                  <a:off x="2751658" y="3671268"/>
                  <a:ext cx="325616" cy="2627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E5C70FE3-0F9C-1793-F171-9016FADA9B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1658" y="3671268"/>
                  <a:ext cx="325616" cy="26276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1744EF7-744C-BD48-2E41-6A130F1DA2CE}"/>
                </a:ext>
              </a:extLst>
            </p:cNvPr>
            <p:cNvGrpSpPr/>
            <p:nvPr/>
          </p:nvGrpSpPr>
          <p:grpSpPr>
            <a:xfrm>
              <a:off x="3185213" y="3657113"/>
              <a:ext cx="323777" cy="323777"/>
              <a:chOff x="3135439" y="4979743"/>
              <a:chExt cx="419418" cy="419418"/>
            </a:xfrm>
          </p:grpSpPr>
          <p:sp>
            <p:nvSpPr>
              <p:cNvPr id="151" name="Oval 5">
                <a:extLst>
                  <a:ext uri="{FF2B5EF4-FFF2-40B4-BE49-F238E27FC236}">
                    <a16:creationId xmlns:a16="http://schemas.microsoft.com/office/drawing/2014/main" id="{0B3A04B3-89A0-CBE0-7DE7-CDBC3BFFE1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439" y="4979743"/>
                <a:ext cx="419418" cy="4194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52" name="Arc 8">
                <a:extLst>
                  <a:ext uri="{FF2B5EF4-FFF2-40B4-BE49-F238E27FC236}">
                    <a16:creationId xmlns:a16="http://schemas.microsoft.com/office/drawing/2014/main" id="{4484F21B-4AB9-B523-1930-A5AF2E6C05A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344751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53" name="Arc 9">
                <a:extLst>
                  <a:ext uri="{FF2B5EF4-FFF2-40B4-BE49-F238E27FC236}">
                    <a16:creationId xmlns:a16="http://schemas.microsoft.com/office/drawing/2014/main" id="{476409F7-A3AB-BB0B-71AD-164E8056B21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432075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54" name="Arc 11">
                <a:extLst>
                  <a:ext uri="{FF2B5EF4-FFF2-40B4-BE49-F238E27FC236}">
                    <a16:creationId xmlns:a16="http://schemas.microsoft.com/office/drawing/2014/main" id="{D2988479-C88B-CA78-1586-5C7B9F5E2A7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72417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55" name="Arc 12">
                <a:extLst>
                  <a:ext uri="{FF2B5EF4-FFF2-40B4-BE49-F238E27FC236}">
                    <a16:creationId xmlns:a16="http://schemas.microsoft.com/office/drawing/2014/main" id="{821242FC-453E-5B48-B97B-B3A37C6E0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741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8FD43958-2E85-020C-05A1-0F88D7DC697E}"/>
                </a:ext>
              </a:extLst>
            </p:cNvPr>
            <p:cNvCxnSpPr>
              <a:cxnSpLocks/>
            </p:cNvCxnSpPr>
            <p:nvPr/>
          </p:nvCxnSpPr>
          <p:spPr>
            <a:xfrm>
              <a:off x="4622795" y="3445626"/>
              <a:ext cx="55329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49DCBCB6-96AD-2213-B749-40D622A4D727}"/>
                </a:ext>
              </a:extLst>
            </p:cNvPr>
            <p:cNvCxnSpPr>
              <a:cxnSpLocks/>
            </p:cNvCxnSpPr>
            <p:nvPr/>
          </p:nvCxnSpPr>
          <p:spPr>
            <a:xfrm>
              <a:off x="4046782" y="3433383"/>
              <a:ext cx="0" cy="2763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DD9AE052-7891-0F41-EF56-982BEAD330D8}"/>
                    </a:ext>
                  </a:extLst>
                </p:cNvPr>
                <p:cNvSpPr txBox="1"/>
                <p:nvPr/>
              </p:nvSpPr>
              <p:spPr>
                <a:xfrm>
                  <a:off x="4784812" y="3485545"/>
                  <a:ext cx="156613" cy="1911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DD9AE052-7891-0F41-EF56-982BEAD33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4812" y="3485545"/>
                  <a:ext cx="156613" cy="191100"/>
                </a:xfrm>
                <a:prstGeom prst="rect">
                  <a:avLst/>
                </a:prstGeom>
                <a:blipFill>
                  <a:blip r:embed="rId9"/>
                  <a:stretch>
                    <a:fillRect l="-23529" t="-5000" r="-11765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FA2EA86-6FF2-4AC7-6C0D-D9E01F200D51}"/>
                    </a:ext>
                  </a:extLst>
                </p:cNvPr>
                <p:cNvSpPr txBox="1"/>
                <p:nvPr/>
              </p:nvSpPr>
              <p:spPr>
                <a:xfrm>
                  <a:off x="4114679" y="3472750"/>
                  <a:ext cx="160295" cy="1911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FA2EA86-6FF2-4AC7-6C0D-D9E01F200D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4679" y="3472750"/>
                  <a:ext cx="160295" cy="191100"/>
                </a:xfrm>
                <a:prstGeom prst="rect">
                  <a:avLst/>
                </a:prstGeom>
                <a:blipFill>
                  <a:blip r:embed="rId10"/>
                  <a:stretch>
                    <a:fillRect l="-23529" r="-11765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9527B1D-A07E-BFF2-C3F4-BA22099EA7DD}"/>
                </a:ext>
              </a:extLst>
            </p:cNvPr>
            <p:cNvCxnSpPr>
              <a:cxnSpLocks/>
            </p:cNvCxnSpPr>
            <p:nvPr/>
          </p:nvCxnSpPr>
          <p:spPr>
            <a:xfrm>
              <a:off x="3447911" y="3280996"/>
              <a:ext cx="3620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66EAB6CD-7BD9-C3D1-90EF-C50D0C55F5EF}"/>
                    </a:ext>
                  </a:extLst>
                </p:cNvPr>
                <p:cNvSpPr txBox="1"/>
                <p:nvPr/>
              </p:nvSpPr>
              <p:spPr>
                <a:xfrm>
                  <a:off x="3548759" y="3064911"/>
                  <a:ext cx="100875" cy="1911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66EAB6CD-7BD9-C3D1-90EF-C50D0C55F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8759" y="3064911"/>
                  <a:ext cx="100875" cy="191100"/>
                </a:xfrm>
                <a:prstGeom prst="rect">
                  <a:avLst/>
                </a:prstGeom>
                <a:blipFill>
                  <a:blip r:embed="rId11"/>
                  <a:stretch>
                    <a:fillRect l="-36364" r="-2727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282A054B-23AE-7CDF-288B-E551B691EE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8380" y="3439346"/>
              <a:ext cx="0" cy="72769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526E989-2799-5786-9328-244A8E62CAFB}"/>
                    </a:ext>
                  </a:extLst>
                </p:cNvPr>
                <p:cNvSpPr txBox="1"/>
                <p:nvPr/>
              </p:nvSpPr>
              <p:spPr>
                <a:xfrm>
                  <a:off x="6140952" y="3636421"/>
                  <a:ext cx="714435" cy="3822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acc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1.0∠0°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526E989-2799-5786-9328-244A8E62C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952" y="3636421"/>
                  <a:ext cx="714435" cy="382200"/>
                </a:xfrm>
                <a:prstGeom prst="rect">
                  <a:avLst/>
                </a:prstGeom>
                <a:blipFill>
                  <a:blip r:embed="rId12"/>
                  <a:stretch>
                    <a:fillRect l="-5479" r="-4110" b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466F0A3-EFBB-2D8B-24F6-EACE6A148428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6162698" y="3365871"/>
              <a:ext cx="1799544" cy="27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920B5F9-480F-E4CF-E165-30D1BF0F0B40}"/>
                </a:ext>
              </a:extLst>
            </p:cNvPr>
            <p:cNvCxnSpPr>
              <a:cxnSpLocks/>
              <a:stCxn id="85" idx="6"/>
            </p:cNvCxnSpPr>
            <p:nvPr/>
          </p:nvCxnSpPr>
          <p:spPr>
            <a:xfrm>
              <a:off x="6162698" y="4242828"/>
              <a:ext cx="181350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E72E77B7-63B6-7794-8AAA-DA9AACA03164}"/>
                </a:ext>
              </a:extLst>
            </p:cNvPr>
            <p:cNvGrpSpPr/>
            <p:nvPr/>
          </p:nvGrpSpPr>
          <p:grpSpPr>
            <a:xfrm>
              <a:off x="7939554" y="3377274"/>
              <a:ext cx="169027" cy="872742"/>
              <a:chOff x="7064286" y="3377274"/>
              <a:chExt cx="169027" cy="872742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9B0B030B-9C41-DF44-FEB3-11123908CC96}"/>
                  </a:ext>
                </a:extLst>
              </p:cNvPr>
              <p:cNvGrpSpPr/>
              <p:nvPr/>
            </p:nvGrpSpPr>
            <p:grpSpPr>
              <a:xfrm rot="5400000">
                <a:off x="6911862" y="3725254"/>
                <a:ext cx="473876" cy="169027"/>
                <a:chOff x="3886200" y="2636088"/>
                <a:chExt cx="914400" cy="315538"/>
              </a:xfrm>
            </p:grpSpPr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FBB6CB49-EBB4-5CB5-BF0B-933FB267C7F4}"/>
                    </a:ext>
                  </a:extLst>
                </p:cNvPr>
                <p:cNvGrpSpPr/>
                <p:nvPr/>
              </p:nvGrpSpPr>
              <p:grpSpPr>
                <a:xfrm>
                  <a:off x="38862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273583B2-1698-3F60-6063-105FD338A3E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3CEA9721-D7B2-5DDC-B41E-D2FC9E7341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D6FF2AD0-AD90-0BE2-E0CB-E16FACCFE68E}"/>
                    </a:ext>
                  </a:extLst>
                </p:cNvPr>
                <p:cNvGrpSpPr/>
                <p:nvPr/>
              </p:nvGrpSpPr>
              <p:grpSpPr>
                <a:xfrm>
                  <a:off x="41910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0C96774F-6769-32F4-A9D7-DA7CE1FE04A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29653AB7-0C14-F48E-62CC-270EBFE83E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661C060A-C10D-93DD-46D3-8F2336A5EA86}"/>
                    </a:ext>
                  </a:extLst>
                </p:cNvPr>
                <p:cNvGrpSpPr/>
                <p:nvPr/>
              </p:nvGrpSpPr>
              <p:grpSpPr>
                <a:xfrm>
                  <a:off x="44958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9F075C9-1D6B-954C-5065-C72F53B5B30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5117C78F-43FB-4458-BBBB-F5FD40E8A4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BE456A2-2B0D-7413-345B-D4AF800698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83416" y="4046174"/>
                <a:ext cx="0" cy="20384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CC3DEAE-3870-6D07-A9F4-88C4406F2B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72566" y="3377274"/>
                <a:ext cx="0" cy="20384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7B7DEABF-7CDA-44FA-7920-27D14A9FAE81}"/>
                </a:ext>
              </a:extLst>
            </p:cNvPr>
            <p:cNvGrpSpPr/>
            <p:nvPr/>
          </p:nvGrpSpPr>
          <p:grpSpPr>
            <a:xfrm>
              <a:off x="7030394" y="3377275"/>
              <a:ext cx="157819" cy="856867"/>
              <a:chOff x="6695942" y="3377275"/>
              <a:chExt cx="157819" cy="856867"/>
            </a:xfrm>
          </p:grpSpPr>
          <p:grpSp>
            <p:nvGrpSpPr>
              <p:cNvPr id="120" name="Group 229">
                <a:extLst>
                  <a:ext uri="{FF2B5EF4-FFF2-40B4-BE49-F238E27FC236}">
                    <a16:creationId xmlns:a16="http://schemas.microsoft.com/office/drawing/2014/main" id="{075B119C-5FBE-BE04-BC61-CB19D7A547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695942" y="3548656"/>
                <a:ext cx="157819" cy="522223"/>
                <a:chOff x="2788" y="1935"/>
                <a:chExt cx="216" cy="843"/>
              </a:xfrm>
            </p:grpSpPr>
            <p:sp>
              <p:nvSpPr>
                <p:cNvPr id="123" name="Freeform 67">
                  <a:extLst>
                    <a:ext uri="{FF2B5EF4-FFF2-40B4-BE49-F238E27FC236}">
                      <a16:creationId xmlns:a16="http://schemas.microsoft.com/office/drawing/2014/main" id="{9EAC3A61-62CD-10B4-42E8-8E1E710685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24" name="Freeform 68">
                  <a:extLst>
                    <a:ext uri="{FF2B5EF4-FFF2-40B4-BE49-F238E27FC236}">
                      <a16:creationId xmlns:a16="http://schemas.microsoft.com/office/drawing/2014/main" id="{615A1CF4-4EFB-18D1-EE98-342541D6F1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25" name="Freeform 69">
                  <a:extLst>
                    <a:ext uri="{FF2B5EF4-FFF2-40B4-BE49-F238E27FC236}">
                      <a16:creationId xmlns:a16="http://schemas.microsoft.com/office/drawing/2014/main" id="{1909AF3F-F060-ADCE-E358-9FEA594159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26" name="Freeform 70">
                  <a:extLst>
                    <a:ext uri="{FF2B5EF4-FFF2-40B4-BE49-F238E27FC236}">
                      <a16:creationId xmlns:a16="http://schemas.microsoft.com/office/drawing/2014/main" id="{A376B7C2-0F86-6489-EF9A-E631FA3F6E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27" name="Freeform 71">
                  <a:extLst>
                    <a:ext uri="{FF2B5EF4-FFF2-40B4-BE49-F238E27FC236}">
                      <a16:creationId xmlns:a16="http://schemas.microsoft.com/office/drawing/2014/main" id="{98308254-170B-36D4-C88D-A582849AB6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28" name="Freeform 72">
                  <a:extLst>
                    <a:ext uri="{FF2B5EF4-FFF2-40B4-BE49-F238E27FC236}">
                      <a16:creationId xmlns:a16="http://schemas.microsoft.com/office/drawing/2014/main" id="{EB0F6EA0-DB90-586D-3329-EA787C317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29" name="Freeform 73">
                  <a:extLst>
                    <a:ext uri="{FF2B5EF4-FFF2-40B4-BE49-F238E27FC236}">
                      <a16:creationId xmlns:a16="http://schemas.microsoft.com/office/drawing/2014/main" id="{90FC2449-E5B3-66A3-5009-3FF152AD38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0" name="Freeform 74">
                  <a:extLst>
                    <a:ext uri="{FF2B5EF4-FFF2-40B4-BE49-F238E27FC236}">
                      <a16:creationId xmlns:a16="http://schemas.microsoft.com/office/drawing/2014/main" id="{DD1AAA53-1F76-1EFA-AED2-FC9B1C458B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1" name="Freeform 105">
                  <a:extLst>
                    <a:ext uri="{FF2B5EF4-FFF2-40B4-BE49-F238E27FC236}">
                      <a16:creationId xmlns:a16="http://schemas.microsoft.com/office/drawing/2014/main" id="{FA2D8360-80B1-7E3B-5AB8-61727170AE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2" name="Freeform 106">
                  <a:extLst>
                    <a:ext uri="{FF2B5EF4-FFF2-40B4-BE49-F238E27FC236}">
                      <a16:creationId xmlns:a16="http://schemas.microsoft.com/office/drawing/2014/main" id="{5B311C3A-F02C-B8F4-1810-7A3C4BCB8E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3" name="Freeform 107">
                  <a:extLst>
                    <a:ext uri="{FF2B5EF4-FFF2-40B4-BE49-F238E27FC236}">
                      <a16:creationId xmlns:a16="http://schemas.microsoft.com/office/drawing/2014/main" id="{6C6E8A5C-8C23-8CC7-334E-B30005AEF7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4" name="Freeform 108">
                  <a:extLst>
                    <a:ext uri="{FF2B5EF4-FFF2-40B4-BE49-F238E27FC236}">
                      <a16:creationId xmlns:a16="http://schemas.microsoft.com/office/drawing/2014/main" id="{D3F88B2E-9B47-61D8-8D73-1695E0DE6B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5" name="Freeform 109">
                  <a:extLst>
                    <a:ext uri="{FF2B5EF4-FFF2-40B4-BE49-F238E27FC236}">
                      <a16:creationId xmlns:a16="http://schemas.microsoft.com/office/drawing/2014/main" id="{161BE9AA-70E7-7585-48B3-74A9058833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6" name="Freeform 110">
                  <a:extLst>
                    <a:ext uri="{FF2B5EF4-FFF2-40B4-BE49-F238E27FC236}">
                      <a16:creationId xmlns:a16="http://schemas.microsoft.com/office/drawing/2014/main" id="{D491EF37-0C09-0318-4ECA-F189155BE3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7" name="Freeform 111">
                  <a:extLst>
                    <a:ext uri="{FF2B5EF4-FFF2-40B4-BE49-F238E27FC236}">
                      <a16:creationId xmlns:a16="http://schemas.microsoft.com/office/drawing/2014/main" id="{2842A993-6E80-9E42-B30A-0BAB2DA259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8" name="Freeform 112">
                  <a:extLst>
                    <a:ext uri="{FF2B5EF4-FFF2-40B4-BE49-F238E27FC236}">
                      <a16:creationId xmlns:a16="http://schemas.microsoft.com/office/drawing/2014/main" id="{7873D824-C6F1-BB8B-D349-9E27B8562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F2BE3670-120D-8A96-0E0B-9487997E3D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5529" y="4078598"/>
                <a:ext cx="0" cy="15554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DB2C943-8037-3895-2726-E4FBD8676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4542" y="3377275"/>
                <a:ext cx="1974" cy="18090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5313A082-2E44-3081-75F1-26121DADF638}"/>
                    </a:ext>
                  </a:extLst>
                </p:cNvPr>
                <p:cNvSpPr/>
                <p:nvPr/>
              </p:nvSpPr>
              <p:spPr>
                <a:xfrm>
                  <a:off x="8024227" y="3666246"/>
                  <a:ext cx="605200" cy="2627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.8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5313A082-2E44-3081-75F1-26121DADF6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4227" y="3666246"/>
                  <a:ext cx="605200" cy="262762"/>
                </a:xfrm>
                <a:prstGeom prst="rect">
                  <a:avLst/>
                </a:prstGeom>
                <a:blipFill>
                  <a:blip r:embed="rId13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B91773C7-FC6F-54E0-EFC8-0B338467CE5A}"/>
                    </a:ext>
                  </a:extLst>
                </p:cNvPr>
                <p:cNvSpPr/>
                <p:nvPr/>
              </p:nvSpPr>
              <p:spPr>
                <a:xfrm>
                  <a:off x="7109303" y="3676290"/>
                  <a:ext cx="752008" cy="2627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1.29</m:t>
                        </m:r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B91773C7-FC6F-54E0-EFC8-0B338467CE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9303" y="3676290"/>
                  <a:ext cx="752008" cy="262762"/>
                </a:xfrm>
                <a:prstGeom prst="rect">
                  <a:avLst/>
                </a:prstGeom>
                <a:blipFill>
                  <a:blip r:embed="rId14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1CEE75F-7365-6354-1ED9-677679026FC7}"/>
                </a:ext>
              </a:extLst>
            </p:cNvPr>
            <p:cNvSpPr/>
            <p:nvPr/>
          </p:nvSpPr>
          <p:spPr>
            <a:xfrm>
              <a:off x="6924179" y="3249577"/>
              <a:ext cx="1824285" cy="1123176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E93E842-B0CF-6B8C-D0FF-4785859156D1}"/>
                </a:ext>
              </a:extLst>
            </p:cNvPr>
            <p:cNvSpPr txBox="1"/>
            <p:nvPr/>
          </p:nvSpPr>
          <p:spPr>
            <a:xfrm>
              <a:off x="8215368" y="3289275"/>
              <a:ext cx="454360" cy="262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Load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1933AEF9-3C1C-A458-14C7-A67F53A36532}"/>
                  </a:ext>
                </a:extLst>
              </p:cNvPr>
              <p:cNvSpPr txBox="1"/>
              <p:nvPr/>
            </p:nvSpPr>
            <p:spPr>
              <a:xfrm>
                <a:off x="6096000" y="2731153"/>
                <a:ext cx="6097712" cy="1436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1.0</m:t>
                                </m:r>
                              </m:e>
                            </m:d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1.25</m:t>
                        </m:r>
                      </m:den>
                    </m:f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=0.8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𝑝𝑢</m:t>
                    </m:r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1.0</m:t>
                                </m:r>
                              </m:e>
                            </m:d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0.775</m:t>
                        </m:r>
                      </m:den>
                    </m:f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=1.29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𝑝𝑢</m:t>
                    </m:r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1933AEF9-3C1C-A458-14C7-A67F53A36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31153"/>
                <a:ext cx="6097712" cy="1436932"/>
              </a:xfrm>
              <a:prstGeom prst="rect">
                <a:avLst/>
              </a:prstGeom>
              <a:blipFill>
                <a:blip r:embed="rId15"/>
                <a:stretch>
                  <a:fillRect l="-208"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5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8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3DBD85-95C9-9C41-ABBF-4AD5C7B70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7.3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FA512-A02D-8247-8FE8-C4949125EF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703E4D15-290B-5C47-B69A-A408589F1E88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1B70AC5-E2FB-EB14-575A-BCBD7F424CC3}"/>
              </a:ext>
            </a:extLst>
          </p:cNvPr>
          <p:cNvGrpSpPr>
            <a:grpSpLocks noChangeAspect="1"/>
          </p:cNvGrpSpPr>
          <p:nvPr/>
        </p:nvGrpSpPr>
        <p:grpSpPr>
          <a:xfrm>
            <a:off x="3876576" y="417248"/>
            <a:ext cx="7726540" cy="1803661"/>
            <a:chOff x="2751658" y="2972876"/>
            <a:chExt cx="5996806" cy="139987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CCF0808-F034-A69E-43A9-22E996587C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3911" y="3369006"/>
              <a:ext cx="923792" cy="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1B7237F-47CF-90B1-2E9B-6B33F996F077}"/>
                    </a:ext>
                  </a:extLst>
                </p:cNvPr>
                <p:cNvSpPr txBox="1"/>
                <p:nvPr/>
              </p:nvSpPr>
              <p:spPr>
                <a:xfrm>
                  <a:off x="4145791" y="2972876"/>
                  <a:ext cx="638543" cy="1911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0.063 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1B7237F-47CF-90B1-2E9B-6B33F996F0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791" y="2972876"/>
                  <a:ext cx="638543" cy="191100"/>
                </a:xfrm>
                <a:prstGeom prst="rect">
                  <a:avLst/>
                </a:prstGeom>
                <a:blipFill>
                  <a:blip r:embed="rId2"/>
                  <a:stretch>
                    <a:fillRect l="-4545" t="-4762" r="-454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4BC0EE36-0664-2C11-E24D-BEFD694900B5}"/>
                    </a:ext>
                  </a:extLst>
                </p:cNvPr>
                <p:cNvSpPr txBox="1"/>
                <p:nvPr/>
              </p:nvSpPr>
              <p:spPr>
                <a:xfrm>
                  <a:off x="4973926" y="2974825"/>
                  <a:ext cx="695773" cy="1911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0.189 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4BC0EE36-0664-2C11-E24D-BEFD694900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3926" y="2974825"/>
                  <a:ext cx="695773" cy="191100"/>
                </a:xfrm>
                <a:prstGeom prst="rect">
                  <a:avLst/>
                </a:prstGeom>
                <a:blipFill>
                  <a:blip r:embed="rId3"/>
                  <a:stretch>
                    <a:fillRect l="-6944" t="-10000" r="-4167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1B08FC8-83FE-1B63-E53B-554DAF4677F8}"/>
                </a:ext>
              </a:extLst>
            </p:cNvPr>
            <p:cNvGrpSpPr/>
            <p:nvPr/>
          </p:nvGrpSpPr>
          <p:grpSpPr>
            <a:xfrm>
              <a:off x="4306878" y="3200622"/>
              <a:ext cx="473876" cy="169027"/>
              <a:chOff x="3886200" y="2636088"/>
              <a:chExt cx="914400" cy="315538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50E062B1-AAE7-0461-3C3F-84D84BDFA749}"/>
                  </a:ext>
                </a:extLst>
              </p:cNvPr>
              <p:cNvGrpSpPr/>
              <p:nvPr/>
            </p:nvGrpSpPr>
            <p:grpSpPr>
              <a:xfrm>
                <a:off x="38862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026D6E8E-F857-E7B9-6099-7E677AF51C96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56847352-CD4B-2638-2F68-3D032A29F3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28F8309D-AA18-E2C0-BBBF-87E160A7918F}"/>
                  </a:ext>
                </a:extLst>
              </p:cNvPr>
              <p:cNvGrpSpPr/>
              <p:nvPr/>
            </p:nvGrpSpPr>
            <p:grpSpPr>
              <a:xfrm>
                <a:off x="41910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4CB6D3BF-2814-A326-7403-882D94152D6E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4065FC71-D86C-A74A-F909-868B8F38FC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6CE5EC37-73E1-1E98-C39B-2D546932FFFF}"/>
                  </a:ext>
                </a:extLst>
              </p:cNvPr>
              <p:cNvGrpSpPr/>
              <p:nvPr/>
            </p:nvGrpSpPr>
            <p:grpSpPr>
              <a:xfrm>
                <a:off x="44958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0E2DA1D6-1A99-87C8-2D7D-DB67687CEA68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A639FF3A-F968-B44B-42BB-E7EC606A48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59FCCC0-1A66-0A81-5B57-A37874F4E215}"/>
                </a:ext>
              </a:extLst>
            </p:cNvPr>
            <p:cNvCxnSpPr>
              <a:cxnSpLocks/>
            </p:cNvCxnSpPr>
            <p:nvPr/>
          </p:nvCxnSpPr>
          <p:spPr>
            <a:xfrm>
              <a:off x="4775138" y="3365269"/>
              <a:ext cx="1811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229">
              <a:extLst>
                <a:ext uri="{FF2B5EF4-FFF2-40B4-BE49-F238E27FC236}">
                  <a16:creationId xmlns:a16="http://schemas.microsoft.com/office/drawing/2014/main" id="{8E011E57-7B42-5E6A-96E5-0BC2882E489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181357" y="3030873"/>
              <a:ext cx="157819" cy="522223"/>
              <a:chOff x="2788" y="1935"/>
              <a:chExt cx="216" cy="843"/>
            </a:xfrm>
          </p:grpSpPr>
          <p:sp>
            <p:nvSpPr>
              <p:cNvPr id="156" name="Freeform 67">
                <a:extLst>
                  <a:ext uri="{FF2B5EF4-FFF2-40B4-BE49-F238E27FC236}">
                    <a16:creationId xmlns:a16="http://schemas.microsoft.com/office/drawing/2014/main" id="{96BE6B8C-4BD6-5C08-883A-E02FE0DF67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57" name="Freeform 68">
                <a:extLst>
                  <a:ext uri="{FF2B5EF4-FFF2-40B4-BE49-F238E27FC236}">
                    <a16:creationId xmlns:a16="http://schemas.microsoft.com/office/drawing/2014/main" id="{2B5710EA-A50D-28CE-57C1-A31BB7D61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58" name="Freeform 69">
                <a:extLst>
                  <a:ext uri="{FF2B5EF4-FFF2-40B4-BE49-F238E27FC236}">
                    <a16:creationId xmlns:a16="http://schemas.microsoft.com/office/drawing/2014/main" id="{DD10000D-1694-4C6F-75AE-D175ACE78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59" name="Freeform 70">
                <a:extLst>
                  <a:ext uri="{FF2B5EF4-FFF2-40B4-BE49-F238E27FC236}">
                    <a16:creationId xmlns:a16="http://schemas.microsoft.com/office/drawing/2014/main" id="{0F99109A-CD61-21FD-B039-E2BC0D381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60" name="Freeform 71">
                <a:extLst>
                  <a:ext uri="{FF2B5EF4-FFF2-40B4-BE49-F238E27FC236}">
                    <a16:creationId xmlns:a16="http://schemas.microsoft.com/office/drawing/2014/main" id="{A3EEBAD3-BA49-3150-34CC-8F3EBB1A2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61" name="Freeform 72">
                <a:extLst>
                  <a:ext uri="{FF2B5EF4-FFF2-40B4-BE49-F238E27FC236}">
                    <a16:creationId xmlns:a16="http://schemas.microsoft.com/office/drawing/2014/main" id="{35E3AE5F-CD4C-21A8-B95A-D6E83D767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62" name="Freeform 73">
                <a:extLst>
                  <a:ext uri="{FF2B5EF4-FFF2-40B4-BE49-F238E27FC236}">
                    <a16:creationId xmlns:a16="http://schemas.microsoft.com/office/drawing/2014/main" id="{49DB6747-92DD-A6E7-7359-9EA19C40E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63" name="Freeform 74">
                <a:extLst>
                  <a:ext uri="{FF2B5EF4-FFF2-40B4-BE49-F238E27FC236}">
                    <a16:creationId xmlns:a16="http://schemas.microsoft.com/office/drawing/2014/main" id="{643BEB11-73AC-87E4-7C15-EA5638B55A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64" name="Freeform 105">
                <a:extLst>
                  <a:ext uri="{FF2B5EF4-FFF2-40B4-BE49-F238E27FC236}">
                    <a16:creationId xmlns:a16="http://schemas.microsoft.com/office/drawing/2014/main" id="{A3FD9CC5-FABC-28F7-93E3-88EF44888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65" name="Freeform 106">
                <a:extLst>
                  <a:ext uri="{FF2B5EF4-FFF2-40B4-BE49-F238E27FC236}">
                    <a16:creationId xmlns:a16="http://schemas.microsoft.com/office/drawing/2014/main" id="{B4F4E201-D0F4-A8E9-229F-36DE5BA05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66" name="Freeform 107">
                <a:extLst>
                  <a:ext uri="{FF2B5EF4-FFF2-40B4-BE49-F238E27FC236}">
                    <a16:creationId xmlns:a16="http://schemas.microsoft.com/office/drawing/2014/main" id="{E8BF5F46-0D85-18DD-D116-BDBFCCF4C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67" name="Freeform 108">
                <a:extLst>
                  <a:ext uri="{FF2B5EF4-FFF2-40B4-BE49-F238E27FC236}">
                    <a16:creationId xmlns:a16="http://schemas.microsoft.com/office/drawing/2014/main" id="{F9FE1272-0E67-A381-7208-91DFCFB10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68" name="Freeform 109">
                <a:extLst>
                  <a:ext uri="{FF2B5EF4-FFF2-40B4-BE49-F238E27FC236}">
                    <a16:creationId xmlns:a16="http://schemas.microsoft.com/office/drawing/2014/main" id="{F82D4C3B-0BFD-507F-DBCD-4874577EA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69" name="Freeform 110">
                <a:extLst>
                  <a:ext uri="{FF2B5EF4-FFF2-40B4-BE49-F238E27FC236}">
                    <a16:creationId xmlns:a16="http://schemas.microsoft.com/office/drawing/2014/main" id="{55B8B64B-B525-D6BB-BF58-C3D672B98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70" name="Freeform 111">
                <a:extLst>
                  <a:ext uri="{FF2B5EF4-FFF2-40B4-BE49-F238E27FC236}">
                    <a16:creationId xmlns:a16="http://schemas.microsoft.com/office/drawing/2014/main" id="{3D74C256-187C-3287-02E0-75870815A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71" name="Freeform 112">
                <a:extLst>
                  <a:ext uri="{FF2B5EF4-FFF2-40B4-BE49-F238E27FC236}">
                    <a16:creationId xmlns:a16="http://schemas.microsoft.com/office/drawing/2014/main" id="{C32FC971-0F31-24ED-297C-7842ABB9B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1967993-5E1C-1FEA-306D-0434B1B88ABA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 flipV="1">
              <a:off x="5519538" y="3365871"/>
              <a:ext cx="566017" cy="1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68576B6-6EDC-E903-5F0A-BC8A51A2F1ED}"/>
                </a:ext>
              </a:extLst>
            </p:cNvPr>
            <p:cNvCxnSpPr>
              <a:cxnSpLocks/>
            </p:cNvCxnSpPr>
            <p:nvPr/>
          </p:nvCxnSpPr>
          <p:spPr>
            <a:xfrm>
              <a:off x="4822468" y="3365269"/>
              <a:ext cx="1811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162288F-BE92-14CC-FDF2-2E8F51579C73}"/>
                </a:ext>
              </a:extLst>
            </p:cNvPr>
            <p:cNvSpPr/>
            <p:nvPr/>
          </p:nvSpPr>
          <p:spPr>
            <a:xfrm>
              <a:off x="6085555" y="3326001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9912DE0-C2A3-D781-7B02-5D712D007668}"/>
                </a:ext>
              </a:extLst>
            </p:cNvPr>
            <p:cNvSpPr/>
            <p:nvPr/>
          </p:nvSpPr>
          <p:spPr>
            <a:xfrm>
              <a:off x="6085555" y="4202959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5CB331BC-6004-C9AA-901B-77693CEA30CA}"/>
                    </a:ext>
                  </a:extLst>
                </p:cNvPr>
                <p:cNvSpPr txBox="1"/>
                <p:nvPr/>
              </p:nvSpPr>
              <p:spPr>
                <a:xfrm>
                  <a:off x="4030880" y="3717434"/>
                  <a:ext cx="714435" cy="1911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600" b="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3.361 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</m:t>
                      </m:r>
                    </m:oMath>
                  </a14:m>
                  <a:endPara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5CB331BC-6004-C9AA-901B-77693CEA3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0880" y="3717434"/>
                  <a:ext cx="714435" cy="191100"/>
                </a:xfrm>
                <a:prstGeom prst="rect">
                  <a:avLst/>
                </a:prstGeom>
                <a:blipFill>
                  <a:blip r:embed="rId4"/>
                  <a:stretch>
                    <a:fillRect l="-12162" t="-25000" r="-6757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5E85FBD-CA6E-42CA-2909-DB4B1E9653C8}"/>
                </a:ext>
              </a:extLst>
            </p:cNvPr>
            <p:cNvCxnSpPr>
              <a:cxnSpLocks/>
              <a:stCxn id="93" idx="6"/>
              <a:endCxn id="85" idx="2"/>
            </p:cNvCxnSpPr>
            <p:nvPr/>
          </p:nvCxnSpPr>
          <p:spPr>
            <a:xfrm>
              <a:off x="3384563" y="4242828"/>
              <a:ext cx="270099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14D18CE-2C17-E0BE-9132-E32C26A55BD6}"/>
                </a:ext>
              </a:extLst>
            </p:cNvPr>
            <p:cNvCxnSpPr>
              <a:cxnSpLocks/>
            </p:cNvCxnSpPr>
            <p:nvPr/>
          </p:nvCxnSpPr>
          <p:spPr>
            <a:xfrm>
              <a:off x="3884555" y="3842332"/>
              <a:ext cx="0" cy="4076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54243E0-8350-BDB9-3A8C-B8A601DC6DBB}"/>
                </a:ext>
              </a:extLst>
            </p:cNvPr>
            <p:cNvCxnSpPr>
              <a:cxnSpLocks/>
            </p:cNvCxnSpPr>
            <p:nvPr/>
          </p:nvCxnSpPr>
          <p:spPr>
            <a:xfrm>
              <a:off x="3881333" y="3354185"/>
              <a:ext cx="0" cy="4097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DE2479A-1480-6266-3183-7F8D97731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7232" y="3763910"/>
              <a:ext cx="2656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D99CF571-C010-EFAB-15C4-750618F53055}"/>
                </a:ext>
              </a:extLst>
            </p:cNvPr>
            <p:cNvSpPr/>
            <p:nvPr/>
          </p:nvSpPr>
          <p:spPr>
            <a:xfrm>
              <a:off x="3686868" y="3842333"/>
              <a:ext cx="386336" cy="451854"/>
            </a:xfrm>
            <a:prstGeom prst="arc">
              <a:avLst>
                <a:gd name="adj1" fmla="val 14431447"/>
                <a:gd name="adj2" fmla="val 1813314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31A64AA-89B2-8029-EF43-2D1AF3183779}"/>
                </a:ext>
              </a:extLst>
            </p:cNvPr>
            <p:cNvSpPr/>
            <p:nvPr/>
          </p:nvSpPr>
          <p:spPr>
            <a:xfrm>
              <a:off x="3307420" y="3326001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E84AD7F-8A0E-EE16-B4BB-540395E55FBE}"/>
                </a:ext>
              </a:extLst>
            </p:cNvPr>
            <p:cNvSpPr/>
            <p:nvPr/>
          </p:nvSpPr>
          <p:spPr>
            <a:xfrm>
              <a:off x="3307420" y="4202959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570C47D-1834-D2F0-80F1-1E65BAB6CDFA}"/>
                </a:ext>
              </a:extLst>
            </p:cNvPr>
            <p:cNvCxnSpPr>
              <a:cxnSpLocks/>
            </p:cNvCxnSpPr>
            <p:nvPr/>
          </p:nvCxnSpPr>
          <p:spPr>
            <a:xfrm>
              <a:off x="5891504" y="3842333"/>
              <a:ext cx="0" cy="4076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6F464D1-9D82-5249-1093-A2292A2AB296}"/>
                </a:ext>
              </a:extLst>
            </p:cNvPr>
            <p:cNvCxnSpPr>
              <a:cxnSpLocks/>
            </p:cNvCxnSpPr>
            <p:nvPr/>
          </p:nvCxnSpPr>
          <p:spPr>
            <a:xfrm>
              <a:off x="5888282" y="3354186"/>
              <a:ext cx="0" cy="4097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593134E-E596-7C03-A82E-D3F0A9BAF4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4181" y="3763911"/>
              <a:ext cx="2656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9E75A4EA-B2CC-48F6-AC92-77C482854F61}"/>
                </a:ext>
              </a:extLst>
            </p:cNvPr>
            <p:cNvSpPr/>
            <p:nvPr/>
          </p:nvSpPr>
          <p:spPr>
            <a:xfrm>
              <a:off x="5693817" y="3842334"/>
              <a:ext cx="386336" cy="451854"/>
            </a:xfrm>
            <a:prstGeom prst="arc">
              <a:avLst>
                <a:gd name="adj1" fmla="val 14431447"/>
                <a:gd name="adj2" fmla="val 1813314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10FBB185-2AF7-95EE-79D6-9B9CCFDBF54C}"/>
                    </a:ext>
                  </a:extLst>
                </p:cNvPr>
                <p:cNvSpPr txBox="1"/>
                <p:nvPr/>
              </p:nvSpPr>
              <p:spPr>
                <a:xfrm>
                  <a:off x="4914963" y="3717434"/>
                  <a:ext cx="815211" cy="1911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3.361 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10FBB185-2AF7-95EE-79D6-9B9CCFDBF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4963" y="3717434"/>
                  <a:ext cx="815211" cy="191100"/>
                </a:xfrm>
                <a:prstGeom prst="rect">
                  <a:avLst/>
                </a:prstGeom>
                <a:blipFill>
                  <a:blip r:embed="rId5"/>
                  <a:stretch>
                    <a:fillRect t="-10000" r="-3571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7DC4A02-6AAB-0AB4-B669-FF5FF2B2C61C}"/>
                </a:ext>
              </a:extLst>
            </p:cNvPr>
            <p:cNvCxnSpPr>
              <a:cxnSpLocks/>
              <a:stCxn id="92" idx="4"/>
              <a:endCxn id="151" idx="0"/>
            </p:cNvCxnSpPr>
            <p:nvPr/>
          </p:nvCxnSpPr>
          <p:spPr>
            <a:xfrm>
              <a:off x="3345992" y="3405740"/>
              <a:ext cx="1110" cy="25137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23084D7-222D-342B-4930-583C0F192D76}"/>
                </a:ext>
              </a:extLst>
            </p:cNvPr>
            <p:cNvCxnSpPr>
              <a:cxnSpLocks/>
              <a:stCxn id="151" idx="4"/>
              <a:endCxn id="93" idx="0"/>
            </p:cNvCxnSpPr>
            <p:nvPr/>
          </p:nvCxnSpPr>
          <p:spPr>
            <a:xfrm flipH="1">
              <a:off x="3345992" y="3980890"/>
              <a:ext cx="1110" cy="2220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E271428-73C1-AF5D-88A4-E20CE2E444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040" y="3431073"/>
              <a:ext cx="0" cy="757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E5C70FE3-0F9C-1793-F171-9016FADA9BB6}"/>
                    </a:ext>
                  </a:extLst>
                </p:cNvPr>
                <p:cNvSpPr txBox="1"/>
                <p:nvPr/>
              </p:nvSpPr>
              <p:spPr>
                <a:xfrm>
                  <a:off x="2751658" y="3671268"/>
                  <a:ext cx="325616" cy="2627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E5C70FE3-0F9C-1793-F171-9016FADA9B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1658" y="3671268"/>
                  <a:ext cx="325616" cy="2627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1744EF7-744C-BD48-2E41-6A130F1DA2CE}"/>
                </a:ext>
              </a:extLst>
            </p:cNvPr>
            <p:cNvGrpSpPr/>
            <p:nvPr/>
          </p:nvGrpSpPr>
          <p:grpSpPr>
            <a:xfrm>
              <a:off x="3185213" y="3657113"/>
              <a:ext cx="323777" cy="323777"/>
              <a:chOff x="3135439" y="4979743"/>
              <a:chExt cx="419418" cy="419418"/>
            </a:xfrm>
          </p:grpSpPr>
          <p:sp>
            <p:nvSpPr>
              <p:cNvPr id="151" name="Oval 5">
                <a:extLst>
                  <a:ext uri="{FF2B5EF4-FFF2-40B4-BE49-F238E27FC236}">
                    <a16:creationId xmlns:a16="http://schemas.microsoft.com/office/drawing/2014/main" id="{0B3A04B3-89A0-CBE0-7DE7-CDBC3BFFE1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439" y="4979743"/>
                <a:ext cx="419418" cy="4194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52" name="Arc 8">
                <a:extLst>
                  <a:ext uri="{FF2B5EF4-FFF2-40B4-BE49-F238E27FC236}">
                    <a16:creationId xmlns:a16="http://schemas.microsoft.com/office/drawing/2014/main" id="{4484F21B-4AB9-B523-1930-A5AF2E6C05A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344751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53" name="Arc 9">
                <a:extLst>
                  <a:ext uri="{FF2B5EF4-FFF2-40B4-BE49-F238E27FC236}">
                    <a16:creationId xmlns:a16="http://schemas.microsoft.com/office/drawing/2014/main" id="{476409F7-A3AB-BB0B-71AD-164E8056B21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432075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54" name="Arc 11">
                <a:extLst>
                  <a:ext uri="{FF2B5EF4-FFF2-40B4-BE49-F238E27FC236}">
                    <a16:creationId xmlns:a16="http://schemas.microsoft.com/office/drawing/2014/main" id="{D2988479-C88B-CA78-1586-5C7B9F5E2A7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72417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55" name="Arc 12">
                <a:extLst>
                  <a:ext uri="{FF2B5EF4-FFF2-40B4-BE49-F238E27FC236}">
                    <a16:creationId xmlns:a16="http://schemas.microsoft.com/office/drawing/2014/main" id="{821242FC-453E-5B48-B97B-B3A37C6E0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741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8FD43958-2E85-020C-05A1-0F88D7DC697E}"/>
                </a:ext>
              </a:extLst>
            </p:cNvPr>
            <p:cNvCxnSpPr>
              <a:cxnSpLocks/>
            </p:cNvCxnSpPr>
            <p:nvPr/>
          </p:nvCxnSpPr>
          <p:spPr>
            <a:xfrm>
              <a:off x="4622795" y="3445626"/>
              <a:ext cx="55329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49DCBCB6-96AD-2213-B749-40D622A4D727}"/>
                </a:ext>
              </a:extLst>
            </p:cNvPr>
            <p:cNvCxnSpPr>
              <a:cxnSpLocks/>
            </p:cNvCxnSpPr>
            <p:nvPr/>
          </p:nvCxnSpPr>
          <p:spPr>
            <a:xfrm>
              <a:off x="4046782" y="3433383"/>
              <a:ext cx="0" cy="2763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DD9AE052-7891-0F41-EF56-982BEAD330D8}"/>
                    </a:ext>
                  </a:extLst>
                </p:cNvPr>
                <p:cNvSpPr txBox="1"/>
                <p:nvPr/>
              </p:nvSpPr>
              <p:spPr>
                <a:xfrm>
                  <a:off x="4784812" y="3485545"/>
                  <a:ext cx="156612" cy="1911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DD9AE052-7891-0F41-EF56-982BEAD33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4812" y="3485545"/>
                  <a:ext cx="156612" cy="191100"/>
                </a:xfrm>
                <a:prstGeom prst="rect">
                  <a:avLst/>
                </a:prstGeom>
                <a:blipFill>
                  <a:blip r:embed="rId7"/>
                  <a:stretch>
                    <a:fillRect l="-23529" r="-5882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FA2EA86-6FF2-4AC7-6C0D-D9E01F200D51}"/>
                    </a:ext>
                  </a:extLst>
                </p:cNvPr>
                <p:cNvSpPr txBox="1"/>
                <p:nvPr/>
              </p:nvSpPr>
              <p:spPr>
                <a:xfrm>
                  <a:off x="4114679" y="3472750"/>
                  <a:ext cx="160295" cy="1911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FA2EA86-6FF2-4AC7-6C0D-D9E01F200D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4679" y="3472750"/>
                  <a:ext cx="160295" cy="191100"/>
                </a:xfrm>
                <a:prstGeom prst="rect">
                  <a:avLst/>
                </a:prstGeom>
                <a:blipFill>
                  <a:blip r:embed="rId8"/>
                  <a:stretch>
                    <a:fillRect l="-23529" r="-11765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9527B1D-A07E-BFF2-C3F4-BA22099EA7DD}"/>
                </a:ext>
              </a:extLst>
            </p:cNvPr>
            <p:cNvCxnSpPr>
              <a:cxnSpLocks/>
            </p:cNvCxnSpPr>
            <p:nvPr/>
          </p:nvCxnSpPr>
          <p:spPr>
            <a:xfrm>
              <a:off x="3447911" y="3280996"/>
              <a:ext cx="3620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66EAB6CD-7BD9-C3D1-90EF-C50D0C55F5EF}"/>
                    </a:ext>
                  </a:extLst>
                </p:cNvPr>
                <p:cNvSpPr txBox="1"/>
                <p:nvPr/>
              </p:nvSpPr>
              <p:spPr>
                <a:xfrm>
                  <a:off x="3548759" y="3064911"/>
                  <a:ext cx="100875" cy="1911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66EAB6CD-7BD9-C3D1-90EF-C50D0C55F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8759" y="3064911"/>
                  <a:ext cx="100875" cy="191100"/>
                </a:xfrm>
                <a:prstGeom prst="rect">
                  <a:avLst/>
                </a:prstGeom>
                <a:blipFill>
                  <a:blip r:embed="rId9"/>
                  <a:stretch>
                    <a:fillRect l="-25000" t="-5000" r="-25000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282A054B-23AE-7CDF-288B-E551B691EE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8380" y="3439346"/>
              <a:ext cx="0" cy="72769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526E989-2799-5786-9328-244A8E62CAFB}"/>
                    </a:ext>
                  </a:extLst>
                </p:cNvPr>
                <p:cNvSpPr txBox="1"/>
                <p:nvPr/>
              </p:nvSpPr>
              <p:spPr>
                <a:xfrm>
                  <a:off x="6140952" y="3636421"/>
                  <a:ext cx="714435" cy="3822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acc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1.0∠0°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526E989-2799-5786-9328-244A8E62C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952" y="3636421"/>
                  <a:ext cx="714435" cy="382200"/>
                </a:xfrm>
                <a:prstGeom prst="rect">
                  <a:avLst/>
                </a:prstGeom>
                <a:blipFill>
                  <a:blip r:embed="rId10"/>
                  <a:stretch>
                    <a:fillRect l="-4054" r="-4054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466F0A3-EFBB-2D8B-24F6-EACE6A148428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6162698" y="3365871"/>
              <a:ext cx="1799544" cy="27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920B5F9-480F-E4CF-E165-30D1BF0F0B40}"/>
                </a:ext>
              </a:extLst>
            </p:cNvPr>
            <p:cNvCxnSpPr>
              <a:cxnSpLocks/>
              <a:stCxn id="85" idx="6"/>
            </p:cNvCxnSpPr>
            <p:nvPr/>
          </p:nvCxnSpPr>
          <p:spPr>
            <a:xfrm>
              <a:off x="6162698" y="4242828"/>
              <a:ext cx="181350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E72E77B7-63B6-7794-8AAA-DA9AACA03164}"/>
                </a:ext>
              </a:extLst>
            </p:cNvPr>
            <p:cNvGrpSpPr/>
            <p:nvPr/>
          </p:nvGrpSpPr>
          <p:grpSpPr>
            <a:xfrm>
              <a:off x="7939554" y="3377274"/>
              <a:ext cx="169027" cy="872742"/>
              <a:chOff x="7064286" y="3377274"/>
              <a:chExt cx="169027" cy="872742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9B0B030B-9C41-DF44-FEB3-11123908CC96}"/>
                  </a:ext>
                </a:extLst>
              </p:cNvPr>
              <p:cNvGrpSpPr/>
              <p:nvPr/>
            </p:nvGrpSpPr>
            <p:grpSpPr>
              <a:xfrm rot="5400000">
                <a:off x="6911862" y="3725254"/>
                <a:ext cx="473876" cy="169027"/>
                <a:chOff x="3886200" y="2636088"/>
                <a:chExt cx="914400" cy="315538"/>
              </a:xfrm>
            </p:grpSpPr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FBB6CB49-EBB4-5CB5-BF0B-933FB267C7F4}"/>
                    </a:ext>
                  </a:extLst>
                </p:cNvPr>
                <p:cNvGrpSpPr/>
                <p:nvPr/>
              </p:nvGrpSpPr>
              <p:grpSpPr>
                <a:xfrm>
                  <a:off x="38862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273583B2-1698-3F60-6063-105FD338A3E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3CEA9721-D7B2-5DDC-B41E-D2FC9E7341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D6FF2AD0-AD90-0BE2-E0CB-E16FACCFE68E}"/>
                    </a:ext>
                  </a:extLst>
                </p:cNvPr>
                <p:cNvGrpSpPr/>
                <p:nvPr/>
              </p:nvGrpSpPr>
              <p:grpSpPr>
                <a:xfrm>
                  <a:off x="41910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0C96774F-6769-32F4-A9D7-DA7CE1FE04A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29653AB7-0C14-F48E-62CC-270EBFE83E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661C060A-C10D-93DD-46D3-8F2336A5EA86}"/>
                    </a:ext>
                  </a:extLst>
                </p:cNvPr>
                <p:cNvGrpSpPr/>
                <p:nvPr/>
              </p:nvGrpSpPr>
              <p:grpSpPr>
                <a:xfrm>
                  <a:off x="44958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9F075C9-1D6B-954C-5065-C72F53B5B30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5117C78F-43FB-4458-BBBB-F5FD40E8A4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BE456A2-2B0D-7413-345B-D4AF800698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83416" y="4046174"/>
                <a:ext cx="0" cy="20384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CC3DEAE-3870-6D07-A9F4-88C4406F2B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72566" y="3377274"/>
                <a:ext cx="0" cy="20384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7B7DEABF-7CDA-44FA-7920-27D14A9FAE81}"/>
                </a:ext>
              </a:extLst>
            </p:cNvPr>
            <p:cNvGrpSpPr/>
            <p:nvPr/>
          </p:nvGrpSpPr>
          <p:grpSpPr>
            <a:xfrm>
              <a:off x="7030394" y="3377275"/>
              <a:ext cx="157819" cy="856867"/>
              <a:chOff x="6695942" y="3377275"/>
              <a:chExt cx="157819" cy="856867"/>
            </a:xfrm>
          </p:grpSpPr>
          <p:grpSp>
            <p:nvGrpSpPr>
              <p:cNvPr id="120" name="Group 229">
                <a:extLst>
                  <a:ext uri="{FF2B5EF4-FFF2-40B4-BE49-F238E27FC236}">
                    <a16:creationId xmlns:a16="http://schemas.microsoft.com/office/drawing/2014/main" id="{075B119C-5FBE-BE04-BC61-CB19D7A547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695942" y="3548656"/>
                <a:ext cx="157819" cy="522223"/>
                <a:chOff x="2788" y="1935"/>
                <a:chExt cx="216" cy="843"/>
              </a:xfrm>
            </p:grpSpPr>
            <p:sp>
              <p:nvSpPr>
                <p:cNvPr id="123" name="Freeform 67">
                  <a:extLst>
                    <a:ext uri="{FF2B5EF4-FFF2-40B4-BE49-F238E27FC236}">
                      <a16:creationId xmlns:a16="http://schemas.microsoft.com/office/drawing/2014/main" id="{9EAC3A61-62CD-10B4-42E8-8E1E710685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24" name="Freeform 68">
                  <a:extLst>
                    <a:ext uri="{FF2B5EF4-FFF2-40B4-BE49-F238E27FC236}">
                      <a16:creationId xmlns:a16="http://schemas.microsoft.com/office/drawing/2014/main" id="{615A1CF4-4EFB-18D1-EE98-342541D6F1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25" name="Freeform 69">
                  <a:extLst>
                    <a:ext uri="{FF2B5EF4-FFF2-40B4-BE49-F238E27FC236}">
                      <a16:creationId xmlns:a16="http://schemas.microsoft.com/office/drawing/2014/main" id="{1909AF3F-F060-ADCE-E358-9FEA594159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26" name="Freeform 70">
                  <a:extLst>
                    <a:ext uri="{FF2B5EF4-FFF2-40B4-BE49-F238E27FC236}">
                      <a16:creationId xmlns:a16="http://schemas.microsoft.com/office/drawing/2014/main" id="{A376B7C2-0F86-6489-EF9A-E631FA3F6E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27" name="Freeform 71">
                  <a:extLst>
                    <a:ext uri="{FF2B5EF4-FFF2-40B4-BE49-F238E27FC236}">
                      <a16:creationId xmlns:a16="http://schemas.microsoft.com/office/drawing/2014/main" id="{98308254-170B-36D4-C88D-A582849AB6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28" name="Freeform 72">
                  <a:extLst>
                    <a:ext uri="{FF2B5EF4-FFF2-40B4-BE49-F238E27FC236}">
                      <a16:creationId xmlns:a16="http://schemas.microsoft.com/office/drawing/2014/main" id="{EB0F6EA0-DB90-586D-3329-EA787C317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29" name="Freeform 73">
                  <a:extLst>
                    <a:ext uri="{FF2B5EF4-FFF2-40B4-BE49-F238E27FC236}">
                      <a16:creationId xmlns:a16="http://schemas.microsoft.com/office/drawing/2014/main" id="{90FC2449-E5B3-66A3-5009-3FF152AD38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0" name="Freeform 74">
                  <a:extLst>
                    <a:ext uri="{FF2B5EF4-FFF2-40B4-BE49-F238E27FC236}">
                      <a16:creationId xmlns:a16="http://schemas.microsoft.com/office/drawing/2014/main" id="{DD1AAA53-1F76-1EFA-AED2-FC9B1C458B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1" name="Freeform 105">
                  <a:extLst>
                    <a:ext uri="{FF2B5EF4-FFF2-40B4-BE49-F238E27FC236}">
                      <a16:creationId xmlns:a16="http://schemas.microsoft.com/office/drawing/2014/main" id="{FA2D8360-80B1-7E3B-5AB8-61727170AE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1935"/>
                  <a:ext cx="216" cy="105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22063 h 42"/>
                    <a:gd name="T8" fmla="*/ 1018517 w 92"/>
                    <a:gd name="T9" fmla="*/ 163095 h 42"/>
                    <a:gd name="T10" fmla="*/ 1231604 w 92"/>
                    <a:gd name="T11" fmla="*/ 305158 h 42"/>
                    <a:gd name="T12" fmla="*/ 1434921 w 92"/>
                    <a:gd name="T13" fmla="*/ 407738 h 42"/>
                    <a:gd name="T14" fmla="*/ 1624179 w 92"/>
                    <a:gd name="T15" fmla="*/ 541283 h 42"/>
                    <a:gd name="T16" fmla="*/ 1852956 w 92"/>
                    <a:gd name="T17" fmla="*/ 717270 h 42"/>
                    <a:gd name="T18" fmla="*/ 2020117 w 92"/>
                    <a:gd name="T19" fmla="*/ 884958 h 42"/>
                    <a:gd name="T20" fmla="*/ 2163160 w 92"/>
                    <a:gd name="T21" fmla="*/ 1068158 h 42"/>
                    <a:gd name="T22" fmla="*/ 2269388 w 92"/>
                    <a:gd name="T23" fmla="*/ 1258595 h 42"/>
                    <a:gd name="T24" fmla="*/ 2391301 w 92"/>
                    <a:gd name="T25" fmla="*/ 1480158 h 42"/>
                    <a:gd name="T26" fmla="*/ 2473545 w 92"/>
                    <a:gd name="T27" fmla="*/ 1793158 h 42"/>
                    <a:gd name="T28" fmla="*/ 2518790 w 92"/>
                    <a:gd name="T29" fmla="*/ 2021988 h 42"/>
                    <a:gd name="T30" fmla="*/ 2579707 w 92"/>
                    <a:gd name="T31" fmla="*/ 2258283 h 42"/>
                    <a:gd name="T32" fmla="*/ 2579707 w 92"/>
                    <a:gd name="T33" fmla="*/ 2499300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1"/>
                      </a:lnTo>
                      <a:lnTo>
                        <a:pt x="85" y="25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2" name="Freeform 106">
                  <a:extLst>
                    <a:ext uri="{FF2B5EF4-FFF2-40B4-BE49-F238E27FC236}">
                      <a16:creationId xmlns:a16="http://schemas.microsoft.com/office/drawing/2014/main" id="{5B311C3A-F02C-B8F4-1810-7A3C4BCB8E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04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290741 h 43"/>
                    <a:gd name="T22" fmla="*/ 2269388 w 92"/>
                    <a:gd name="T23" fmla="*/ 1130746 h 43"/>
                    <a:gd name="T24" fmla="*/ 2391301 w 92"/>
                    <a:gd name="T25" fmla="*/ 911598 h 43"/>
                    <a:gd name="T26" fmla="*/ 2473545 w 92"/>
                    <a:gd name="T27" fmla="*/ 683496 h 43"/>
                    <a:gd name="T28" fmla="*/ 2518790 w 92"/>
                    <a:gd name="T29" fmla="*/ 454412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3"/>
                      </a:lnTo>
                      <a:lnTo>
                        <a:pt x="81" y="20"/>
                      </a:lnTo>
                      <a:lnTo>
                        <a:pt x="85" y="16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3" name="Freeform 107">
                  <a:extLst>
                    <a:ext uri="{FF2B5EF4-FFF2-40B4-BE49-F238E27FC236}">
                      <a16:creationId xmlns:a16="http://schemas.microsoft.com/office/drawing/2014/main" id="{6C6E8A5C-8C23-8CC7-334E-B30005AEF7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144"/>
                  <a:ext cx="216" cy="107"/>
                </a:xfrm>
                <a:custGeom>
                  <a:avLst/>
                  <a:gdLst>
                    <a:gd name="T0" fmla="*/ 0 w 92"/>
                    <a:gd name="T1" fmla="*/ 0 h 43"/>
                    <a:gd name="T2" fmla="*/ 249403 w 92"/>
                    <a:gd name="T3" fmla="*/ 0 h 43"/>
                    <a:gd name="T4" fmla="*/ 503299 w 92"/>
                    <a:gd name="T5" fmla="*/ 44360 h 43"/>
                    <a:gd name="T6" fmla="*/ 789222 w 92"/>
                    <a:gd name="T7" fmla="*/ 110384 h 43"/>
                    <a:gd name="T8" fmla="*/ 1018517 w 92"/>
                    <a:gd name="T9" fmla="*/ 154095 h 43"/>
                    <a:gd name="T10" fmla="*/ 1231604 w 92"/>
                    <a:gd name="T11" fmla="*/ 274676 h 43"/>
                    <a:gd name="T12" fmla="*/ 1434921 w 92"/>
                    <a:gd name="T13" fmla="*/ 383446 h 43"/>
                    <a:gd name="T14" fmla="*/ 1624179 w 92"/>
                    <a:gd name="T15" fmla="*/ 562882 h 43"/>
                    <a:gd name="T16" fmla="*/ 1852956 w 92"/>
                    <a:gd name="T17" fmla="*/ 683496 h 43"/>
                    <a:gd name="T18" fmla="*/ 2020117 w 92"/>
                    <a:gd name="T19" fmla="*/ 837745 h 43"/>
                    <a:gd name="T20" fmla="*/ 2163160 w 92"/>
                    <a:gd name="T21" fmla="*/ 1020180 h 43"/>
                    <a:gd name="T22" fmla="*/ 2269388 w 92"/>
                    <a:gd name="T23" fmla="*/ 1290741 h 43"/>
                    <a:gd name="T24" fmla="*/ 2391301 w 92"/>
                    <a:gd name="T25" fmla="*/ 1521244 h 43"/>
                    <a:gd name="T26" fmla="*/ 2473545 w 92"/>
                    <a:gd name="T27" fmla="*/ 1700792 h 43"/>
                    <a:gd name="T28" fmla="*/ 2518790 w 92"/>
                    <a:gd name="T29" fmla="*/ 1931810 h 43"/>
                    <a:gd name="T30" fmla="*/ 2579707 w 92"/>
                    <a:gd name="T31" fmla="*/ 2194622 h 43"/>
                    <a:gd name="T32" fmla="*/ 2579707 w 92"/>
                    <a:gd name="T33" fmla="*/ 242084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10"/>
                      </a:lnTo>
                      <a:lnTo>
                        <a:pt x="66" y="12"/>
                      </a:lnTo>
                      <a:lnTo>
                        <a:pt x="72" y="15"/>
                      </a:lnTo>
                      <a:lnTo>
                        <a:pt x="77" y="18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4" name="Freeform 108">
                  <a:extLst>
                    <a:ext uri="{FF2B5EF4-FFF2-40B4-BE49-F238E27FC236}">
                      <a16:creationId xmlns:a16="http://schemas.microsoft.com/office/drawing/2014/main" id="{D3F88B2E-9B47-61D8-8D73-1695E0DE6B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249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931810 h 43"/>
                    <a:gd name="T16" fmla="*/ 1852956 w 92"/>
                    <a:gd name="T17" fmla="*/ 1748037 h 43"/>
                    <a:gd name="T18" fmla="*/ 2020117 w 92"/>
                    <a:gd name="T19" fmla="*/ 1583281 h 43"/>
                    <a:gd name="T20" fmla="*/ 2163160 w 92"/>
                    <a:gd name="T21" fmla="*/ 1400660 h 43"/>
                    <a:gd name="T22" fmla="*/ 2269388 w 92"/>
                    <a:gd name="T23" fmla="*/ 1174459 h 43"/>
                    <a:gd name="T24" fmla="*/ 2391301 w 92"/>
                    <a:gd name="T25" fmla="*/ 1020180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4"/>
                      </a:lnTo>
                      <a:lnTo>
                        <a:pt x="66" y="31"/>
                      </a:lnTo>
                      <a:lnTo>
                        <a:pt x="72" y="28"/>
                      </a:lnTo>
                      <a:lnTo>
                        <a:pt x="77" y="25"/>
                      </a:lnTo>
                      <a:lnTo>
                        <a:pt x="81" y="21"/>
                      </a:lnTo>
                      <a:lnTo>
                        <a:pt x="85" y="18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5" name="Freeform 109">
                  <a:extLst>
                    <a:ext uri="{FF2B5EF4-FFF2-40B4-BE49-F238E27FC236}">
                      <a16:creationId xmlns:a16="http://schemas.microsoft.com/office/drawing/2014/main" id="{161BE9AA-70E7-7585-48B3-74A9058833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356"/>
                  <a:ext cx="216" cy="104"/>
                </a:xfrm>
                <a:custGeom>
                  <a:avLst/>
                  <a:gdLst>
                    <a:gd name="T0" fmla="*/ 0 w 92"/>
                    <a:gd name="T1" fmla="*/ 0 h 42"/>
                    <a:gd name="T2" fmla="*/ 249403 w 92"/>
                    <a:gd name="T3" fmla="*/ 0 h 42"/>
                    <a:gd name="T4" fmla="*/ 503299 w 92"/>
                    <a:gd name="T5" fmla="*/ 0 h 42"/>
                    <a:gd name="T6" fmla="*/ 789222 w 92"/>
                    <a:gd name="T7" fmla="*/ 104443 h 42"/>
                    <a:gd name="T8" fmla="*/ 1018517 w 92"/>
                    <a:gd name="T9" fmla="*/ 147262 h 42"/>
                    <a:gd name="T10" fmla="*/ 1231604 w 92"/>
                    <a:gd name="T11" fmla="*/ 258621 h 42"/>
                    <a:gd name="T12" fmla="*/ 1434921 w 92"/>
                    <a:gd name="T13" fmla="*/ 364649 h 42"/>
                    <a:gd name="T14" fmla="*/ 1624179 w 92"/>
                    <a:gd name="T15" fmla="*/ 469117 h 42"/>
                    <a:gd name="T16" fmla="*/ 1852956 w 92"/>
                    <a:gd name="T17" fmla="*/ 685546 h 42"/>
                    <a:gd name="T18" fmla="*/ 2020117 w 92"/>
                    <a:gd name="T19" fmla="*/ 857965 h 42"/>
                    <a:gd name="T20" fmla="*/ 2163160 w 92"/>
                    <a:gd name="T21" fmla="*/ 1005299 h 42"/>
                    <a:gd name="T22" fmla="*/ 2269388 w 92"/>
                    <a:gd name="T23" fmla="*/ 1161623 h 42"/>
                    <a:gd name="T24" fmla="*/ 2391301 w 92"/>
                    <a:gd name="T25" fmla="*/ 1368108 h 42"/>
                    <a:gd name="T26" fmla="*/ 2473545 w 92"/>
                    <a:gd name="T27" fmla="*/ 1585740 h 42"/>
                    <a:gd name="T28" fmla="*/ 2518790 w 92"/>
                    <a:gd name="T29" fmla="*/ 1801911 h 42"/>
                    <a:gd name="T30" fmla="*/ 2579707 w 92"/>
                    <a:gd name="T31" fmla="*/ 2019556 h 42"/>
                    <a:gd name="T32" fmla="*/ 2579707 w 92"/>
                    <a:gd name="T33" fmla="*/ 2235851 h 4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2"/>
                    <a:gd name="T53" fmla="*/ 92 w 92"/>
                    <a:gd name="T54" fmla="*/ 42 h 4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2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0"/>
                      </a:lnTo>
                      <a:lnTo>
                        <a:pt x="28" y="2"/>
                      </a:lnTo>
                      <a:lnTo>
                        <a:pt x="36" y="3"/>
                      </a:lnTo>
                      <a:lnTo>
                        <a:pt x="44" y="5"/>
                      </a:lnTo>
                      <a:lnTo>
                        <a:pt x="51" y="7"/>
                      </a:lnTo>
                      <a:lnTo>
                        <a:pt x="58" y="9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8"/>
                      </a:lnTo>
                      <a:lnTo>
                        <a:pt x="92" y="4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6" name="Freeform 110">
                  <a:extLst>
                    <a:ext uri="{FF2B5EF4-FFF2-40B4-BE49-F238E27FC236}">
                      <a16:creationId xmlns:a16="http://schemas.microsoft.com/office/drawing/2014/main" id="{D491EF37-0C09-0318-4ECA-F189155BE3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460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374295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194622 h 43"/>
                    <a:gd name="T10" fmla="*/ 1231604 w 92"/>
                    <a:gd name="T11" fmla="*/ 2084621 h 43"/>
                    <a:gd name="T12" fmla="*/ 1434921 w 92"/>
                    <a:gd name="T13" fmla="*/ 1963550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74459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26205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2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39"/>
                      </a:lnTo>
                      <a:lnTo>
                        <a:pt x="44" y="37"/>
                      </a:lnTo>
                      <a:lnTo>
                        <a:pt x="51" y="35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1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4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7" name="Freeform 111">
                  <a:extLst>
                    <a:ext uri="{FF2B5EF4-FFF2-40B4-BE49-F238E27FC236}">
                      <a16:creationId xmlns:a16="http://schemas.microsoft.com/office/drawing/2014/main" id="{2842A993-6E80-9E42-B30A-0BAB2DA259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564"/>
                  <a:ext cx="216" cy="110"/>
                </a:xfrm>
                <a:custGeom>
                  <a:avLst/>
                  <a:gdLst>
                    <a:gd name="T0" fmla="*/ 0 w 92"/>
                    <a:gd name="T1" fmla="*/ 0 h 44"/>
                    <a:gd name="T2" fmla="*/ 249403 w 92"/>
                    <a:gd name="T3" fmla="*/ 0 h 44"/>
                    <a:gd name="T4" fmla="*/ 503299 w 92"/>
                    <a:gd name="T5" fmla="*/ 65938 h 44"/>
                    <a:gd name="T6" fmla="*/ 789222 w 92"/>
                    <a:gd name="T7" fmla="*/ 122063 h 44"/>
                    <a:gd name="T8" fmla="*/ 1018517 w 92"/>
                    <a:gd name="T9" fmla="*/ 236833 h 44"/>
                    <a:gd name="T10" fmla="*/ 1231604 w 92"/>
                    <a:gd name="T11" fmla="*/ 353988 h 44"/>
                    <a:gd name="T12" fmla="*/ 1434921 w 92"/>
                    <a:gd name="T13" fmla="*/ 476095 h 44"/>
                    <a:gd name="T14" fmla="*/ 1624179 w 92"/>
                    <a:gd name="T15" fmla="*/ 668438 h 44"/>
                    <a:gd name="T16" fmla="*/ 1852956 w 92"/>
                    <a:gd name="T17" fmla="*/ 762895 h 44"/>
                    <a:gd name="T18" fmla="*/ 2020117 w 92"/>
                    <a:gd name="T19" fmla="*/ 953833 h 44"/>
                    <a:gd name="T20" fmla="*/ 2163160 w 92"/>
                    <a:gd name="T21" fmla="*/ 1144333 h 44"/>
                    <a:gd name="T22" fmla="*/ 2269388 w 92"/>
                    <a:gd name="T23" fmla="*/ 1353333 h 44"/>
                    <a:gd name="T24" fmla="*/ 2391301 w 92"/>
                    <a:gd name="T25" fmla="*/ 1602270 h 44"/>
                    <a:gd name="T26" fmla="*/ 2473545 w 92"/>
                    <a:gd name="T27" fmla="*/ 1793158 h 44"/>
                    <a:gd name="T28" fmla="*/ 2518790 w 92"/>
                    <a:gd name="T29" fmla="*/ 2029300 h 44"/>
                    <a:gd name="T30" fmla="*/ 2579707 w 92"/>
                    <a:gd name="T31" fmla="*/ 2334458 h 44"/>
                    <a:gd name="T32" fmla="*/ 2579707 w 92"/>
                    <a:gd name="T33" fmla="*/ 2624500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4"/>
                    <a:gd name="T53" fmla="*/ 92 w 92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8" y="1"/>
                      </a:lnTo>
                      <a:lnTo>
                        <a:pt x="28" y="2"/>
                      </a:lnTo>
                      <a:lnTo>
                        <a:pt x="36" y="4"/>
                      </a:lnTo>
                      <a:lnTo>
                        <a:pt x="44" y="6"/>
                      </a:lnTo>
                      <a:lnTo>
                        <a:pt x="51" y="8"/>
                      </a:lnTo>
                      <a:lnTo>
                        <a:pt x="58" y="11"/>
                      </a:lnTo>
                      <a:lnTo>
                        <a:pt x="66" y="13"/>
                      </a:lnTo>
                      <a:lnTo>
                        <a:pt x="72" y="16"/>
                      </a:lnTo>
                      <a:lnTo>
                        <a:pt x="77" y="19"/>
                      </a:lnTo>
                      <a:lnTo>
                        <a:pt x="81" y="23"/>
                      </a:lnTo>
                      <a:lnTo>
                        <a:pt x="85" y="27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2" y="39"/>
                      </a:lnTo>
                      <a:lnTo>
                        <a:pt x="92" y="44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8" name="Freeform 112">
                  <a:extLst>
                    <a:ext uri="{FF2B5EF4-FFF2-40B4-BE49-F238E27FC236}">
                      <a16:creationId xmlns:a16="http://schemas.microsoft.com/office/drawing/2014/main" id="{7873D824-C6F1-BB8B-D349-9E27B8562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8" y="2671"/>
                  <a:ext cx="216" cy="107"/>
                </a:xfrm>
                <a:custGeom>
                  <a:avLst/>
                  <a:gdLst>
                    <a:gd name="T0" fmla="*/ 0 w 92"/>
                    <a:gd name="T1" fmla="*/ 2420840 h 43"/>
                    <a:gd name="T2" fmla="*/ 249403 w 92"/>
                    <a:gd name="T3" fmla="*/ 2420840 h 43"/>
                    <a:gd name="T4" fmla="*/ 503299 w 92"/>
                    <a:gd name="T5" fmla="*/ 2374295 h 43"/>
                    <a:gd name="T6" fmla="*/ 789222 w 92"/>
                    <a:gd name="T7" fmla="*/ 2312061 h 43"/>
                    <a:gd name="T8" fmla="*/ 1018517 w 92"/>
                    <a:gd name="T9" fmla="*/ 2268395 h 43"/>
                    <a:gd name="T10" fmla="*/ 1231604 w 92"/>
                    <a:gd name="T11" fmla="*/ 2148090 h 43"/>
                    <a:gd name="T12" fmla="*/ 1434921 w 92"/>
                    <a:gd name="T13" fmla="*/ 2037394 h 43"/>
                    <a:gd name="T14" fmla="*/ 1624179 w 92"/>
                    <a:gd name="T15" fmla="*/ 1857958 h 43"/>
                    <a:gd name="T16" fmla="*/ 1852956 w 92"/>
                    <a:gd name="T17" fmla="*/ 1700792 h 43"/>
                    <a:gd name="T18" fmla="*/ 2020117 w 92"/>
                    <a:gd name="T19" fmla="*/ 1521244 h 43"/>
                    <a:gd name="T20" fmla="*/ 2163160 w 92"/>
                    <a:gd name="T21" fmla="*/ 1357076 h 43"/>
                    <a:gd name="T22" fmla="*/ 2269388 w 92"/>
                    <a:gd name="T23" fmla="*/ 1130746 h 43"/>
                    <a:gd name="T24" fmla="*/ 2391301 w 92"/>
                    <a:gd name="T25" fmla="*/ 954156 h 43"/>
                    <a:gd name="T26" fmla="*/ 2473545 w 92"/>
                    <a:gd name="T27" fmla="*/ 727856 h 43"/>
                    <a:gd name="T28" fmla="*/ 2518790 w 92"/>
                    <a:gd name="T29" fmla="*/ 501651 h 43"/>
                    <a:gd name="T30" fmla="*/ 2579707 w 92"/>
                    <a:gd name="T31" fmla="*/ 274676 h 43"/>
                    <a:gd name="T32" fmla="*/ 2579707 w 92"/>
                    <a:gd name="T33" fmla="*/ 0 h 4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92"/>
                    <a:gd name="T52" fmla="*/ 0 h 43"/>
                    <a:gd name="T53" fmla="*/ 92 w 92"/>
                    <a:gd name="T54" fmla="*/ 43 h 4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92" h="43">
                      <a:moveTo>
                        <a:pt x="0" y="43"/>
                      </a:moveTo>
                      <a:lnTo>
                        <a:pt x="9" y="43"/>
                      </a:lnTo>
                      <a:lnTo>
                        <a:pt x="18" y="42"/>
                      </a:lnTo>
                      <a:lnTo>
                        <a:pt x="28" y="41"/>
                      </a:lnTo>
                      <a:lnTo>
                        <a:pt x="36" y="40"/>
                      </a:lnTo>
                      <a:lnTo>
                        <a:pt x="44" y="38"/>
                      </a:lnTo>
                      <a:lnTo>
                        <a:pt x="51" y="36"/>
                      </a:lnTo>
                      <a:lnTo>
                        <a:pt x="58" y="33"/>
                      </a:lnTo>
                      <a:lnTo>
                        <a:pt x="66" y="30"/>
                      </a:lnTo>
                      <a:lnTo>
                        <a:pt x="72" y="27"/>
                      </a:lnTo>
                      <a:lnTo>
                        <a:pt x="77" y="24"/>
                      </a:lnTo>
                      <a:lnTo>
                        <a:pt x="81" y="20"/>
                      </a:lnTo>
                      <a:lnTo>
                        <a:pt x="85" y="17"/>
                      </a:lnTo>
                      <a:lnTo>
                        <a:pt x="88" y="13"/>
                      </a:lnTo>
                      <a:lnTo>
                        <a:pt x="90" y="9"/>
                      </a:lnTo>
                      <a:lnTo>
                        <a:pt x="92" y="5"/>
                      </a:lnTo>
                      <a:lnTo>
                        <a:pt x="92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F2BE3670-120D-8A96-0E0B-9487997E3D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5529" y="4078598"/>
                <a:ext cx="0" cy="15554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DB2C943-8037-3895-2726-E4FBD8676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4542" y="3377275"/>
                <a:ext cx="1974" cy="18090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5313A082-2E44-3081-75F1-26121DADF638}"/>
                    </a:ext>
                  </a:extLst>
                </p:cNvPr>
                <p:cNvSpPr/>
                <p:nvPr/>
              </p:nvSpPr>
              <p:spPr>
                <a:xfrm>
                  <a:off x="8024227" y="3666246"/>
                  <a:ext cx="605200" cy="2627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.8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5313A082-2E44-3081-75F1-26121DADF6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4227" y="3666246"/>
                  <a:ext cx="605200" cy="262762"/>
                </a:xfrm>
                <a:prstGeom prst="rect">
                  <a:avLst/>
                </a:prstGeom>
                <a:blipFill>
                  <a:blip r:embed="rId11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B91773C7-FC6F-54E0-EFC8-0B338467CE5A}"/>
                    </a:ext>
                  </a:extLst>
                </p:cNvPr>
                <p:cNvSpPr/>
                <p:nvPr/>
              </p:nvSpPr>
              <p:spPr>
                <a:xfrm>
                  <a:off x="7109303" y="3676290"/>
                  <a:ext cx="752009" cy="2627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1.29</m:t>
                        </m:r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B91773C7-FC6F-54E0-EFC8-0B338467CE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9303" y="3676290"/>
                  <a:ext cx="752009" cy="262762"/>
                </a:xfrm>
                <a:prstGeom prst="rect">
                  <a:avLst/>
                </a:prstGeom>
                <a:blipFill>
                  <a:blip r:embed="rId12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1CEE75F-7365-6354-1ED9-677679026FC7}"/>
                </a:ext>
              </a:extLst>
            </p:cNvPr>
            <p:cNvSpPr/>
            <p:nvPr/>
          </p:nvSpPr>
          <p:spPr>
            <a:xfrm>
              <a:off x="6924179" y="3249577"/>
              <a:ext cx="1824285" cy="1123176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E93E842-B0CF-6B8C-D0FF-4785859156D1}"/>
                </a:ext>
              </a:extLst>
            </p:cNvPr>
            <p:cNvSpPr txBox="1"/>
            <p:nvPr/>
          </p:nvSpPr>
          <p:spPr>
            <a:xfrm>
              <a:off x="8215368" y="3289275"/>
              <a:ext cx="454360" cy="262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Load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1D6AC1-62F2-C947-2E21-D7E039F16151}"/>
                  </a:ext>
                </a:extLst>
              </p:cNvPr>
              <p:cNvSpPr txBox="1"/>
              <p:nvPr/>
            </p:nvSpPr>
            <p:spPr>
              <a:xfrm>
                <a:off x="910936" y="2247747"/>
                <a:ext cx="7536632" cy="580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0.8</m:t>
                            </m:r>
                          </m:den>
                        </m:f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1.29</m:t>
                            </m:r>
                          </m:den>
                        </m:f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3.361</m:t>
                            </m:r>
                          </m:den>
                        </m:f>
                      </m:e>
                    </m:d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1.0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∠0°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=1.338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∠−20.9°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𝑝𝑢</m:t>
                    </m:r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1D6AC1-62F2-C947-2E21-D7E039F16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36" y="2247747"/>
                <a:ext cx="7536632" cy="580223"/>
              </a:xfrm>
              <a:prstGeom prst="rect">
                <a:avLst/>
              </a:prstGeom>
              <a:blipFill>
                <a:blip r:embed="rId13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4E3498-10FD-C489-D05A-AC525353EBAB}"/>
                  </a:ext>
                </a:extLst>
              </p:cNvPr>
              <p:cNvSpPr txBox="1"/>
              <p:nvPr/>
            </p:nvSpPr>
            <p:spPr>
              <a:xfrm>
                <a:off x="910936" y="3266963"/>
                <a:ext cx="862467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acc>
                    <m:r>
                      <a:rPr lang="en-US" sz="2000" i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acc>
                    <m:r>
                      <a:rPr lang="en-US" sz="2000" i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𝑗𝑋</m:t>
                        </m:r>
                      </m:e>
                    </m:d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000" i="0">
                        <a:latin typeface="Cambria Math" panose="02040503050406030204" pitchFamily="18" charset="0"/>
                      </a:rPr>
                      <m:t>=1.187∠10.0°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.=409.54∠10.0°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𝑘𝑉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4E3498-10FD-C489-D05A-AC525353E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36" y="3266963"/>
                <a:ext cx="8624673" cy="400110"/>
              </a:xfrm>
              <a:prstGeom prst="rect">
                <a:avLst/>
              </a:prstGeom>
              <a:blipFill>
                <a:blip r:embed="rId1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2316C6-6A17-F354-2907-1ABB93AD03A6}"/>
                  </a:ext>
                </a:extLst>
              </p:cNvPr>
              <p:cNvSpPr txBox="1"/>
              <p:nvPr/>
            </p:nvSpPr>
            <p:spPr>
              <a:xfrm>
                <a:off x="910936" y="3961795"/>
                <a:ext cx="6764015" cy="527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0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acc>
                    <m:r>
                      <a:rPr lang="en-US" sz="20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0.2976× 1.187∠10.0°=0.353∠100.0°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2316C6-6A17-F354-2907-1ABB93AD0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36" y="3961795"/>
                <a:ext cx="6764015" cy="527773"/>
              </a:xfrm>
              <a:prstGeom prst="rect">
                <a:avLst/>
              </a:prstGeom>
              <a:blipFill>
                <a:blip r:embed="rId1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0D5DE0-63DA-E140-80CD-6D8197B7D3DF}"/>
                  </a:ext>
                </a:extLst>
              </p:cNvPr>
              <p:cNvSpPr txBox="1"/>
              <p:nvPr/>
            </p:nvSpPr>
            <p:spPr>
              <a:xfrm>
                <a:off x="910936" y="4784290"/>
                <a:ext cx="764026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000" i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000" i="0">
                        <a:latin typeface="Cambria Math" panose="02040503050406030204" pitchFamily="18" charset="0"/>
                      </a:rPr>
                      <m:t>=1.338∠−20.9°+0.353∠100.0°=1.195∠−6.21°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0D5DE0-63DA-E140-80CD-6D8197B7D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36" y="4784290"/>
                <a:ext cx="7640269" cy="400110"/>
              </a:xfrm>
              <a:prstGeom prst="rect">
                <a:avLst/>
              </a:prstGeom>
              <a:blipFill>
                <a:blip r:embed="rId1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02B0BA-0FE5-D5E4-3656-D0862CAB789F}"/>
                  </a:ext>
                </a:extLst>
              </p:cNvPr>
              <p:cNvSpPr txBox="1"/>
              <p:nvPr/>
            </p:nvSpPr>
            <p:spPr>
              <a:xfrm>
                <a:off x="910936" y="5479122"/>
                <a:ext cx="6764015" cy="400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US" sz="20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𝑗𝑄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acc>
                    <m:sSup>
                      <m:sSupPr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p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0">
                        <a:latin typeface="Cambria Math" panose="02040503050406030204" pitchFamily="18" charset="0"/>
                      </a:rPr>
                      <m:t>=1.36+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0.396 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𝑝𝑢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02B0BA-0FE5-D5E4-3656-D0862CAB7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36" y="5479122"/>
                <a:ext cx="6764015" cy="400815"/>
              </a:xfrm>
              <a:prstGeom prst="rect">
                <a:avLst/>
              </a:prstGeom>
              <a:blipFill>
                <a:blip r:embed="rId1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7E91AC7-2C41-B7D6-9CEF-3972F7B713EB}"/>
              </a:ext>
            </a:extLst>
          </p:cNvPr>
          <p:cNvSpPr txBox="1"/>
          <p:nvPr/>
        </p:nvSpPr>
        <p:spPr>
          <a:xfrm>
            <a:off x="910936" y="6174657"/>
            <a:ext cx="11322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generator thus supplies 125 MW to the load and 11 MW of line losses, as well as 39.6 Mvar.</a:t>
            </a:r>
            <a:r>
              <a:rPr lang="en-US" sz="2000" dirty="0">
                <a:effectLst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6014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1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1979F9-4CC3-274D-8772-0A8F126D84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Overview of this chapter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194A8-B188-904F-8ADD-AA50698D82A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Previous chapter: load and generation are at the same location</a:t>
            </a:r>
          </a:p>
          <a:p>
            <a:r>
              <a:rPr lang="en-US" dirty="0"/>
              <a:t>However, in most power systems, they are connected by vast networks</a:t>
            </a:r>
          </a:p>
          <a:p>
            <a:r>
              <a:rPr lang="en-US" dirty="0"/>
              <a:t>This chapter: develop models of the network components</a:t>
            </a:r>
          </a:p>
          <a:p>
            <a:pPr lvl="1"/>
            <a:r>
              <a:rPr lang="en-US" dirty="0"/>
              <a:t>Lines</a:t>
            </a:r>
          </a:p>
          <a:p>
            <a:pPr lvl="1"/>
            <a:r>
              <a:rPr lang="en-US" dirty="0"/>
              <a:t>Transformers</a:t>
            </a:r>
          </a:p>
          <a:p>
            <a:pPr lvl="1"/>
            <a:r>
              <a:rPr lang="en-US" dirty="0"/>
              <a:t>Substations (locations where components connect)</a:t>
            </a:r>
          </a:p>
          <a:p>
            <a:r>
              <a:rPr lang="en-US" dirty="0"/>
              <a:t>Next chapter: combine these models into an overall network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8F666-97C8-294D-B485-876D5BA0DE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703E4D15-290B-5C47-B69A-A408589F1E8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86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8ACFAA-6AD4-9949-BBC9-DDC06493EB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DC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F50AA-C9A8-C843-98B3-2F509BCBA73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5678" y="4812674"/>
            <a:ext cx="10707437" cy="1273265"/>
          </a:xfrm>
        </p:spPr>
        <p:txBody>
          <a:bodyPr/>
          <a:lstStyle/>
          <a:p>
            <a:r>
              <a:rPr lang="en-US" dirty="0"/>
              <a:t>The power electronics converter allow for precise control of the active and reactive power</a:t>
            </a:r>
          </a:p>
          <a:p>
            <a:r>
              <a:rPr lang="en-US" dirty="0"/>
              <a:t>For our purposes, modeled as active and reactive power extractions at one end and injections at the other end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C30B29-FF28-3E4D-8CC9-537A61189E5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703E4D15-290B-5C47-B69A-A408589F1E88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898C7E3-9CDF-8A3E-DF5E-C1F4E25CAC09}"/>
              </a:ext>
            </a:extLst>
          </p:cNvPr>
          <p:cNvGrpSpPr>
            <a:grpSpLocks noChangeAspect="1"/>
          </p:cNvGrpSpPr>
          <p:nvPr/>
        </p:nvGrpSpPr>
        <p:grpSpPr>
          <a:xfrm>
            <a:off x="2273871" y="1187711"/>
            <a:ext cx="8712376" cy="3467062"/>
            <a:chOff x="666721" y="1488246"/>
            <a:chExt cx="10425308" cy="414871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968D46F-9FA8-8EC6-8BB8-AE12E80A4602}"/>
                </a:ext>
              </a:extLst>
            </p:cNvPr>
            <p:cNvGrpSpPr/>
            <p:nvPr/>
          </p:nvGrpSpPr>
          <p:grpSpPr>
            <a:xfrm>
              <a:off x="4806002" y="2673872"/>
              <a:ext cx="2259921" cy="926965"/>
              <a:chOff x="8509770" y="2529723"/>
              <a:chExt cx="933123" cy="1345066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7080B353-6C9A-A96F-780C-99A17015B8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9772" y="2529723"/>
                <a:ext cx="93312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4FC65524-397E-E481-25D3-CC9F800606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9770" y="3874789"/>
                <a:ext cx="93312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09A8F4C-DEE0-54B3-4D69-FC51C01B0F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1805" y="2747720"/>
              <a:ext cx="0" cy="7792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DC7E7C41-3A26-C9A8-BA0D-E12ECBDCFBE5}"/>
                    </a:ext>
                  </a:extLst>
                </p:cNvPr>
                <p:cNvSpPr txBox="1"/>
                <p:nvPr/>
              </p:nvSpPr>
              <p:spPr>
                <a:xfrm>
                  <a:off x="6656744" y="2998855"/>
                  <a:ext cx="4062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30D320D-ED13-0340-AB46-BE933A7C46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6744" y="2998855"/>
                  <a:ext cx="40626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2121" r="-3030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BD4DDD0-D41C-9624-229F-9C7E14790C44}"/>
                </a:ext>
              </a:extLst>
            </p:cNvPr>
            <p:cNvGrpSpPr/>
            <p:nvPr/>
          </p:nvGrpSpPr>
          <p:grpSpPr>
            <a:xfrm>
              <a:off x="8356235" y="2673872"/>
              <a:ext cx="933123" cy="926965"/>
              <a:chOff x="8509770" y="2529723"/>
              <a:chExt cx="933123" cy="1345066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0EAC375-B0EF-6079-B40B-653D86F907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9772" y="2529723"/>
                <a:ext cx="93312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BCB164E-B7B6-891F-9A97-90D71902B0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9771" y="3202256"/>
                <a:ext cx="93312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812F6748-B51A-8D58-27E7-B52CED316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9770" y="3874789"/>
                <a:ext cx="93312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BD71C5F-0811-63A0-8FDF-F7FDD595ECFC}"/>
                    </a:ext>
                  </a:extLst>
                </p:cNvPr>
                <p:cNvSpPr txBox="1"/>
                <p:nvPr/>
              </p:nvSpPr>
              <p:spPr>
                <a:xfrm>
                  <a:off x="6067462" y="5245382"/>
                  <a:ext cx="881908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336AA7-8CE5-3647-A690-5DC7C4107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462" y="5245382"/>
                  <a:ext cx="881908" cy="391582"/>
                </a:xfrm>
                <a:prstGeom prst="rect">
                  <a:avLst/>
                </a:prstGeom>
                <a:blipFill>
                  <a:blip r:embed="rId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72D2FF9-DFFC-9491-F63F-899E99C0464B}"/>
                </a:ext>
              </a:extLst>
            </p:cNvPr>
            <p:cNvGrpSpPr/>
            <p:nvPr/>
          </p:nvGrpSpPr>
          <p:grpSpPr>
            <a:xfrm>
              <a:off x="7889636" y="4145659"/>
              <a:ext cx="775212" cy="870991"/>
              <a:chOff x="7889636" y="4145659"/>
              <a:chExt cx="775212" cy="870991"/>
            </a:xfrm>
          </p:grpSpPr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48673C09-DFDC-8FAD-9A81-82BA2C48E8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30595" y="4145659"/>
                <a:ext cx="0" cy="4523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EC8B020C-A2AF-3D20-1574-581E650DA01C}"/>
                      </a:ext>
                    </a:extLst>
                  </p:cNvPr>
                  <p:cNvSpPr txBox="1"/>
                  <p:nvPr/>
                </p:nvSpPr>
                <p:spPr>
                  <a:xfrm>
                    <a:off x="7889636" y="4625068"/>
                    <a:ext cx="775212" cy="391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70AFC3B-E6A8-4740-9687-76DBD5CEC8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9636" y="4625068"/>
                    <a:ext cx="775212" cy="39158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AB6B038-3143-A240-941A-18D780F8979B}"/>
                </a:ext>
              </a:extLst>
            </p:cNvPr>
            <p:cNvGrpSpPr/>
            <p:nvPr/>
          </p:nvGrpSpPr>
          <p:grpSpPr>
            <a:xfrm>
              <a:off x="8627112" y="1488246"/>
              <a:ext cx="804836" cy="611947"/>
              <a:chOff x="8712176" y="1490836"/>
              <a:chExt cx="804836" cy="611947"/>
            </a:xfrm>
          </p:grpSpPr>
          <p:sp>
            <p:nvSpPr>
              <p:cNvPr id="108" name="Right Arrow 107">
                <a:extLst>
                  <a:ext uri="{FF2B5EF4-FFF2-40B4-BE49-F238E27FC236}">
                    <a16:creationId xmlns:a16="http://schemas.microsoft.com/office/drawing/2014/main" id="{9E5E24B8-0513-336D-CB34-115FA7C26EDF}"/>
                  </a:ext>
                </a:extLst>
              </p:cNvPr>
              <p:cNvSpPr/>
              <p:nvPr/>
            </p:nvSpPr>
            <p:spPr>
              <a:xfrm>
                <a:off x="8780476" y="1837343"/>
                <a:ext cx="668237" cy="265440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E2429E57-4C40-237F-7E46-4684863CCBBC}"/>
                      </a:ext>
                    </a:extLst>
                  </p:cNvPr>
                  <p:cNvSpPr txBox="1"/>
                  <p:nvPr/>
                </p:nvSpPr>
                <p:spPr>
                  <a:xfrm>
                    <a:off x="8712176" y="1490836"/>
                    <a:ext cx="804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7B6176D-DB6D-FE46-ABF3-E1BC453735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12176" y="1490836"/>
                    <a:ext cx="80483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0FFD1C3-952E-56F9-FC9C-8204D3C7226F}"/>
                </a:ext>
              </a:extLst>
            </p:cNvPr>
            <p:cNvSpPr/>
            <p:nvPr/>
          </p:nvSpPr>
          <p:spPr>
            <a:xfrm>
              <a:off x="6383393" y="3091007"/>
              <a:ext cx="141278" cy="14127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AAFE1AB-DEE0-278E-99E4-DD4A4E62894A}"/>
                </a:ext>
              </a:extLst>
            </p:cNvPr>
            <p:cNvGrpSpPr/>
            <p:nvPr/>
          </p:nvGrpSpPr>
          <p:grpSpPr>
            <a:xfrm>
              <a:off x="6541140" y="4154052"/>
              <a:ext cx="1101407" cy="492288"/>
              <a:chOff x="6337938" y="4664415"/>
              <a:chExt cx="1101407" cy="492288"/>
            </a:xfrm>
          </p:grpSpPr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36EEF722-0766-3CBC-5544-7D886350F1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36170" y="4664415"/>
                <a:ext cx="0" cy="492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8D795C4A-330D-3DAC-ACD1-C295AC637F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37938" y="5156702"/>
                <a:ext cx="11014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CE2DB15-7F72-3891-C069-DCC8623A2442}"/>
                </a:ext>
              </a:extLst>
            </p:cNvPr>
            <p:cNvGrpSpPr/>
            <p:nvPr/>
          </p:nvGrpSpPr>
          <p:grpSpPr>
            <a:xfrm>
              <a:off x="2420731" y="2666502"/>
              <a:ext cx="1180219" cy="937030"/>
              <a:chOff x="8262673" y="2519032"/>
              <a:chExt cx="1180219" cy="1359672"/>
            </a:xfrm>
          </p:grpSpPr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9DE5283F-CF8C-FCEC-CD88-173D50EC4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2673" y="2519032"/>
                <a:ext cx="1179981" cy="6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389078A1-943D-46CD-FBB0-9C18ED85C3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56646" y="3199191"/>
                <a:ext cx="986246" cy="306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4E2E6510-1D8A-4C4C-8123-C26A5C8584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2673" y="3874788"/>
                <a:ext cx="1180219" cy="391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4D0EB93-27D4-1206-6BB8-695469AB6C1B}"/>
                </a:ext>
              </a:extLst>
            </p:cNvPr>
            <p:cNvSpPr/>
            <p:nvPr/>
          </p:nvSpPr>
          <p:spPr>
            <a:xfrm>
              <a:off x="3385065" y="2163293"/>
              <a:ext cx="1443847" cy="1948123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Converter 1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E5204BC-42D6-C576-2C34-05EA770DB9A9}"/>
                </a:ext>
              </a:extLst>
            </p:cNvPr>
            <p:cNvGrpSpPr/>
            <p:nvPr/>
          </p:nvGrpSpPr>
          <p:grpSpPr>
            <a:xfrm>
              <a:off x="5700144" y="2673871"/>
              <a:ext cx="432141" cy="955883"/>
              <a:chOff x="10867769" y="5246471"/>
              <a:chExt cx="432141" cy="1073761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C8ACE1A-535D-A774-181A-DDDAE79EC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88894" y="5804080"/>
                <a:ext cx="0" cy="4656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85D9C913-40CF-9A72-47AC-80FF0E798B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85290" y="5246471"/>
                <a:ext cx="0" cy="4680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DA186D33-821B-51E3-1D66-243CE84F7284}"/>
                  </a:ext>
                </a:extLst>
              </p:cNvPr>
              <p:cNvGrpSpPr/>
              <p:nvPr/>
            </p:nvGrpSpPr>
            <p:grpSpPr>
              <a:xfrm>
                <a:off x="10867769" y="5714499"/>
                <a:ext cx="432141" cy="605733"/>
                <a:chOff x="9322645" y="3980939"/>
                <a:chExt cx="432141" cy="605733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B26ACA11-D6BF-6545-D738-2F538D20D3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90166" y="3980939"/>
                  <a:ext cx="29709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Arc 101">
                  <a:extLst>
                    <a:ext uri="{FF2B5EF4-FFF2-40B4-BE49-F238E27FC236}">
                      <a16:creationId xmlns:a16="http://schemas.microsoft.com/office/drawing/2014/main" id="{04EB8BB4-2817-1C1D-14A3-8BAE961BE788}"/>
                    </a:ext>
                  </a:extLst>
                </p:cNvPr>
                <p:cNvSpPr/>
                <p:nvPr/>
              </p:nvSpPr>
              <p:spPr>
                <a:xfrm>
                  <a:off x="9322645" y="4070521"/>
                  <a:ext cx="432141" cy="516151"/>
                </a:xfrm>
                <a:prstGeom prst="arc">
                  <a:avLst>
                    <a:gd name="adj1" fmla="val 14431447"/>
                    <a:gd name="adj2" fmla="val 18133144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BD7368B-5BBB-90CB-5D0F-589D9288E211}"/>
                </a:ext>
              </a:extLst>
            </p:cNvPr>
            <p:cNvSpPr/>
            <p:nvPr/>
          </p:nvSpPr>
          <p:spPr>
            <a:xfrm>
              <a:off x="6285034" y="4482863"/>
              <a:ext cx="337996" cy="3379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FA10DCC-88DA-CB60-8A70-7F5C3459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1722" y="3232285"/>
              <a:ext cx="4620" cy="12505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8E472A3-F5DB-3CBF-3138-7EF1DF436F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4032" y="4837447"/>
              <a:ext cx="0" cy="4523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583BA63-4011-2C9D-B133-B5868F77F48E}"/>
                </a:ext>
              </a:extLst>
            </p:cNvPr>
            <p:cNvSpPr txBox="1"/>
            <p:nvPr/>
          </p:nvSpPr>
          <p:spPr>
            <a:xfrm>
              <a:off x="6439394" y="474896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2AAB560-499C-9378-BD65-F1E802C1AB44}"/>
                </a:ext>
              </a:extLst>
            </p:cNvPr>
            <p:cNvSpPr txBox="1"/>
            <p:nvPr/>
          </p:nvSpPr>
          <p:spPr>
            <a:xfrm>
              <a:off x="6173121" y="4201404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A1150C2-A3BE-47AD-B166-486EF25EA611}"/>
                </a:ext>
              </a:extLst>
            </p:cNvPr>
            <p:cNvSpPr txBox="1"/>
            <p:nvPr/>
          </p:nvSpPr>
          <p:spPr>
            <a:xfrm>
              <a:off x="6841911" y="4468115"/>
              <a:ext cx="61012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Reg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7831D6A-15E1-C7B1-21D2-74B2118655B4}"/>
                </a:ext>
              </a:extLst>
            </p:cNvPr>
            <p:cNvGrpSpPr/>
            <p:nvPr/>
          </p:nvGrpSpPr>
          <p:grpSpPr>
            <a:xfrm>
              <a:off x="2461458" y="1488246"/>
              <a:ext cx="794192" cy="611894"/>
              <a:chOff x="5578809" y="1488246"/>
              <a:chExt cx="794192" cy="611894"/>
            </a:xfrm>
          </p:grpSpPr>
          <p:sp>
            <p:nvSpPr>
              <p:cNvPr id="96" name="Right Arrow 95">
                <a:extLst>
                  <a:ext uri="{FF2B5EF4-FFF2-40B4-BE49-F238E27FC236}">
                    <a16:creationId xmlns:a16="http://schemas.microsoft.com/office/drawing/2014/main" id="{59B118CF-01CB-AC0B-8C07-3E86F9E592B3}"/>
                  </a:ext>
                </a:extLst>
              </p:cNvPr>
              <p:cNvSpPr/>
              <p:nvPr/>
            </p:nvSpPr>
            <p:spPr>
              <a:xfrm flipH="1">
                <a:off x="5641787" y="1834700"/>
                <a:ext cx="668237" cy="265440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0942BF55-D4A2-BB8C-160D-8C71EAE0E954}"/>
                      </a:ext>
                    </a:extLst>
                  </p:cNvPr>
                  <p:cNvSpPr txBox="1"/>
                  <p:nvPr/>
                </p:nvSpPr>
                <p:spPr>
                  <a:xfrm>
                    <a:off x="5578809" y="1488246"/>
                    <a:ext cx="7941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CA437345-C763-8241-B46F-A395AF1536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78809" y="1488246"/>
                    <a:ext cx="79419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D2EBC05-83E9-37F5-C5F8-7FE8F35CC84A}"/>
                </a:ext>
              </a:extLst>
            </p:cNvPr>
            <p:cNvSpPr/>
            <p:nvPr/>
          </p:nvSpPr>
          <p:spPr>
            <a:xfrm>
              <a:off x="7075786" y="2163293"/>
              <a:ext cx="1443847" cy="1948123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Converter 2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89EAD58-DDD5-9363-D60F-2AF8E2710B57}"/>
                </a:ext>
              </a:extLst>
            </p:cNvPr>
            <p:cNvSpPr/>
            <p:nvPr/>
          </p:nvSpPr>
          <p:spPr>
            <a:xfrm>
              <a:off x="9092644" y="2310425"/>
              <a:ext cx="1999385" cy="164963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Grid 2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5099596-1FBD-2C2B-FD40-3616DBDF8845}"/>
                </a:ext>
              </a:extLst>
            </p:cNvPr>
            <p:cNvSpPr/>
            <p:nvPr/>
          </p:nvSpPr>
          <p:spPr>
            <a:xfrm>
              <a:off x="666721" y="2302964"/>
              <a:ext cx="1999385" cy="164963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Grid 1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15B30B2-6D63-99BA-5F8C-8AC425D87DFE}"/>
                </a:ext>
              </a:extLst>
            </p:cNvPr>
            <p:cNvGrpSpPr/>
            <p:nvPr/>
          </p:nvGrpSpPr>
          <p:grpSpPr>
            <a:xfrm>
              <a:off x="4175262" y="4127416"/>
              <a:ext cx="775212" cy="870991"/>
              <a:chOff x="7889636" y="4145659"/>
              <a:chExt cx="775212" cy="870991"/>
            </a:xfrm>
          </p:grpSpPr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C26D645C-E344-C766-CE7D-6FD3629B96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30595" y="4145659"/>
                <a:ext cx="0" cy="4523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0C9FE7CB-FBF6-D296-7CA2-3BD557F3980D}"/>
                      </a:ext>
                    </a:extLst>
                  </p:cNvPr>
                  <p:cNvSpPr txBox="1"/>
                  <p:nvPr/>
                </p:nvSpPr>
                <p:spPr>
                  <a:xfrm>
                    <a:off x="7889636" y="4625068"/>
                    <a:ext cx="775212" cy="391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7E79D2EB-CB5E-4141-9925-33EF87B163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9636" y="4625068"/>
                    <a:ext cx="775212" cy="39158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9F325D0-C98C-0B1D-9848-E2A859673561}"/>
                </a:ext>
              </a:extLst>
            </p:cNvPr>
            <p:cNvGrpSpPr/>
            <p:nvPr/>
          </p:nvGrpSpPr>
          <p:grpSpPr>
            <a:xfrm>
              <a:off x="3372809" y="4132961"/>
              <a:ext cx="744884" cy="870991"/>
              <a:chOff x="7889636" y="4145659"/>
              <a:chExt cx="744884" cy="870991"/>
            </a:xfrm>
          </p:grpSpPr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E97B692C-AE02-1402-FFF9-D92EECD1D9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30595" y="4145659"/>
                <a:ext cx="0" cy="4523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26A0B6C5-8A42-6D32-B94B-7AD0800F609B}"/>
                      </a:ext>
                    </a:extLst>
                  </p:cNvPr>
                  <p:cNvSpPr txBox="1"/>
                  <p:nvPr/>
                </p:nvSpPr>
                <p:spPr>
                  <a:xfrm>
                    <a:off x="7889636" y="4625068"/>
                    <a:ext cx="744884" cy="391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93100E60-8587-A34A-A043-1D98F44A3B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9636" y="4625068"/>
                    <a:ext cx="744884" cy="39158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9C78772-025E-7485-B433-9A5DA6A5A8AD}"/>
                </a:ext>
              </a:extLst>
            </p:cNvPr>
            <p:cNvSpPr txBox="1"/>
            <p:nvPr/>
          </p:nvSpPr>
          <p:spPr>
            <a:xfrm>
              <a:off x="5498471" y="2256737"/>
              <a:ext cx="788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dc link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A451020-C89E-A1F2-E011-7BFAE4ECC837}"/>
                </a:ext>
              </a:extLst>
            </p:cNvPr>
            <p:cNvGrpSpPr/>
            <p:nvPr/>
          </p:nvGrpSpPr>
          <p:grpSpPr>
            <a:xfrm>
              <a:off x="5429901" y="1516994"/>
              <a:ext cx="801587" cy="583122"/>
              <a:chOff x="5429901" y="1516994"/>
              <a:chExt cx="801587" cy="5831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861F0F2A-30A3-087A-A425-99659B127933}"/>
                      </a:ext>
                    </a:extLst>
                  </p:cNvPr>
                  <p:cNvSpPr txBox="1"/>
                  <p:nvPr/>
                </p:nvSpPr>
                <p:spPr>
                  <a:xfrm>
                    <a:off x="5517385" y="1516994"/>
                    <a:ext cx="56265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71C33502-910E-F045-B9B8-637C84C812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7385" y="1516994"/>
                    <a:ext cx="562655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06AA4B21-33C2-B642-01CC-4A6667BDBA67}"/>
                  </a:ext>
                </a:extLst>
              </p:cNvPr>
              <p:cNvGrpSpPr/>
              <p:nvPr/>
            </p:nvGrpSpPr>
            <p:grpSpPr>
              <a:xfrm>
                <a:off x="5429901" y="1834676"/>
                <a:ext cx="801587" cy="265440"/>
                <a:chOff x="5688573" y="1333256"/>
                <a:chExt cx="801587" cy="265440"/>
              </a:xfrm>
            </p:grpSpPr>
            <p:sp>
              <p:nvSpPr>
                <p:cNvPr id="90" name="Right Arrow 89">
                  <a:extLst>
                    <a:ext uri="{FF2B5EF4-FFF2-40B4-BE49-F238E27FC236}">
                      <a16:creationId xmlns:a16="http://schemas.microsoft.com/office/drawing/2014/main" id="{786AA228-198E-782D-00AF-CD19CC430364}"/>
                    </a:ext>
                  </a:extLst>
                </p:cNvPr>
                <p:cNvSpPr/>
                <p:nvPr/>
              </p:nvSpPr>
              <p:spPr>
                <a:xfrm>
                  <a:off x="5821923" y="1333256"/>
                  <a:ext cx="668237" cy="265440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ight Arrow 90">
                  <a:extLst>
                    <a:ext uri="{FF2B5EF4-FFF2-40B4-BE49-F238E27FC236}">
                      <a16:creationId xmlns:a16="http://schemas.microsoft.com/office/drawing/2014/main" id="{6ACD3E68-FFD2-7DF3-96E2-F5335ABF5B4A}"/>
                    </a:ext>
                  </a:extLst>
                </p:cNvPr>
                <p:cNvSpPr/>
                <p:nvPr/>
              </p:nvSpPr>
              <p:spPr>
                <a:xfrm flipH="1">
                  <a:off x="5688573" y="1333256"/>
                  <a:ext cx="668237" cy="265440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2811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D70D84-049F-8240-8F15-27DBCF46A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Single-phase transformers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6C953-33D3-2D45-B737-EE43230C8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703E4D15-290B-5C47-B69A-A408589F1E88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5681F9-2FF5-034B-8C74-D23FCA1C222B}"/>
              </a:ext>
            </a:extLst>
          </p:cNvPr>
          <p:cNvGrpSpPr/>
          <p:nvPr/>
        </p:nvGrpSpPr>
        <p:grpSpPr>
          <a:xfrm>
            <a:off x="2097453" y="2753622"/>
            <a:ext cx="1817321" cy="1093754"/>
            <a:chOff x="2097453" y="2753622"/>
            <a:chExt cx="1817321" cy="10937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72469DA-35CB-F041-9445-B7F76D811580}"/>
                </a:ext>
              </a:extLst>
            </p:cNvPr>
            <p:cNvGrpSpPr/>
            <p:nvPr/>
          </p:nvGrpSpPr>
          <p:grpSpPr>
            <a:xfrm>
              <a:off x="2097453" y="2753622"/>
              <a:ext cx="991896" cy="1093754"/>
              <a:chOff x="2097453" y="2753622"/>
              <a:chExt cx="991896" cy="1093754"/>
            </a:xfrm>
          </p:grpSpPr>
          <p:sp>
            <p:nvSpPr>
              <p:cNvPr id="32" name="Line 118">
                <a:extLst>
                  <a:ext uri="{FF2B5EF4-FFF2-40B4-BE49-F238E27FC236}">
                    <a16:creationId xmlns:a16="http://schemas.microsoft.com/office/drawing/2014/main" id="{16E8DEC8-37D1-2E4F-9FE0-1D64FE3432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89348" y="2901645"/>
                <a:ext cx="1" cy="775187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 dirty="0"/>
              </a:p>
            </p:txBody>
          </p:sp>
          <p:sp>
            <p:nvSpPr>
              <p:cNvPr id="33" name="Line 83">
                <a:extLst>
                  <a:ext uri="{FF2B5EF4-FFF2-40B4-BE49-F238E27FC236}">
                    <a16:creationId xmlns:a16="http://schemas.microsoft.com/office/drawing/2014/main" id="{0E4D6B6F-7970-2245-9B55-B9C6750D35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2716" y="3542495"/>
                <a:ext cx="0" cy="3048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4" name="Line 84">
                <a:extLst>
                  <a:ext uri="{FF2B5EF4-FFF2-40B4-BE49-F238E27FC236}">
                    <a16:creationId xmlns:a16="http://schemas.microsoft.com/office/drawing/2014/main" id="{1B34DA7C-7DF0-3745-B56C-8E73BF9499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2716" y="2753622"/>
                <a:ext cx="0" cy="24971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CDED7600-B8CE-8A4F-87BE-FC0F1AB294E2}"/>
                  </a:ext>
                </a:extLst>
              </p:cNvPr>
              <p:cNvGrpSpPr/>
              <p:nvPr/>
            </p:nvGrpSpPr>
            <p:grpSpPr>
              <a:xfrm>
                <a:off x="2097453" y="2933327"/>
                <a:ext cx="711824" cy="711824"/>
                <a:chOff x="3135439" y="4979743"/>
                <a:chExt cx="419418" cy="419418"/>
              </a:xfrm>
            </p:grpSpPr>
            <p:sp>
              <p:nvSpPr>
                <p:cNvPr id="48" name="Oval 5">
                  <a:extLst>
                    <a:ext uri="{FF2B5EF4-FFF2-40B4-BE49-F238E27FC236}">
                      <a16:creationId xmlns:a16="http://schemas.microsoft.com/office/drawing/2014/main" id="{FACE241E-F958-E741-B977-8C275254E3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5439" y="4979743"/>
                  <a:ext cx="419418" cy="41941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9" name="Arc 8">
                  <a:extLst>
                    <a:ext uri="{FF2B5EF4-FFF2-40B4-BE49-F238E27FC236}">
                      <a16:creationId xmlns:a16="http://schemas.microsoft.com/office/drawing/2014/main" id="{F209E4C1-39FF-0840-BF28-5B5A0623D6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344751" y="5180677"/>
                  <a:ext cx="87324" cy="9995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0" name="Arc 9">
                  <a:extLst>
                    <a:ext uri="{FF2B5EF4-FFF2-40B4-BE49-F238E27FC236}">
                      <a16:creationId xmlns:a16="http://schemas.microsoft.com/office/drawing/2014/main" id="{E1361294-E9B4-304D-971A-1829A48699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432075" y="5180677"/>
                  <a:ext cx="87324" cy="9995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1" name="Arc 11">
                  <a:extLst>
                    <a:ext uri="{FF2B5EF4-FFF2-40B4-BE49-F238E27FC236}">
                      <a16:creationId xmlns:a16="http://schemas.microsoft.com/office/drawing/2014/main" id="{3C47CE95-0FDF-6440-9F01-8B89949587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172417" y="5089663"/>
                  <a:ext cx="87324" cy="9995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2" name="Arc 12">
                  <a:extLst>
                    <a:ext uri="{FF2B5EF4-FFF2-40B4-BE49-F238E27FC236}">
                      <a16:creationId xmlns:a16="http://schemas.microsoft.com/office/drawing/2014/main" id="{9A6271CC-AE27-5048-B8BC-1F05112C8C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9741" y="5089663"/>
                  <a:ext cx="87324" cy="99953"/>
                </a:xfrm>
                <a:custGeom>
                  <a:avLst/>
                  <a:gdLst>
                    <a:gd name="G0" fmla="+- 2552 0 0"/>
                    <a:gd name="G1" fmla="+- 21600 0 0"/>
                    <a:gd name="G2" fmla="+- 21600 0 0"/>
                    <a:gd name="T0" fmla="*/ 0 w 24152"/>
                    <a:gd name="T1" fmla="*/ 152 h 21600"/>
                    <a:gd name="T2" fmla="*/ 24152 w 24152"/>
                    <a:gd name="T3" fmla="*/ 21600 h 21600"/>
                    <a:gd name="T4" fmla="*/ 2552 w 2415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152" h="21600" fill="none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</a:path>
                    <a:path w="24152" h="21600" stroke="0" extrusionOk="0">
                      <a:moveTo>
                        <a:pt x="-1" y="151"/>
                      </a:moveTo>
                      <a:cubicBezTo>
                        <a:pt x="846" y="50"/>
                        <a:pt x="1699" y="-1"/>
                        <a:pt x="2552" y="-1"/>
                      </a:cubicBezTo>
                      <a:cubicBezTo>
                        <a:pt x="14481" y="-1"/>
                        <a:pt x="24152" y="9670"/>
                        <a:pt x="24152" y="21600"/>
                      </a:cubicBezTo>
                      <a:lnTo>
                        <a:pt x="2552" y="216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sp>
            <p:nvSpPr>
              <p:cNvPr id="116" name="Line 42">
                <a:extLst>
                  <a:ext uri="{FF2B5EF4-FFF2-40B4-BE49-F238E27FC236}">
                    <a16:creationId xmlns:a16="http://schemas.microsoft.com/office/drawing/2014/main" id="{470346A4-ECFE-D145-8F7A-A31CFE0AAE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42364" y="3831658"/>
                <a:ext cx="635864" cy="4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118" name="Line 42">
                <a:extLst>
                  <a:ext uri="{FF2B5EF4-FFF2-40B4-BE49-F238E27FC236}">
                    <a16:creationId xmlns:a16="http://schemas.microsoft.com/office/drawing/2014/main" id="{20B95BEB-A2C8-0F4C-87E9-6D47E88B96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31167" y="2769925"/>
                <a:ext cx="635864" cy="4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12C561D-71CE-F943-9FBB-852B7D1EE986}"/>
                    </a:ext>
                  </a:extLst>
                </p:cNvPr>
                <p:cNvSpPr txBox="1"/>
                <p:nvPr/>
              </p:nvSpPr>
              <p:spPr>
                <a:xfrm>
                  <a:off x="3182329" y="3120356"/>
                  <a:ext cx="7324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12C561D-71CE-F943-9FBB-852B7D1EE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2329" y="3120356"/>
                  <a:ext cx="732445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5085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516D073-0E31-B74A-8432-F20B366B3C64}"/>
              </a:ext>
            </a:extLst>
          </p:cNvPr>
          <p:cNvGrpSpPr/>
          <p:nvPr/>
        </p:nvGrpSpPr>
        <p:grpSpPr>
          <a:xfrm>
            <a:off x="4231216" y="1173601"/>
            <a:ext cx="3623727" cy="4030306"/>
            <a:chOff x="4231216" y="1173601"/>
            <a:chExt cx="3623727" cy="4030306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B1C4E633-32D4-7A4B-A0D1-9F198BBECF17}"/>
                </a:ext>
              </a:extLst>
            </p:cNvPr>
            <p:cNvGrpSpPr/>
            <p:nvPr/>
          </p:nvGrpSpPr>
          <p:grpSpPr>
            <a:xfrm>
              <a:off x="4231216" y="1580180"/>
              <a:ext cx="3623727" cy="3623727"/>
              <a:chOff x="4231216" y="1580180"/>
              <a:chExt cx="3623727" cy="3623727"/>
            </a:xfrm>
          </p:grpSpPr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BB760C65-2F59-964E-8B88-2DD92E6D71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216" y="1580180"/>
                <a:ext cx="3623727" cy="362372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BEC62878-9B3D-C147-BAF5-1987F81DE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6159" y="2330770"/>
                <a:ext cx="2113841" cy="211529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0" name="Text Box 116">
              <a:extLst>
                <a:ext uri="{FF2B5EF4-FFF2-40B4-BE49-F238E27FC236}">
                  <a16:creationId xmlns:a16="http://schemas.microsoft.com/office/drawing/2014/main" id="{6D3B8631-69FE-E54F-90F6-6587884827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7543" y="1173601"/>
              <a:ext cx="152823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sz="1800" dirty="0">
                  <a:latin typeface="Calibri" panose="020F0502020204030204" pitchFamily="34" charset="0"/>
                </a:rPr>
                <a:t>Magnetic core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D4A35D5-4FE9-EC42-8185-C279A1B50A51}"/>
              </a:ext>
            </a:extLst>
          </p:cNvPr>
          <p:cNvGrpSpPr/>
          <p:nvPr/>
        </p:nvGrpSpPr>
        <p:grpSpPr>
          <a:xfrm>
            <a:off x="3050095" y="2323439"/>
            <a:ext cx="2628265" cy="1549985"/>
            <a:chOff x="3050095" y="2323439"/>
            <a:chExt cx="2628265" cy="1549985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2289726F-A416-9849-A581-8907D4316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6161" y="2767864"/>
              <a:ext cx="152441" cy="117597"/>
              <a:chOff x="0" y="0"/>
              <a:chExt cx="20000" cy="20000"/>
            </a:xfrm>
          </p:grpSpPr>
          <p:sp>
            <p:nvSpPr>
              <p:cNvPr id="111" name="Arc 7">
                <a:extLst>
                  <a:ext uri="{FF2B5EF4-FFF2-40B4-BE49-F238E27FC236}">
                    <a16:creationId xmlns:a16="http://schemas.microsoft.com/office/drawing/2014/main" id="{4690BAEA-CC24-9249-95AF-C7655B87B75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112" name="Arc 8">
                <a:extLst>
                  <a:ext uri="{FF2B5EF4-FFF2-40B4-BE49-F238E27FC236}">
                    <a16:creationId xmlns:a16="http://schemas.microsoft.com/office/drawing/2014/main" id="{4E093162-5782-E043-81B9-9D97652B3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67BEB8DC-05E7-C545-9952-E70BFDF2E1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4161" y="2766799"/>
              <a:ext cx="1843452" cy="251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400"/>
            </a:p>
          </p:txBody>
        </p:sp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62B9C454-5A74-C54C-8BED-30B457119B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229" y="2886913"/>
              <a:ext cx="1058373" cy="235194"/>
              <a:chOff x="0" y="0"/>
              <a:chExt cx="20000" cy="19999"/>
            </a:xfrm>
          </p:grpSpPr>
          <p:grpSp>
            <p:nvGrpSpPr>
              <p:cNvPr id="104" name="Group 11">
                <a:extLst>
                  <a:ext uri="{FF2B5EF4-FFF2-40B4-BE49-F238E27FC236}">
                    <a16:creationId xmlns:a16="http://schemas.microsoft.com/office/drawing/2014/main" id="{77585392-4AF3-9145-9621-FCDC01D3D2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109" name="Arc 12">
                  <a:extLst>
                    <a:ext uri="{FF2B5EF4-FFF2-40B4-BE49-F238E27FC236}">
                      <a16:creationId xmlns:a16="http://schemas.microsoft.com/office/drawing/2014/main" id="{6D3C670D-CA2B-DC43-9329-79A3E00F70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110" name="Arc 13">
                  <a:extLst>
                    <a:ext uri="{FF2B5EF4-FFF2-40B4-BE49-F238E27FC236}">
                      <a16:creationId xmlns:a16="http://schemas.microsoft.com/office/drawing/2014/main" id="{22FA37BF-6C7D-E14F-88FA-F3638C73A8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</p:grpSp>
          <p:sp>
            <p:nvSpPr>
              <p:cNvPr id="105" name="Line 14">
                <a:extLst>
                  <a:ext uri="{FF2B5EF4-FFF2-40B4-BE49-F238E27FC236}">
                    <a16:creationId xmlns:a16="http://schemas.microsoft.com/office/drawing/2014/main" id="{A1AD0099-4863-CA4B-B7CA-52816DD090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grpSp>
            <p:nvGrpSpPr>
              <p:cNvPr id="106" name="Group 15">
                <a:extLst>
                  <a:ext uri="{FF2B5EF4-FFF2-40B4-BE49-F238E27FC236}">
                    <a16:creationId xmlns:a16="http://schemas.microsoft.com/office/drawing/2014/main" id="{E1DEF144-8FE3-F848-8035-03EAAF03D7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107" name="Arc 16">
                  <a:extLst>
                    <a:ext uri="{FF2B5EF4-FFF2-40B4-BE49-F238E27FC236}">
                      <a16:creationId xmlns:a16="http://schemas.microsoft.com/office/drawing/2014/main" id="{8C33EF1E-D470-2E40-9D72-2FF2CE80BC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108" name="Arc 17">
                  <a:extLst>
                    <a:ext uri="{FF2B5EF4-FFF2-40B4-BE49-F238E27FC236}">
                      <a16:creationId xmlns:a16="http://schemas.microsoft.com/office/drawing/2014/main" id="{A8841A26-6048-FC4C-BF88-7145C8E9A1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EEE5FC59-E063-1341-BAFB-35D12339C7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229" y="3122106"/>
              <a:ext cx="1058373" cy="235194"/>
              <a:chOff x="0" y="0"/>
              <a:chExt cx="20000" cy="19999"/>
            </a:xfrm>
          </p:grpSpPr>
          <p:grpSp>
            <p:nvGrpSpPr>
              <p:cNvPr id="97" name="Group 19">
                <a:extLst>
                  <a:ext uri="{FF2B5EF4-FFF2-40B4-BE49-F238E27FC236}">
                    <a16:creationId xmlns:a16="http://schemas.microsoft.com/office/drawing/2014/main" id="{E023F759-B86F-174F-9D43-B3B9A109AA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102" name="Arc 20">
                  <a:extLst>
                    <a:ext uri="{FF2B5EF4-FFF2-40B4-BE49-F238E27FC236}">
                      <a16:creationId xmlns:a16="http://schemas.microsoft.com/office/drawing/2014/main" id="{419151B9-D8DC-714B-971B-A909E17469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103" name="Arc 21">
                  <a:extLst>
                    <a:ext uri="{FF2B5EF4-FFF2-40B4-BE49-F238E27FC236}">
                      <a16:creationId xmlns:a16="http://schemas.microsoft.com/office/drawing/2014/main" id="{0B97ECB2-7B79-F44B-8947-1D29DDF3EC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</p:grpSp>
          <p:sp>
            <p:nvSpPr>
              <p:cNvPr id="98" name="Line 22">
                <a:extLst>
                  <a:ext uri="{FF2B5EF4-FFF2-40B4-BE49-F238E27FC236}">
                    <a16:creationId xmlns:a16="http://schemas.microsoft.com/office/drawing/2014/main" id="{CBF7F6DA-1454-4546-8734-DF5FC451DD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grpSp>
            <p:nvGrpSpPr>
              <p:cNvPr id="99" name="Group 23">
                <a:extLst>
                  <a:ext uri="{FF2B5EF4-FFF2-40B4-BE49-F238E27FC236}">
                    <a16:creationId xmlns:a16="http://schemas.microsoft.com/office/drawing/2014/main" id="{CE691707-B658-C14E-9B29-ADAB177B9F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100" name="Arc 24">
                  <a:extLst>
                    <a:ext uri="{FF2B5EF4-FFF2-40B4-BE49-F238E27FC236}">
                      <a16:creationId xmlns:a16="http://schemas.microsoft.com/office/drawing/2014/main" id="{552C8133-085E-244B-9838-6458093F83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101" name="Arc 25">
                  <a:extLst>
                    <a:ext uri="{FF2B5EF4-FFF2-40B4-BE49-F238E27FC236}">
                      <a16:creationId xmlns:a16="http://schemas.microsoft.com/office/drawing/2014/main" id="{1037813A-84B1-AA47-BC5E-8F289748A2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19" name="Group 26">
              <a:extLst>
                <a:ext uri="{FF2B5EF4-FFF2-40B4-BE49-F238E27FC236}">
                  <a16:creationId xmlns:a16="http://schemas.microsoft.com/office/drawing/2014/main" id="{102B97AF-4E44-484F-87F9-C0E305A083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229" y="3357301"/>
              <a:ext cx="1058373" cy="236646"/>
              <a:chOff x="0" y="-1"/>
              <a:chExt cx="20000" cy="20002"/>
            </a:xfrm>
          </p:grpSpPr>
          <p:grpSp>
            <p:nvGrpSpPr>
              <p:cNvPr id="90" name="Group 27">
                <a:extLst>
                  <a:ext uri="{FF2B5EF4-FFF2-40B4-BE49-F238E27FC236}">
                    <a16:creationId xmlns:a16="http://schemas.microsoft.com/office/drawing/2014/main" id="{2AA7F440-FE4C-5C44-8E34-159C5316DA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-1"/>
                <a:ext cx="2874" cy="10046"/>
                <a:chOff x="0" y="-1"/>
                <a:chExt cx="20000" cy="20001"/>
              </a:xfrm>
            </p:grpSpPr>
            <p:sp>
              <p:nvSpPr>
                <p:cNvPr id="95" name="Arc 28">
                  <a:extLst>
                    <a:ext uri="{FF2B5EF4-FFF2-40B4-BE49-F238E27FC236}">
                      <a16:creationId xmlns:a16="http://schemas.microsoft.com/office/drawing/2014/main" id="{3154825F-32F9-2D41-9D5A-AC1CA2271C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89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96" name="Arc 29">
                  <a:extLst>
                    <a:ext uri="{FF2B5EF4-FFF2-40B4-BE49-F238E27FC236}">
                      <a16:creationId xmlns:a16="http://schemas.microsoft.com/office/drawing/2014/main" id="{52E33DB1-73C3-C84C-A246-AD0E7A108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-1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</p:grpSp>
          <p:sp>
            <p:nvSpPr>
              <p:cNvPr id="91" name="Line 30">
                <a:extLst>
                  <a:ext uri="{FF2B5EF4-FFF2-40B4-BE49-F238E27FC236}">
                    <a16:creationId xmlns:a16="http://schemas.microsoft.com/office/drawing/2014/main" id="{C93DD4DA-6EFA-AD42-8D98-7EE802B3C5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grpSp>
            <p:nvGrpSpPr>
              <p:cNvPr id="92" name="Group 31">
                <a:extLst>
                  <a:ext uri="{FF2B5EF4-FFF2-40B4-BE49-F238E27FC236}">
                    <a16:creationId xmlns:a16="http://schemas.microsoft.com/office/drawing/2014/main" id="{430137F3-9918-E745-8770-F397F3DFC7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6"/>
                <a:chOff x="0" y="1"/>
                <a:chExt cx="20000" cy="19999"/>
              </a:xfrm>
            </p:grpSpPr>
            <p:sp>
              <p:nvSpPr>
                <p:cNvPr id="93" name="Arc 32">
                  <a:extLst>
                    <a:ext uri="{FF2B5EF4-FFF2-40B4-BE49-F238E27FC236}">
                      <a16:creationId xmlns:a16="http://schemas.microsoft.com/office/drawing/2014/main" id="{6A65094D-58DE-AF40-BC8C-47D7DD7A2D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94" name="Arc 33">
                  <a:extLst>
                    <a:ext uri="{FF2B5EF4-FFF2-40B4-BE49-F238E27FC236}">
                      <a16:creationId xmlns:a16="http://schemas.microsoft.com/office/drawing/2014/main" id="{4F1051EE-8046-EB4F-91D7-AA892BFE59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20" name="Group 34">
              <a:extLst>
                <a:ext uri="{FF2B5EF4-FFF2-40B4-BE49-F238E27FC236}">
                  <a16:creationId xmlns:a16="http://schemas.microsoft.com/office/drawing/2014/main" id="{FFE9A991-752E-F94A-9E66-509DB155F2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229" y="3592495"/>
              <a:ext cx="1058373" cy="236646"/>
              <a:chOff x="0" y="1"/>
              <a:chExt cx="20000" cy="19998"/>
            </a:xfrm>
          </p:grpSpPr>
          <p:grpSp>
            <p:nvGrpSpPr>
              <p:cNvPr id="83" name="Group 35">
                <a:extLst>
                  <a:ext uri="{FF2B5EF4-FFF2-40B4-BE49-F238E27FC236}">
                    <a16:creationId xmlns:a16="http://schemas.microsoft.com/office/drawing/2014/main" id="{FDA6374E-1A33-0548-9DC1-D27C229322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"/>
                <a:ext cx="2874" cy="9954"/>
                <a:chOff x="0" y="2"/>
                <a:chExt cx="20000" cy="19998"/>
              </a:xfrm>
            </p:grpSpPr>
            <p:sp>
              <p:nvSpPr>
                <p:cNvPr id="88" name="Arc 36">
                  <a:extLst>
                    <a:ext uri="{FF2B5EF4-FFF2-40B4-BE49-F238E27FC236}">
                      <a16:creationId xmlns:a16="http://schemas.microsoft.com/office/drawing/2014/main" id="{01AC3466-BC23-124B-8BC0-7669CC1E4A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1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89" name="Arc 37">
                  <a:extLst>
                    <a:ext uri="{FF2B5EF4-FFF2-40B4-BE49-F238E27FC236}">
                      <a16:creationId xmlns:a16="http://schemas.microsoft.com/office/drawing/2014/main" id="{F47097A3-BCBB-594B-B73F-24E682D518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2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</p:grpSp>
          <p:sp>
            <p:nvSpPr>
              <p:cNvPr id="84" name="Line 38">
                <a:extLst>
                  <a:ext uri="{FF2B5EF4-FFF2-40B4-BE49-F238E27FC236}">
                    <a16:creationId xmlns:a16="http://schemas.microsoft.com/office/drawing/2014/main" id="{704C3A23-B554-2E45-943C-35319E68BC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grpSp>
            <p:nvGrpSpPr>
              <p:cNvPr id="85" name="Group 39">
                <a:extLst>
                  <a:ext uri="{FF2B5EF4-FFF2-40B4-BE49-F238E27FC236}">
                    <a16:creationId xmlns:a16="http://schemas.microsoft.com/office/drawing/2014/main" id="{E2FD28E4-7006-4C40-8D7B-2028464628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4"/>
                <a:chOff x="0" y="1"/>
                <a:chExt cx="20000" cy="19999"/>
              </a:xfrm>
            </p:grpSpPr>
            <p:sp>
              <p:nvSpPr>
                <p:cNvPr id="86" name="Arc 40">
                  <a:extLst>
                    <a:ext uri="{FF2B5EF4-FFF2-40B4-BE49-F238E27FC236}">
                      <a16:creationId xmlns:a16="http://schemas.microsoft.com/office/drawing/2014/main" id="{10875010-8FA3-BB44-8691-2042E54E83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87" name="Arc 41">
                  <a:extLst>
                    <a:ext uri="{FF2B5EF4-FFF2-40B4-BE49-F238E27FC236}">
                      <a16:creationId xmlns:a16="http://schemas.microsoft.com/office/drawing/2014/main" id="{8EE6CBB0-3CE0-924A-90DD-1D00F3E9BF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</p:grpSp>
        </p:grpSp>
        <p:sp>
          <p:nvSpPr>
            <p:cNvPr id="21" name="Line 42">
              <a:extLst>
                <a:ext uri="{FF2B5EF4-FFF2-40B4-BE49-F238E27FC236}">
                  <a16:creationId xmlns:a16="http://schemas.microsoft.com/office/drawing/2014/main" id="{917FDFB9-811A-7C47-9E23-9FA2E4472E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89347" y="3826623"/>
              <a:ext cx="1143320" cy="251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2" name="Oval 102">
              <a:extLst>
                <a:ext uri="{FF2B5EF4-FFF2-40B4-BE49-F238E27FC236}">
                  <a16:creationId xmlns:a16="http://schemas.microsoft.com/office/drawing/2014/main" id="{93BBDD72-6C24-2F4E-ACC3-9C747F423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0365" y="2613666"/>
              <a:ext cx="68235" cy="682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1" name="Text Box 116">
              <a:extLst>
                <a:ext uri="{FF2B5EF4-FFF2-40B4-BE49-F238E27FC236}">
                  <a16:creationId xmlns:a16="http://schemas.microsoft.com/office/drawing/2014/main" id="{3A39F879-7A3F-8443-AAF3-7C63A8105F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816" y="2323439"/>
              <a:ext cx="91678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sz="1800" dirty="0">
                  <a:latin typeface="Calibri" panose="020F0502020204030204" pitchFamily="34" charset="0"/>
                </a:rPr>
                <a:t>Primary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22D9FAC-2CE7-964D-9319-FDD310B33FB9}"/>
                </a:ext>
              </a:extLst>
            </p:cNvPr>
            <p:cNvSpPr/>
            <p:nvPr/>
          </p:nvSpPr>
          <p:spPr>
            <a:xfrm>
              <a:off x="3050095" y="2721162"/>
              <a:ext cx="94066" cy="97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5DC907-6AC5-D14D-8F7D-7798680E0B69}"/>
                </a:ext>
              </a:extLst>
            </p:cNvPr>
            <p:cNvSpPr/>
            <p:nvPr/>
          </p:nvSpPr>
          <p:spPr>
            <a:xfrm>
              <a:off x="3050095" y="3776194"/>
              <a:ext cx="94066" cy="9723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623F48E-168F-9A4D-93E4-F15A93D1B38B}"/>
                    </a:ext>
                  </a:extLst>
                </p:cNvPr>
                <p:cNvSpPr txBox="1"/>
                <p:nvPr/>
              </p:nvSpPr>
              <p:spPr>
                <a:xfrm>
                  <a:off x="5273442" y="3120356"/>
                  <a:ext cx="40491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623F48E-168F-9A4D-93E4-F15A93D1B3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3442" y="3120356"/>
                  <a:ext cx="40491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8750" r="-625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6C90C54-91C7-4144-8FD7-B1F3719CBD6A}"/>
                  </a:ext>
                </a:extLst>
              </p:cNvPr>
              <p:cNvSpPr txBox="1"/>
              <p:nvPr/>
            </p:nvSpPr>
            <p:spPr>
              <a:xfrm>
                <a:off x="501215" y="5665925"/>
                <a:ext cx="2943869" cy="928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6C90C54-91C7-4144-8FD7-B1F3719CB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15" y="5665925"/>
                <a:ext cx="2943869" cy="928524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7B3B253-3758-B343-B0DE-39AFE269E453}"/>
                  </a:ext>
                </a:extLst>
              </p:cNvPr>
              <p:cNvSpPr txBox="1"/>
              <p:nvPr/>
            </p:nvSpPr>
            <p:spPr>
              <a:xfrm>
                <a:off x="3946299" y="5653134"/>
                <a:ext cx="3669915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Assume same flux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links both windings</a:t>
                </a: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7B3B253-3758-B343-B0DE-39AFE269E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299" y="5653134"/>
                <a:ext cx="3669915" cy="954107"/>
              </a:xfrm>
              <a:prstGeom prst="rect">
                <a:avLst/>
              </a:prstGeom>
              <a:blipFill>
                <a:blip r:embed="rId5"/>
                <a:stretch>
                  <a:fillRect l="-3448" t="-5195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0B98F39-26A2-104B-85B2-6278CDAD3DE8}"/>
                  </a:ext>
                </a:extLst>
              </p:cNvPr>
              <p:cNvSpPr txBox="1"/>
              <p:nvPr/>
            </p:nvSpPr>
            <p:spPr>
              <a:xfrm>
                <a:off x="8117429" y="5665925"/>
                <a:ext cx="3573355" cy="928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0B98F39-26A2-104B-85B2-6278CDAD3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429" y="5665925"/>
                <a:ext cx="3573355" cy="928524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2B847BE-1E4F-6841-B177-10C9A48BD043}"/>
              </a:ext>
            </a:extLst>
          </p:cNvPr>
          <p:cNvGrpSpPr/>
          <p:nvPr/>
        </p:nvGrpSpPr>
        <p:grpSpPr>
          <a:xfrm>
            <a:off x="4541905" y="1597462"/>
            <a:ext cx="3386510" cy="3311730"/>
            <a:chOff x="4541905" y="1597462"/>
            <a:chExt cx="3386510" cy="3311730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1E4B62C-2FC4-8441-8B42-E8735AA5E9AD}"/>
                </a:ext>
              </a:extLst>
            </p:cNvPr>
            <p:cNvGrpSpPr/>
            <p:nvPr/>
          </p:nvGrpSpPr>
          <p:grpSpPr>
            <a:xfrm>
              <a:off x="4541905" y="1597462"/>
              <a:ext cx="3386510" cy="3311729"/>
              <a:chOff x="4541905" y="1597462"/>
              <a:chExt cx="3386510" cy="3311729"/>
            </a:xfrm>
          </p:grpSpPr>
          <p:sp>
            <p:nvSpPr>
              <p:cNvPr id="8" name="Rectangle 87">
                <a:extLst>
                  <a:ext uri="{FF2B5EF4-FFF2-40B4-BE49-F238E27FC236}">
                    <a16:creationId xmlns:a16="http://schemas.microsoft.com/office/drawing/2014/main" id="{320E5CB2-E782-4F45-9523-9B875A4F4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1905" y="1962009"/>
                <a:ext cx="2910888" cy="2947182"/>
              </a:xfrm>
              <a:prstGeom prst="rect">
                <a:avLst/>
              </a:prstGeom>
              <a:noFill/>
              <a:ln w="76200">
                <a:solidFill>
                  <a:srgbClr val="FFC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>
                  <a:latin typeface="Calibri" panose="020F05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 Box 116">
                    <a:extLst>
                      <a:ext uri="{FF2B5EF4-FFF2-40B4-BE49-F238E27FC236}">
                        <a16:creationId xmlns:a16="http://schemas.microsoft.com/office/drawing/2014/main" id="{42A60B1E-CC0C-8D42-830F-6465B96A928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62236" y="1597462"/>
                    <a:ext cx="1966179" cy="36933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rPr>
                      <a:t>Magnetic flux </a:t>
                    </a:r>
                    <a14:m>
                      <m:oMath xmlns:m="http://schemas.openxmlformats.org/officeDocument/2006/math"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a14:m>
                    <a:endParaRPr lang="en-US" sz="1800" dirty="0">
                      <a:solidFill>
                        <a:schemeClr val="tx1"/>
                      </a:solidFill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5" name="Text Box 116">
                    <a:extLst>
                      <a:ext uri="{FF2B5EF4-FFF2-40B4-BE49-F238E27FC236}">
                        <a16:creationId xmlns:a16="http://schemas.microsoft.com/office/drawing/2014/main" id="{42A60B1E-CC0C-8D42-830F-6465B96A92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962236" y="1597462"/>
                    <a:ext cx="196617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564" t="-6452" b="-22581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BEEE148-7438-CB4C-B357-1C415D926676}"/>
                </a:ext>
              </a:extLst>
            </p:cNvPr>
            <p:cNvGrpSpPr/>
            <p:nvPr/>
          </p:nvGrpSpPr>
          <p:grpSpPr>
            <a:xfrm>
              <a:off x="4541905" y="1962009"/>
              <a:ext cx="2910887" cy="2947183"/>
              <a:chOff x="4541905" y="1962009"/>
              <a:chExt cx="2910887" cy="2947183"/>
            </a:xfrm>
          </p:grpSpPr>
          <p:sp>
            <p:nvSpPr>
              <p:cNvPr id="10" name="Line 89">
                <a:extLst>
                  <a:ext uri="{FF2B5EF4-FFF2-40B4-BE49-F238E27FC236}">
                    <a16:creationId xmlns:a16="http://schemas.microsoft.com/office/drawing/2014/main" id="{315376DF-9A88-A64C-B719-BEBC99763C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52792" y="2330770"/>
                <a:ext cx="0" cy="249713"/>
              </a:xfrm>
              <a:prstGeom prst="line">
                <a:avLst/>
              </a:prstGeom>
              <a:noFill/>
              <a:ln w="76200">
                <a:solidFill>
                  <a:srgbClr val="FFC00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4" name="Line 93">
                <a:extLst>
                  <a:ext uri="{FF2B5EF4-FFF2-40B4-BE49-F238E27FC236}">
                    <a16:creationId xmlns:a16="http://schemas.microsoft.com/office/drawing/2014/main" id="{4234E018-CF77-C74F-AD94-D3A3EF232A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41905" y="4196350"/>
                <a:ext cx="0" cy="249713"/>
              </a:xfrm>
              <a:prstGeom prst="line">
                <a:avLst/>
              </a:prstGeom>
              <a:noFill/>
              <a:ln w="76200">
                <a:solidFill>
                  <a:srgbClr val="FFC00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3" name="Line 92">
                <a:extLst>
                  <a:ext uri="{FF2B5EF4-FFF2-40B4-BE49-F238E27FC236}">
                    <a16:creationId xmlns:a16="http://schemas.microsoft.com/office/drawing/2014/main" id="{C15063F4-E907-4F41-9F04-225E220055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41905" y="2081057"/>
                <a:ext cx="0" cy="249713"/>
              </a:xfrm>
              <a:prstGeom prst="line">
                <a:avLst/>
              </a:prstGeom>
              <a:noFill/>
              <a:ln w="76200">
                <a:solidFill>
                  <a:srgbClr val="FFC00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C52585FA-E02F-FE44-8D66-C798D794C460}"/>
                  </a:ext>
                </a:extLst>
              </p:cNvPr>
              <p:cNvGrpSpPr/>
              <p:nvPr/>
            </p:nvGrpSpPr>
            <p:grpSpPr>
              <a:xfrm>
                <a:off x="5662705" y="4196350"/>
                <a:ext cx="1790087" cy="712842"/>
                <a:chOff x="5662705" y="4196350"/>
                <a:chExt cx="1790087" cy="712842"/>
              </a:xfrm>
            </p:grpSpPr>
            <p:sp>
              <p:nvSpPr>
                <p:cNvPr id="12" name="Line 91">
                  <a:extLst>
                    <a:ext uri="{FF2B5EF4-FFF2-40B4-BE49-F238E27FC236}">
                      <a16:creationId xmlns:a16="http://schemas.microsoft.com/office/drawing/2014/main" id="{74E78966-A5F3-6641-93B4-BFE7118C20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52792" y="4196350"/>
                  <a:ext cx="0" cy="249713"/>
                </a:xfrm>
                <a:prstGeom prst="line">
                  <a:avLst/>
                </a:prstGeom>
                <a:noFill/>
                <a:ln w="76200">
                  <a:solidFill>
                    <a:srgbClr val="FFC000"/>
                  </a:solidFill>
                  <a:round/>
                  <a:headE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11" name="Line 90">
                  <a:extLst>
                    <a:ext uri="{FF2B5EF4-FFF2-40B4-BE49-F238E27FC236}">
                      <a16:creationId xmlns:a16="http://schemas.microsoft.com/office/drawing/2014/main" id="{95C65311-3A41-AC44-8193-A99CCA7931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H="1">
                  <a:off x="5787562" y="4784335"/>
                  <a:ext cx="0" cy="249713"/>
                </a:xfrm>
                <a:prstGeom prst="line">
                  <a:avLst/>
                </a:prstGeom>
                <a:noFill/>
                <a:ln w="76200">
                  <a:solidFill>
                    <a:srgbClr val="FFC000"/>
                  </a:solidFill>
                  <a:round/>
                  <a:headEnd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</p:grpSp>
          <p:sp>
            <p:nvSpPr>
              <p:cNvPr id="9" name="Line 88">
                <a:extLst>
                  <a:ext uri="{FF2B5EF4-FFF2-40B4-BE49-F238E27FC236}">
                    <a16:creationId xmlns:a16="http://schemas.microsoft.com/office/drawing/2014/main" id="{450C804C-E255-4840-AD77-52F25F9056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6037273" y="1837152"/>
                <a:ext cx="0" cy="249713"/>
              </a:xfrm>
              <a:prstGeom prst="line">
                <a:avLst/>
              </a:prstGeom>
              <a:noFill/>
              <a:ln w="76200">
                <a:solidFill>
                  <a:srgbClr val="FFC00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BE4100D-D7F5-D144-9E43-CEAE7A6890BE}"/>
              </a:ext>
            </a:extLst>
          </p:cNvPr>
          <p:cNvGrpSpPr/>
          <p:nvPr/>
        </p:nvGrpSpPr>
        <p:grpSpPr>
          <a:xfrm>
            <a:off x="6473980" y="2313646"/>
            <a:ext cx="3157535" cy="1545470"/>
            <a:chOff x="6473980" y="2313646"/>
            <a:chExt cx="3157535" cy="1545470"/>
          </a:xfrm>
        </p:grpSpPr>
        <p:sp>
          <p:nvSpPr>
            <p:cNvPr id="37" name="Text Box 116">
              <a:extLst>
                <a:ext uri="{FF2B5EF4-FFF2-40B4-BE49-F238E27FC236}">
                  <a16:creationId xmlns:a16="http://schemas.microsoft.com/office/drawing/2014/main" id="{3D84F4EB-BCD4-7A4B-AAA8-3C4237D368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3491" y="2313646"/>
              <a:ext cx="115293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sz="1800" dirty="0">
                  <a:latin typeface="Calibri" panose="020F0502020204030204" pitchFamily="34" charset="0"/>
                </a:rPr>
                <a:t>Secondary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B92A002-43A0-734A-B2C6-C6338AFD7831}"/>
                </a:ext>
              </a:extLst>
            </p:cNvPr>
            <p:cNvGrpSpPr/>
            <p:nvPr/>
          </p:nvGrpSpPr>
          <p:grpSpPr>
            <a:xfrm>
              <a:off x="6473980" y="2613666"/>
              <a:ext cx="3157535" cy="1245450"/>
              <a:chOff x="6473980" y="2613666"/>
              <a:chExt cx="3157535" cy="1245450"/>
            </a:xfrm>
          </p:grpSpPr>
          <p:grpSp>
            <p:nvGrpSpPr>
              <p:cNvPr id="126" name="Group 44">
                <a:extLst>
                  <a:ext uri="{FF2B5EF4-FFF2-40B4-BE49-F238E27FC236}">
                    <a16:creationId xmlns:a16="http://schemas.microsoft.com/office/drawing/2014/main" id="{C93791BD-9F1C-5E4B-A6CD-C48BEB1047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47559" y="2754899"/>
                <a:ext cx="152441" cy="117597"/>
                <a:chOff x="0" y="0"/>
                <a:chExt cx="20000" cy="20000"/>
              </a:xfrm>
            </p:grpSpPr>
            <p:sp>
              <p:nvSpPr>
                <p:cNvPr id="167" name="Arc 45">
                  <a:extLst>
                    <a:ext uri="{FF2B5EF4-FFF2-40B4-BE49-F238E27FC236}">
                      <a16:creationId xmlns:a16="http://schemas.microsoft.com/office/drawing/2014/main" id="{36DDB2DD-A06B-0447-97FE-10FE5B2291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168" name="Arc 46">
                  <a:extLst>
                    <a:ext uri="{FF2B5EF4-FFF2-40B4-BE49-F238E27FC236}">
                      <a16:creationId xmlns:a16="http://schemas.microsoft.com/office/drawing/2014/main" id="{11D872B5-DEB9-D443-ABD2-2E6F61EB7A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</p:grpSp>
          <p:sp>
            <p:nvSpPr>
              <p:cNvPr id="127" name="Line 47">
                <a:extLst>
                  <a:ext uri="{FF2B5EF4-FFF2-40B4-BE49-F238E27FC236}">
                    <a16:creationId xmlns:a16="http://schemas.microsoft.com/office/drawing/2014/main" id="{E182B7CE-025D-064D-B91C-87EB12B7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98547" y="2753605"/>
                <a:ext cx="1643014" cy="274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grpSp>
            <p:nvGrpSpPr>
              <p:cNvPr id="128" name="Group 48">
                <a:extLst>
                  <a:ext uri="{FF2B5EF4-FFF2-40B4-BE49-F238E27FC236}">
                    <a16:creationId xmlns:a16="http://schemas.microsoft.com/office/drawing/2014/main" id="{F6C9E3F8-9D5F-7741-AF7F-F480832EB9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47559" y="2873947"/>
                <a:ext cx="1058372" cy="235194"/>
                <a:chOff x="0" y="0"/>
                <a:chExt cx="20000" cy="19999"/>
              </a:xfrm>
            </p:grpSpPr>
            <p:grpSp>
              <p:nvGrpSpPr>
                <p:cNvPr id="160" name="Group 49">
                  <a:extLst>
                    <a:ext uri="{FF2B5EF4-FFF2-40B4-BE49-F238E27FC236}">
                      <a16:creationId xmlns:a16="http://schemas.microsoft.com/office/drawing/2014/main" id="{CD37AA05-2B54-9449-BEC5-C2E5C3ADBC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165" name="Arc 50">
                    <a:extLst>
                      <a:ext uri="{FF2B5EF4-FFF2-40B4-BE49-F238E27FC236}">
                        <a16:creationId xmlns:a16="http://schemas.microsoft.com/office/drawing/2014/main" id="{0DF84AEC-EFE8-1141-9291-91DBA05959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2400"/>
                  </a:p>
                </p:txBody>
              </p:sp>
              <p:sp>
                <p:nvSpPr>
                  <p:cNvPr id="166" name="Arc 51">
                    <a:extLst>
                      <a:ext uri="{FF2B5EF4-FFF2-40B4-BE49-F238E27FC236}">
                        <a16:creationId xmlns:a16="http://schemas.microsoft.com/office/drawing/2014/main" id="{C1E0A264-768D-9849-9C99-51BEC03B6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2400"/>
                  </a:p>
                </p:txBody>
              </p:sp>
            </p:grpSp>
            <p:sp>
              <p:nvSpPr>
                <p:cNvPr id="161" name="Line 52">
                  <a:extLst>
                    <a:ext uri="{FF2B5EF4-FFF2-40B4-BE49-F238E27FC236}">
                      <a16:creationId xmlns:a16="http://schemas.microsoft.com/office/drawing/2014/main" id="{5EE1AC25-9A71-2D48-8B8E-923A664F22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855" y="10000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grpSp>
              <p:nvGrpSpPr>
                <p:cNvPr id="162" name="Group 53">
                  <a:extLst>
                    <a:ext uri="{FF2B5EF4-FFF2-40B4-BE49-F238E27FC236}">
                      <a16:creationId xmlns:a16="http://schemas.microsoft.com/office/drawing/2014/main" id="{F8F6DB63-2AD4-AC49-9D15-0097DD5FAA6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163" name="Arc 54">
                    <a:extLst>
                      <a:ext uri="{FF2B5EF4-FFF2-40B4-BE49-F238E27FC236}">
                        <a16:creationId xmlns:a16="http://schemas.microsoft.com/office/drawing/2014/main" id="{1682E371-142F-C548-BF5A-9304DB6394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2400"/>
                  </a:p>
                </p:txBody>
              </p:sp>
              <p:sp>
                <p:nvSpPr>
                  <p:cNvPr id="164" name="Arc 55">
                    <a:extLst>
                      <a:ext uri="{FF2B5EF4-FFF2-40B4-BE49-F238E27FC236}">
                        <a16:creationId xmlns:a16="http://schemas.microsoft.com/office/drawing/2014/main" id="{D3368EBC-62FD-DD47-90CD-C2E00529FC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2400"/>
                  </a:p>
                </p:txBody>
              </p:sp>
            </p:grpSp>
          </p:grpSp>
          <p:grpSp>
            <p:nvGrpSpPr>
              <p:cNvPr id="129" name="Group 56">
                <a:extLst>
                  <a:ext uri="{FF2B5EF4-FFF2-40B4-BE49-F238E27FC236}">
                    <a16:creationId xmlns:a16="http://schemas.microsoft.com/office/drawing/2014/main" id="{7DD3584E-D437-FD46-97A4-B1738C23CF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47559" y="3109142"/>
                <a:ext cx="1058372" cy="235194"/>
                <a:chOff x="0" y="0"/>
                <a:chExt cx="20000" cy="19999"/>
              </a:xfrm>
            </p:grpSpPr>
            <p:grpSp>
              <p:nvGrpSpPr>
                <p:cNvPr id="153" name="Group 57">
                  <a:extLst>
                    <a:ext uri="{FF2B5EF4-FFF2-40B4-BE49-F238E27FC236}">
                      <a16:creationId xmlns:a16="http://schemas.microsoft.com/office/drawing/2014/main" id="{612A5716-758E-5549-93AE-FA6339060C8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158" name="Arc 58">
                    <a:extLst>
                      <a:ext uri="{FF2B5EF4-FFF2-40B4-BE49-F238E27FC236}">
                        <a16:creationId xmlns:a16="http://schemas.microsoft.com/office/drawing/2014/main" id="{8104F841-8F6A-9F46-AE3E-A6DFABE140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2400"/>
                  </a:p>
                </p:txBody>
              </p:sp>
              <p:sp>
                <p:nvSpPr>
                  <p:cNvPr id="159" name="Arc 59">
                    <a:extLst>
                      <a:ext uri="{FF2B5EF4-FFF2-40B4-BE49-F238E27FC236}">
                        <a16:creationId xmlns:a16="http://schemas.microsoft.com/office/drawing/2014/main" id="{AA1DD785-DD33-C04D-AA5F-11006439E3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2400"/>
                  </a:p>
                </p:txBody>
              </p:sp>
            </p:grpSp>
            <p:sp>
              <p:nvSpPr>
                <p:cNvPr id="154" name="Line 60">
                  <a:extLst>
                    <a:ext uri="{FF2B5EF4-FFF2-40B4-BE49-F238E27FC236}">
                      <a16:creationId xmlns:a16="http://schemas.microsoft.com/office/drawing/2014/main" id="{5FD7121C-36AB-5E42-B200-0F1250C36E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855" y="10000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grpSp>
              <p:nvGrpSpPr>
                <p:cNvPr id="155" name="Group 61">
                  <a:extLst>
                    <a:ext uri="{FF2B5EF4-FFF2-40B4-BE49-F238E27FC236}">
                      <a16:creationId xmlns:a16="http://schemas.microsoft.com/office/drawing/2014/main" id="{FCBF0A32-3726-C440-8683-8C41436731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156" name="Arc 62">
                    <a:extLst>
                      <a:ext uri="{FF2B5EF4-FFF2-40B4-BE49-F238E27FC236}">
                        <a16:creationId xmlns:a16="http://schemas.microsoft.com/office/drawing/2014/main" id="{8FA4E079-A951-E948-9B07-B49EF54992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2400"/>
                  </a:p>
                </p:txBody>
              </p:sp>
              <p:sp>
                <p:nvSpPr>
                  <p:cNvPr id="157" name="Arc 63">
                    <a:extLst>
                      <a:ext uri="{FF2B5EF4-FFF2-40B4-BE49-F238E27FC236}">
                        <a16:creationId xmlns:a16="http://schemas.microsoft.com/office/drawing/2014/main" id="{1A6248E5-07E6-8343-83C7-B2A0C7C729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2400"/>
                  </a:p>
                </p:txBody>
              </p:sp>
            </p:grpSp>
          </p:grpSp>
          <p:grpSp>
            <p:nvGrpSpPr>
              <p:cNvPr id="130" name="Group 64">
                <a:extLst>
                  <a:ext uri="{FF2B5EF4-FFF2-40B4-BE49-F238E27FC236}">
                    <a16:creationId xmlns:a16="http://schemas.microsoft.com/office/drawing/2014/main" id="{D469554F-1BBF-6C4C-A5A2-145BE65CE1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47559" y="3344335"/>
                <a:ext cx="1058372" cy="236646"/>
                <a:chOff x="0" y="-1"/>
                <a:chExt cx="20000" cy="20002"/>
              </a:xfrm>
            </p:grpSpPr>
            <p:grpSp>
              <p:nvGrpSpPr>
                <p:cNvPr id="146" name="Group 65">
                  <a:extLst>
                    <a:ext uri="{FF2B5EF4-FFF2-40B4-BE49-F238E27FC236}">
                      <a16:creationId xmlns:a16="http://schemas.microsoft.com/office/drawing/2014/main" id="{06F446AF-FB8D-1040-8111-DDC1A1EF14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-1"/>
                  <a:ext cx="2874" cy="10046"/>
                  <a:chOff x="0" y="-1"/>
                  <a:chExt cx="20000" cy="20001"/>
                </a:xfrm>
              </p:grpSpPr>
              <p:sp>
                <p:nvSpPr>
                  <p:cNvPr id="151" name="Arc 66">
                    <a:extLst>
                      <a:ext uri="{FF2B5EF4-FFF2-40B4-BE49-F238E27FC236}">
                        <a16:creationId xmlns:a16="http://schemas.microsoft.com/office/drawing/2014/main" id="{F88EFBC0-27FA-3543-9165-68F382C614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89"/>
                    <a:ext cx="20000" cy="99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2400"/>
                  </a:p>
                </p:txBody>
              </p:sp>
              <p:sp>
                <p:nvSpPr>
                  <p:cNvPr id="152" name="Arc 67">
                    <a:extLst>
                      <a:ext uri="{FF2B5EF4-FFF2-40B4-BE49-F238E27FC236}">
                        <a16:creationId xmlns:a16="http://schemas.microsoft.com/office/drawing/2014/main" id="{B116DED4-BC0D-074E-BBFE-C5C6FBB029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-1"/>
                    <a:ext cx="20000" cy="99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2400"/>
                  </a:p>
                </p:txBody>
              </p:sp>
            </p:grpSp>
            <p:sp>
              <p:nvSpPr>
                <p:cNvPr id="147" name="Line 68">
                  <a:extLst>
                    <a:ext uri="{FF2B5EF4-FFF2-40B4-BE49-F238E27FC236}">
                      <a16:creationId xmlns:a16="http://schemas.microsoft.com/office/drawing/2014/main" id="{6C45E698-94FF-9648-8036-41C2646344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855" y="9955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grpSp>
              <p:nvGrpSpPr>
                <p:cNvPr id="148" name="Group 69">
                  <a:extLst>
                    <a:ext uri="{FF2B5EF4-FFF2-40B4-BE49-F238E27FC236}">
                      <a16:creationId xmlns:a16="http://schemas.microsoft.com/office/drawing/2014/main" id="{900A98F0-4C38-1E4E-9020-51A3CE46C28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9955"/>
                  <a:ext cx="2874" cy="10046"/>
                  <a:chOff x="0" y="1"/>
                  <a:chExt cx="20000" cy="19999"/>
                </a:xfrm>
              </p:grpSpPr>
              <p:sp>
                <p:nvSpPr>
                  <p:cNvPr id="149" name="Arc 70">
                    <a:extLst>
                      <a:ext uri="{FF2B5EF4-FFF2-40B4-BE49-F238E27FC236}">
                        <a16:creationId xmlns:a16="http://schemas.microsoft.com/office/drawing/2014/main" id="{757CC22C-C5C5-F947-88C9-EA6FA4BFBB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90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2400"/>
                  </a:p>
                </p:txBody>
              </p:sp>
              <p:sp>
                <p:nvSpPr>
                  <p:cNvPr id="150" name="Arc 71">
                    <a:extLst>
                      <a:ext uri="{FF2B5EF4-FFF2-40B4-BE49-F238E27FC236}">
                        <a16:creationId xmlns:a16="http://schemas.microsoft.com/office/drawing/2014/main" id="{38037A84-8169-2346-A989-8550E61E4E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1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2400"/>
                  </a:p>
                </p:txBody>
              </p:sp>
            </p:grpSp>
          </p:grpSp>
          <p:grpSp>
            <p:nvGrpSpPr>
              <p:cNvPr id="131" name="Group 72">
                <a:extLst>
                  <a:ext uri="{FF2B5EF4-FFF2-40B4-BE49-F238E27FC236}">
                    <a16:creationId xmlns:a16="http://schemas.microsoft.com/office/drawing/2014/main" id="{0C89A634-CD7F-1442-AAF8-6EE0211E34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47559" y="3579529"/>
                <a:ext cx="1058372" cy="236646"/>
                <a:chOff x="0" y="1"/>
                <a:chExt cx="20000" cy="19998"/>
              </a:xfrm>
            </p:grpSpPr>
            <p:grpSp>
              <p:nvGrpSpPr>
                <p:cNvPr id="139" name="Group 73">
                  <a:extLst>
                    <a:ext uri="{FF2B5EF4-FFF2-40B4-BE49-F238E27FC236}">
                      <a16:creationId xmlns:a16="http://schemas.microsoft.com/office/drawing/2014/main" id="{7F7EC2BC-353A-5F4E-AFD7-9D7A1634FE1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1"/>
                  <a:ext cx="2874" cy="9954"/>
                  <a:chOff x="0" y="2"/>
                  <a:chExt cx="20000" cy="19998"/>
                </a:xfrm>
              </p:grpSpPr>
              <p:sp>
                <p:nvSpPr>
                  <p:cNvPr id="144" name="Arc 74">
                    <a:extLst>
                      <a:ext uri="{FF2B5EF4-FFF2-40B4-BE49-F238E27FC236}">
                        <a16:creationId xmlns:a16="http://schemas.microsoft.com/office/drawing/2014/main" id="{7C939362-0387-384F-8E96-FFDA2804EC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01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2400"/>
                  </a:p>
                </p:txBody>
              </p:sp>
              <p:sp>
                <p:nvSpPr>
                  <p:cNvPr id="145" name="Arc 75">
                    <a:extLst>
                      <a:ext uri="{FF2B5EF4-FFF2-40B4-BE49-F238E27FC236}">
                        <a16:creationId xmlns:a16="http://schemas.microsoft.com/office/drawing/2014/main" id="{7E9BC3F1-A3C8-FA41-B846-8D9A724B6F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2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2400"/>
                  </a:p>
                </p:txBody>
              </p:sp>
            </p:grpSp>
            <p:sp>
              <p:nvSpPr>
                <p:cNvPr id="140" name="Line 76">
                  <a:extLst>
                    <a:ext uri="{FF2B5EF4-FFF2-40B4-BE49-F238E27FC236}">
                      <a16:creationId xmlns:a16="http://schemas.microsoft.com/office/drawing/2014/main" id="{0FD49041-3610-574D-B369-727643A7A2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855" y="9955"/>
                  <a:ext cx="14290" cy="9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grpSp>
              <p:nvGrpSpPr>
                <p:cNvPr id="141" name="Group 77">
                  <a:extLst>
                    <a:ext uri="{FF2B5EF4-FFF2-40B4-BE49-F238E27FC236}">
                      <a16:creationId xmlns:a16="http://schemas.microsoft.com/office/drawing/2014/main" id="{5FE050C3-B2E2-AF46-9282-561FA246CF8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9955"/>
                  <a:ext cx="2874" cy="10044"/>
                  <a:chOff x="0" y="1"/>
                  <a:chExt cx="20000" cy="19999"/>
                </a:xfrm>
              </p:grpSpPr>
              <p:sp>
                <p:nvSpPr>
                  <p:cNvPr id="142" name="Arc 78">
                    <a:extLst>
                      <a:ext uri="{FF2B5EF4-FFF2-40B4-BE49-F238E27FC236}">
                        <a16:creationId xmlns:a16="http://schemas.microsoft.com/office/drawing/2014/main" id="{F76017B8-3554-CF42-BFCD-BBCCC27168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90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2400"/>
                  </a:p>
                </p:txBody>
              </p:sp>
              <p:sp>
                <p:nvSpPr>
                  <p:cNvPr id="143" name="Arc 79">
                    <a:extLst>
                      <a:ext uri="{FF2B5EF4-FFF2-40B4-BE49-F238E27FC236}">
                        <a16:creationId xmlns:a16="http://schemas.microsoft.com/office/drawing/2014/main" id="{0972E3F3-9D89-A54F-9E89-FF853BAACD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1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2400"/>
                  </a:p>
                </p:txBody>
              </p:sp>
            </p:grpSp>
          </p:grpSp>
          <p:sp>
            <p:nvSpPr>
              <p:cNvPr id="132" name="Line 80">
                <a:extLst>
                  <a:ext uri="{FF2B5EF4-FFF2-40B4-BE49-F238E27FC236}">
                    <a16:creationId xmlns:a16="http://schemas.microsoft.com/office/drawing/2014/main" id="{1501C02F-DC3A-4C4A-932A-4C338CA5FE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53492" y="3813658"/>
                <a:ext cx="888113" cy="251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133" name="Oval 103">
                <a:extLst>
                  <a:ext uri="{FF2B5EF4-FFF2-40B4-BE49-F238E27FC236}">
                    <a16:creationId xmlns:a16="http://schemas.microsoft.com/office/drawing/2014/main" id="{408E35BD-E325-874F-9D53-B4D19FF0BD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7559" y="2613666"/>
                <a:ext cx="68235" cy="6823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134" name="Line 118">
                <a:extLst>
                  <a:ext uri="{FF2B5EF4-FFF2-40B4-BE49-F238E27FC236}">
                    <a16:creationId xmlns:a16="http://schemas.microsoft.com/office/drawing/2014/main" id="{BAAB8676-F471-1543-96D9-FF2474E4C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08745" y="2901645"/>
                <a:ext cx="1" cy="775187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014D3B97-EA81-F640-9518-E0D891CB3464}"/>
                      </a:ext>
                    </a:extLst>
                  </p:cNvPr>
                  <p:cNvSpPr txBox="1"/>
                  <p:nvPr/>
                </p:nvSpPr>
                <p:spPr>
                  <a:xfrm>
                    <a:off x="8891954" y="3120356"/>
                    <a:ext cx="73956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014D3B97-EA81-F640-9518-E0D891CB34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91954" y="3120356"/>
                    <a:ext cx="739561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085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FF8D9E5-2E97-2A4F-BAF5-5A9F6BBE1010}"/>
                  </a:ext>
                </a:extLst>
              </p:cNvPr>
              <p:cNvSpPr/>
              <p:nvPr/>
            </p:nvSpPr>
            <p:spPr>
              <a:xfrm>
                <a:off x="8741561" y="2703258"/>
                <a:ext cx="94066" cy="97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44DA506-8C87-5A4B-8946-6A3D8A32636C}"/>
                  </a:ext>
                </a:extLst>
              </p:cNvPr>
              <p:cNvSpPr/>
              <p:nvPr/>
            </p:nvSpPr>
            <p:spPr>
              <a:xfrm>
                <a:off x="8741561" y="3761886"/>
                <a:ext cx="94066" cy="972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1D70ECFF-E3BC-8641-BF97-80D89A2833E7}"/>
                      </a:ext>
                    </a:extLst>
                  </p:cNvPr>
                  <p:cNvSpPr txBox="1"/>
                  <p:nvPr/>
                </p:nvSpPr>
                <p:spPr>
                  <a:xfrm>
                    <a:off x="6473980" y="3120356"/>
                    <a:ext cx="41203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1D70ECFF-E3BC-8641-BF97-80D89A2833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3980" y="3120356"/>
                    <a:ext cx="41203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4706" r="-2941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64866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  <p:bldP spid="1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D70D84-049F-8240-8F15-27DBCF46A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Voltages in an ideal transformer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6C953-33D3-2D45-B737-EE43230C8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703E4D15-290B-5C47-B69A-A408589F1E88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6C90C54-91C7-4144-8FD7-B1F3719CBD6A}"/>
                  </a:ext>
                </a:extLst>
              </p:cNvPr>
              <p:cNvSpPr txBox="1"/>
              <p:nvPr/>
            </p:nvSpPr>
            <p:spPr>
              <a:xfrm>
                <a:off x="793823" y="1727909"/>
                <a:ext cx="2943869" cy="928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6C90C54-91C7-4144-8FD7-B1F3719CB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23" y="1727909"/>
                <a:ext cx="2943869" cy="928524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0B98F39-26A2-104B-85B2-6278CDAD3DE8}"/>
                  </a:ext>
                </a:extLst>
              </p:cNvPr>
              <p:cNvSpPr txBox="1"/>
              <p:nvPr/>
            </p:nvSpPr>
            <p:spPr>
              <a:xfrm>
                <a:off x="793823" y="2776421"/>
                <a:ext cx="3573355" cy="928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0B98F39-26A2-104B-85B2-6278CDAD3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23" y="2776421"/>
                <a:ext cx="3573355" cy="928524"/>
              </a:xfrm>
              <a:prstGeom prst="rect">
                <a:avLst/>
              </a:prstGeom>
              <a:blipFill>
                <a:blip r:embed="rId3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51D7381-67D6-3747-9416-9D95322B0C84}"/>
              </a:ext>
            </a:extLst>
          </p:cNvPr>
          <p:cNvGrpSpPr/>
          <p:nvPr/>
        </p:nvGrpSpPr>
        <p:grpSpPr>
          <a:xfrm>
            <a:off x="4194048" y="2011680"/>
            <a:ext cx="2499360" cy="1417320"/>
            <a:chOff x="4194048" y="2011680"/>
            <a:chExt cx="2499360" cy="1417320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F67C1B9C-045B-F841-A764-6B23BBB7F36E}"/>
                </a:ext>
              </a:extLst>
            </p:cNvPr>
            <p:cNvSpPr/>
            <p:nvPr/>
          </p:nvSpPr>
          <p:spPr>
            <a:xfrm>
              <a:off x="4194048" y="2011680"/>
              <a:ext cx="341376" cy="1417320"/>
            </a:xfrm>
            <a:prstGeom prst="rightBrace">
              <a:avLst>
                <a:gd name="adj1" fmla="val 51190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F863CB1-A5DF-FC49-B152-8159B25DDD7A}"/>
                    </a:ext>
                  </a:extLst>
                </p:cNvPr>
                <p:cNvSpPr txBox="1"/>
                <p:nvPr/>
              </p:nvSpPr>
              <p:spPr>
                <a:xfrm>
                  <a:off x="4535424" y="2192171"/>
                  <a:ext cx="2157984" cy="9989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den>
                        </m:f>
                        <m:r>
                          <a:rPr 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F863CB1-A5DF-FC49-B152-8159B25DDD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5424" y="2192171"/>
                  <a:ext cx="2157984" cy="998991"/>
                </a:xfrm>
                <a:prstGeom prst="rect">
                  <a:avLst/>
                </a:prstGeom>
                <a:blipFill>
                  <a:blip r:embed="rId4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A24089E-8F15-9F40-A69A-AD31E38C1015}"/>
              </a:ext>
            </a:extLst>
          </p:cNvPr>
          <p:cNvGrpSpPr/>
          <p:nvPr/>
        </p:nvGrpSpPr>
        <p:grpSpPr>
          <a:xfrm>
            <a:off x="793823" y="3824933"/>
            <a:ext cx="3192381" cy="1626717"/>
            <a:chOff x="793823" y="3824933"/>
            <a:chExt cx="3192381" cy="16267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21790882-F11A-5D43-986A-07E3C60C436B}"/>
                    </a:ext>
                  </a:extLst>
                </p:cNvPr>
                <p:cNvSpPr txBox="1"/>
                <p:nvPr/>
              </p:nvSpPr>
              <p:spPr>
                <a:xfrm>
                  <a:off x="793823" y="4413802"/>
                  <a:ext cx="1633728" cy="10378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  <m:r>
                          <a:rPr 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21790882-F11A-5D43-986A-07E3C60C4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823" y="4413802"/>
                  <a:ext cx="1633728" cy="1037848"/>
                </a:xfrm>
                <a:prstGeom prst="rect">
                  <a:avLst/>
                </a:prstGeom>
                <a:blipFill>
                  <a:blip r:embed="rId5"/>
                  <a:stretch>
                    <a:fillRect b="-2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C7CEF87-6DE4-7446-9307-8F172CCBAA1A}"/>
                </a:ext>
              </a:extLst>
            </p:cNvPr>
            <p:cNvSpPr txBox="1"/>
            <p:nvPr/>
          </p:nvSpPr>
          <p:spPr>
            <a:xfrm>
              <a:off x="895678" y="3824933"/>
              <a:ext cx="30905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 terms of phasors: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865219D-845F-3344-8B3B-FF005F0D8257}"/>
              </a:ext>
            </a:extLst>
          </p:cNvPr>
          <p:cNvSpPr txBox="1"/>
          <p:nvPr/>
        </p:nvSpPr>
        <p:spPr>
          <a:xfrm>
            <a:off x="3162749" y="4748060"/>
            <a:ext cx="7699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dirty="0"/>
              <a:t>The primary and secondary voltages are in phase</a:t>
            </a:r>
          </a:p>
        </p:txBody>
      </p:sp>
    </p:spTree>
    <p:extLst>
      <p:ext uri="{BB962C8B-B14F-4D97-AF65-F5344CB8AC3E}">
        <p14:creationId xmlns:p14="http://schemas.microsoft.com/office/powerpoint/2010/main" val="12162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4AC42A-3F63-6945-9046-60426DC4E6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Ideal transformer in the phasor domain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E2A748-7B1D-B545-A6ED-BC544D034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AF0712-3DA2-CA42-AA1C-4A20E6F1A739}"/>
              </a:ext>
            </a:extLst>
          </p:cNvPr>
          <p:cNvGrpSpPr/>
          <p:nvPr/>
        </p:nvGrpSpPr>
        <p:grpSpPr>
          <a:xfrm>
            <a:off x="1502824" y="1933754"/>
            <a:ext cx="9186351" cy="3967174"/>
            <a:chOff x="2329101" y="2397050"/>
            <a:chExt cx="6881472" cy="2971800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85F8454E-49D4-6543-9932-A131A7DDF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989" y="2397050"/>
              <a:ext cx="2971800" cy="2971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A45F9E42-BF1A-0C45-916E-DFD048663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8114" y="3012605"/>
              <a:ext cx="1733550" cy="17347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7" name="Rectangle 87">
              <a:extLst>
                <a:ext uri="{FF2B5EF4-FFF2-40B4-BE49-F238E27FC236}">
                  <a16:creationId xmlns:a16="http://schemas.microsoft.com/office/drawing/2014/main" id="{A295C42D-2698-3448-9E94-3D9EA2B9E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3783" y="2710186"/>
              <a:ext cx="2387204" cy="2416969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8" name="Line 88">
              <a:extLst>
                <a:ext uri="{FF2B5EF4-FFF2-40B4-BE49-F238E27FC236}">
                  <a16:creationId xmlns:a16="http://schemas.microsoft.com/office/drawing/2014/main" id="{2D958C07-98DD-1441-A900-0C4B6D38618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560127" y="2607792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9" name="Line 89">
              <a:extLst>
                <a:ext uri="{FF2B5EF4-FFF2-40B4-BE49-F238E27FC236}">
                  <a16:creationId xmlns:a16="http://schemas.microsoft.com/office/drawing/2014/main" id="{EEBE1843-F2E4-4F46-8B91-B647F925F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0987" y="3012605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" name="Line 90">
              <a:extLst>
                <a:ext uri="{FF2B5EF4-FFF2-40B4-BE49-F238E27FC236}">
                  <a16:creationId xmlns:a16="http://schemas.microsoft.com/office/drawing/2014/main" id="{81B71CED-34E4-6A49-856F-B53687ADCE4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5355340" y="5024761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1" name="Line 91">
              <a:extLst>
                <a:ext uri="{FF2B5EF4-FFF2-40B4-BE49-F238E27FC236}">
                  <a16:creationId xmlns:a16="http://schemas.microsoft.com/office/drawing/2014/main" id="{B7345C4F-96DD-4542-92BE-CCE2F9D456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0987" y="4542558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2" name="Line 92">
              <a:extLst>
                <a:ext uri="{FF2B5EF4-FFF2-40B4-BE49-F238E27FC236}">
                  <a16:creationId xmlns:a16="http://schemas.microsoft.com/office/drawing/2014/main" id="{334D1BD4-A291-B442-BA36-4258D50CD1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3783" y="2807817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3" name="Line 93">
              <a:extLst>
                <a:ext uri="{FF2B5EF4-FFF2-40B4-BE49-F238E27FC236}">
                  <a16:creationId xmlns:a16="http://schemas.microsoft.com/office/drawing/2014/main" id="{D0A18CEB-3630-6C4B-9EF5-C082D5EA2E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3783" y="4542558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14" name="Group 6">
              <a:extLst>
                <a:ext uri="{FF2B5EF4-FFF2-40B4-BE49-F238E27FC236}">
                  <a16:creationId xmlns:a16="http://schemas.microsoft.com/office/drawing/2014/main" id="{1607F799-F960-B547-897E-5172124B52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8115" y="3371064"/>
              <a:ext cx="125016" cy="96441"/>
              <a:chOff x="0" y="0"/>
              <a:chExt cx="20000" cy="20000"/>
            </a:xfrm>
          </p:grpSpPr>
          <p:sp>
            <p:nvSpPr>
              <p:cNvPr id="115" name="Arc 7">
                <a:extLst>
                  <a:ext uri="{FF2B5EF4-FFF2-40B4-BE49-F238E27FC236}">
                    <a16:creationId xmlns:a16="http://schemas.microsoft.com/office/drawing/2014/main" id="{0D808970-3E4C-244F-B810-20766517B5F5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116" name="Arc 8">
                <a:extLst>
                  <a:ext uri="{FF2B5EF4-FFF2-40B4-BE49-F238E27FC236}">
                    <a16:creationId xmlns:a16="http://schemas.microsoft.com/office/drawing/2014/main" id="{53E218EC-0360-B044-9464-39B7B7CE6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D2665386-B356-9342-8B76-9DBF25D333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2247" y="3372254"/>
              <a:ext cx="2087059" cy="434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400"/>
            </a:p>
          </p:txBody>
        </p:sp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6C3B3497-D0D0-1941-8890-5B19A0A0E9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3468695"/>
              <a:ext cx="867966" cy="192881"/>
              <a:chOff x="0" y="0"/>
              <a:chExt cx="20000" cy="19999"/>
            </a:xfrm>
          </p:grpSpPr>
          <p:grpSp>
            <p:nvGrpSpPr>
              <p:cNvPr id="108" name="Group 11">
                <a:extLst>
                  <a:ext uri="{FF2B5EF4-FFF2-40B4-BE49-F238E27FC236}">
                    <a16:creationId xmlns:a16="http://schemas.microsoft.com/office/drawing/2014/main" id="{A766CE87-20DC-AF4C-B459-A0D827E0D6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113" name="Arc 12">
                  <a:extLst>
                    <a:ext uri="{FF2B5EF4-FFF2-40B4-BE49-F238E27FC236}">
                      <a16:creationId xmlns:a16="http://schemas.microsoft.com/office/drawing/2014/main" id="{E65F299F-110D-BB40-93D6-7942BA5FA8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114" name="Arc 13">
                  <a:extLst>
                    <a:ext uri="{FF2B5EF4-FFF2-40B4-BE49-F238E27FC236}">
                      <a16:creationId xmlns:a16="http://schemas.microsoft.com/office/drawing/2014/main" id="{7069470C-972B-314A-9301-33731B20CB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</p:grpSp>
          <p:sp>
            <p:nvSpPr>
              <p:cNvPr id="109" name="Line 14">
                <a:extLst>
                  <a:ext uri="{FF2B5EF4-FFF2-40B4-BE49-F238E27FC236}">
                    <a16:creationId xmlns:a16="http://schemas.microsoft.com/office/drawing/2014/main" id="{74BE8519-2626-324C-AD51-FB3F1203AC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grpSp>
            <p:nvGrpSpPr>
              <p:cNvPr id="110" name="Group 15">
                <a:extLst>
                  <a:ext uri="{FF2B5EF4-FFF2-40B4-BE49-F238E27FC236}">
                    <a16:creationId xmlns:a16="http://schemas.microsoft.com/office/drawing/2014/main" id="{16A1AAB7-6FE3-1748-8DEC-980672530C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111" name="Arc 16">
                  <a:extLst>
                    <a:ext uri="{FF2B5EF4-FFF2-40B4-BE49-F238E27FC236}">
                      <a16:creationId xmlns:a16="http://schemas.microsoft.com/office/drawing/2014/main" id="{00A9CF7E-0555-FD48-A93E-67127CC50B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112" name="Arc 17">
                  <a:extLst>
                    <a:ext uri="{FF2B5EF4-FFF2-40B4-BE49-F238E27FC236}">
                      <a16:creationId xmlns:a16="http://schemas.microsoft.com/office/drawing/2014/main" id="{E17B260C-BF1A-0A44-A628-4DA82C3CA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7AC97B3-2DA7-EE41-9B1C-30280F0B02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3661576"/>
              <a:ext cx="867966" cy="192881"/>
              <a:chOff x="0" y="0"/>
              <a:chExt cx="20000" cy="19999"/>
            </a:xfrm>
          </p:grpSpPr>
          <p:grpSp>
            <p:nvGrpSpPr>
              <p:cNvPr id="101" name="Group 19">
                <a:extLst>
                  <a:ext uri="{FF2B5EF4-FFF2-40B4-BE49-F238E27FC236}">
                    <a16:creationId xmlns:a16="http://schemas.microsoft.com/office/drawing/2014/main" id="{AADFF218-1059-EA48-ABE1-3BBEB28D4B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106" name="Arc 20">
                  <a:extLst>
                    <a:ext uri="{FF2B5EF4-FFF2-40B4-BE49-F238E27FC236}">
                      <a16:creationId xmlns:a16="http://schemas.microsoft.com/office/drawing/2014/main" id="{18747234-131D-6D4A-A168-55A999CB94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107" name="Arc 21">
                  <a:extLst>
                    <a:ext uri="{FF2B5EF4-FFF2-40B4-BE49-F238E27FC236}">
                      <a16:creationId xmlns:a16="http://schemas.microsoft.com/office/drawing/2014/main" id="{E3471ACC-E81A-AF49-8FB5-B530C7A9B4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</p:grpSp>
          <p:sp>
            <p:nvSpPr>
              <p:cNvPr id="102" name="Line 22">
                <a:extLst>
                  <a:ext uri="{FF2B5EF4-FFF2-40B4-BE49-F238E27FC236}">
                    <a16:creationId xmlns:a16="http://schemas.microsoft.com/office/drawing/2014/main" id="{3B4097BE-68AA-B54E-A308-0A0BDF71DD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grpSp>
            <p:nvGrpSpPr>
              <p:cNvPr id="103" name="Group 23">
                <a:extLst>
                  <a:ext uri="{FF2B5EF4-FFF2-40B4-BE49-F238E27FC236}">
                    <a16:creationId xmlns:a16="http://schemas.microsoft.com/office/drawing/2014/main" id="{7FA7647F-458A-C542-B12E-0A1FCA48F8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104" name="Arc 24">
                  <a:extLst>
                    <a:ext uri="{FF2B5EF4-FFF2-40B4-BE49-F238E27FC236}">
                      <a16:creationId xmlns:a16="http://schemas.microsoft.com/office/drawing/2014/main" id="{A1876EE4-6A2B-A14A-96DA-4F3617E2B3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105" name="Arc 25">
                  <a:extLst>
                    <a:ext uri="{FF2B5EF4-FFF2-40B4-BE49-F238E27FC236}">
                      <a16:creationId xmlns:a16="http://schemas.microsoft.com/office/drawing/2014/main" id="{AE29C2A7-E6BE-D041-9167-02F2FD28C7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18" name="Group 26">
              <a:extLst>
                <a:ext uri="{FF2B5EF4-FFF2-40B4-BE49-F238E27FC236}">
                  <a16:creationId xmlns:a16="http://schemas.microsoft.com/office/drawing/2014/main" id="{0CDF618A-778D-AF43-AB98-906E48D8BC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3854458"/>
              <a:ext cx="867966" cy="194072"/>
              <a:chOff x="0" y="-1"/>
              <a:chExt cx="20000" cy="20002"/>
            </a:xfrm>
          </p:grpSpPr>
          <p:grpSp>
            <p:nvGrpSpPr>
              <p:cNvPr id="94" name="Group 27">
                <a:extLst>
                  <a:ext uri="{FF2B5EF4-FFF2-40B4-BE49-F238E27FC236}">
                    <a16:creationId xmlns:a16="http://schemas.microsoft.com/office/drawing/2014/main" id="{99BD0C67-5255-9946-9AA9-4624DF95EE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-1"/>
                <a:ext cx="2874" cy="10046"/>
                <a:chOff x="0" y="-1"/>
                <a:chExt cx="20000" cy="20001"/>
              </a:xfrm>
            </p:grpSpPr>
            <p:sp>
              <p:nvSpPr>
                <p:cNvPr id="99" name="Arc 28">
                  <a:extLst>
                    <a:ext uri="{FF2B5EF4-FFF2-40B4-BE49-F238E27FC236}">
                      <a16:creationId xmlns:a16="http://schemas.microsoft.com/office/drawing/2014/main" id="{BC3D3D72-3255-C246-9230-83DCC7FA82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89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100" name="Arc 29">
                  <a:extLst>
                    <a:ext uri="{FF2B5EF4-FFF2-40B4-BE49-F238E27FC236}">
                      <a16:creationId xmlns:a16="http://schemas.microsoft.com/office/drawing/2014/main" id="{1C2528D7-8532-194D-B36D-15DADD0BFE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-1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</p:grpSp>
          <p:sp>
            <p:nvSpPr>
              <p:cNvPr id="95" name="Line 30">
                <a:extLst>
                  <a:ext uri="{FF2B5EF4-FFF2-40B4-BE49-F238E27FC236}">
                    <a16:creationId xmlns:a16="http://schemas.microsoft.com/office/drawing/2014/main" id="{D68D3365-9ECF-9C40-A7AB-274A004607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grpSp>
            <p:nvGrpSpPr>
              <p:cNvPr id="96" name="Group 31">
                <a:extLst>
                  <a:ext uri="{FF2B5EF4-FFF2-40B4-BE49-F238E27FC236}">
                    <a16:creationId xmlns:a16="http://schemas.microsoft.com/office/drawing/2014/main" id="{09C4DCAC-E717-0B42-A7AE-E2B5D11C21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6"/>
                <a:chOff x="0" y="1"/>
                <a:chExt cx="20000" cy="19999"/>
              </a:xfrm>
            </p:grpSpPr>
            <p:sp>
              <p:nvSpPr>
                <p:cNvPr id="97" name="Arc 32">
                  <a:extLst>
                    <a:ext uri="{FF2B5EF4-FFF2-40B4-BE49-F238E27FC236}">
                      <a16:creationId xmlns:a16="http://schemas.microsoft.com/office/drawing/2014/main" id="{89057DCB-E6F4-DB4D-BB4B-7DE0DAF3BD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98" name="Arc 33">
                  <a:extLst>
                    <a:ext uri="{FF2B5EF4-FFF2-40B4-BE49-F238E27FC236}">
                      <a16:creationId xmlns:a16="http://schemas.microsoft.com/office/drawing/2014/main" id="{E48E068E-47DD-E049-B60D-76E452AA31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19" name="Group 34">
              <a:extLst>
                <a:ext uri="{FF2B5EF4-FFF2-40B4-BE49-F238E27FC236}">
                  <a16:creationId xmlns:a16="http://schemas.microsoft.com/office/drawing/2014/main" id="{EB8F5B4E-E6F2-7D4E-9D2A-55A5584D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4047339"/>
              <a:ext cx="867966" cy="194072"/>
              <a:chOff x="0" y="1"/>
              <a:chExt cx="20000" cy="19998"/>
            </a:xfrm>
          </p:grpSpPr>
          <p:grpSp>
            <p:nvGrpSpPr>
              <p:cNvPr id="87" name="Group 35">
                <a:extLst>
                  <a:ext uri="{FF2B5EF4-FFF2-40B4-BE49-F238E27FC236}">
                    <a16:creationId xmlns:a16="http://schemas.microsoft.com/office/drawing/2014/main" id="{7246809E-0825-0C4D-B28B-81719F1C5D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"/>
                <a:ext cx="2874" cy="9954"/>
                <a:chOff x="0" y="2"/>
                <a:chExt cx="20000" cy="19998"/>
              </a:xfrm>
            </p:grpSpPr>
            <p:sp>
              <p:nvSpPr>
                <p:cNvPr id="92" name="Arc 36">
                  <a:extLst>
                    <a:ext uri="{FF2B5EF4-FFF2-40B4-BE49-F238E27FC236}">
                      <a16:creationId xmlns:a16="http://schemas.microsoft.com/office/drawing/2014/main" id="{478C3346-EC3C-404C-BC02-A4AE4703AD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1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93" name="Arc 37">
                  <a:extLst>
                    <a:ext uri="{FF2B5EF4-FFF2-40B4-BE49-F238E27FC236}">
                      <a16:creationId xmlns:a16="http://schemas.microsoft.com/office/drawing/2014/main" id="{19FEB918-D0FF-6645-A00D-0BA9E65984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2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</p:grpSp>
          <p:sp>
            <p:nvSpPr>
              <p:cNvPr id="88" name="Line 38">
                <a:extLst>
                  <a:ext uri="{FF2B5EF4-FFF2-40B4-BE49-F238E27FC236}">
                    <a16:creationId xmlns:a16="http://schemas.microsoft.com/office/drawing/2014/main" id="{2C32FA13-24A3-A346-B3B7-C02857B4B5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grpSp>
            <p:nvGrpSpPr>
              <p:cNvPr id="89" name="Group 39">
                <a:extLst>
                  <a:ext uri="{FF2B5EF4-FFF2-40B4-BE49-F238E27FC236}">
                    <a16:creationId xmlns:a16="http://schemas.microsoft.com/office/drawing/2014/main" id="{01B7599C-C781-5942-8A78-14EF7914F1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4"/>
                <a:chOff x="0" y="1"/>
                <a:chExt cx="20000" cy="19999"/>
              </a:xfrm>
            </p:grpSpPr>
            <p:sp>
              <p:nvSpPr>
                <p:cNvPr id="90" name="Arc 40">
                  <a:extLst>
                    <a:ext uri="{FF2B5EF4-FFF2-40B4-BE49-F238E27FC236}">
                      <a16:creationId xmlns:a16="http://schemas.microsoft.com/office/drawing/2014/main" id="{6E56BE08-E4A7-234F-A759-86088652A3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91" name="Arc 41">
                  <a:extLst>
                    <a:ext uri="{FF2B5EF4-FFF2-40B4-BE49-F238E27FC236}">
                      <a16:creationId xmlns:a16="http://schemas.microsoft.com/office/drawing/2014/main" id="{DE6DA7CD-4CBE-FD43-A734-45CFC536B0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</p:grpSp>
        </p:grpSp>
        <p:sp>
          <p:nvSpPr>
            <p:cNvPr id="20" name="Line 42">
              <a:extLst>
                <a:ext uri="{FF2B5EF4-FFF2-40B4-BE49-F238E27FC236}">
                  <a16:creationId xmlns:a16="http://schemas.microsoft.com/office/drawing/2014/main" id="{C38887D5-18C0-0D42-A74E-728CD25748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12247" y="4239347"/>
              <a:ext cx="1467933" cy="20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1" name="Oval 102">
              <a:extLst>
                <a:ext uri="{FF2B5EF4-FFF2-40B4-BE49-F238E27FC236}">
                  <a16:creationId xmlns:a16="http://schemas.microsoft.com/office/drawing/2014/main" id="{5C783F36-5BB7-564F-8D06-23D8DEF7B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7171" y="3244607"/>
              <a:ext cx="55959" cy="5595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>
                <a:latin typeface="Calibri" panose="020F0502020204030204" pitchFamily="34" charset="0"/>
              </a:endParaRPr>
            </a:p>
          </p:txBody>
        </p:sp>
        <p:grpSp>
          <p:nvGrpSpPr>
            <p:cNvPr id="22" name="Group 44">
              <a:extLst>
                <a:ext uri="{FF2B5EF4-FFF2-40B4-BE49-F238E27FC236}">
                  <a16:creationId xmlns:a16="http://schemas.microsoft.com/office/drawing/2014/main" id="{E6FC0BE4-F34B-9A4A-BEE8-DCE772FDE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3360431"/>
              <a:ext cx="125016" cy="96441"/>
              <a:chOff x="0" y="0"/>
              <a:chExt cx="20000" cy="20000"/>
            </a:xfrm>
          </p:grpSpPr>
          <p:sp>
            <p:nvSpPr>
              <p:cNvPr id="85" name="Arc 45">
                <a:extLst>
                  <a:ext uri="{FF2B5EF4-FFF2-40B4-BE49-F238E27FC236}">
                    <a16:creationId xmlns:a16="http://schemas.microsoft.com/office/drawing/2014/main" id="{4546B430-40AE-0A41-9B44-CD00F31C00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86" name="Arc 46">
                <a:extLst>
                  <a:ext uri="{FF2B5EF4-FFF2-40B4-BE49-F238E27FC236}">
                    <a16:creationId xmlns:a16="http://schemas.microsoft.com/office/drawing/2014/main" id="{A453D1C5-9E7E-2B45-9540-66143323C0E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23" name="Line 47">
              <a:extLst>
                <a:ext uri="{FF2B5EF4-FFF2-40B4-BE49-F238E27FC236}">
                  <a16:creationId xmlns:a16="http://schemas.microsoft.com/office/drawing/2014/main" id="{9DA5B544-11B2-214F-A738-26DB499375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30472" y="3359370"/>
              <a:ext cx="1347427" cy="225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400"/>
            </a:p>
          </p:txBody>
        </p:sp>
        <p:grpSp>
          <p:nvGrpSpPr>
            <p:cNvPr id="24" name="Group 48">
              <a:extLst>
                <a:ext uri="{FF2B5EF4-FFF2-40B4-BE49-F238E27FC236}">
                  <a16:creationId xmlns:a16="http://schemas.microsoft.com/office/drawing/2014/main" id="{62D4BFC7-ABEA-814A-8B42-6790482AE5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3458062"/>
              <a:ext cx="867965" cy="192881"/>
              <a:chOff x="0" y="0"/>
              <a:chExt cx="20000" cy="19999"/>
            </a:xfrm>
          </p:grpSpPr>
          <p:grpSp>
            <p:nvGrpSpPr>
              <p:cNvPr id="78" name="Group 49">
                <a:extLst>
                  <a:ext uri="{FF2B5EF4-FFF2-40B4-BE49-F238E27FC236}">
                    <a16:creationId xmlns:a16="http://schemas.microsoft.com/office/drawing/2014/main" id="{7AEB28DF-E5E5-AB40-8B2A-4DCB7B1D02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0"/>
                <a:ext cx="2874" cy="10000"/>
                <a:chOff x="0" y="0"/>
                <a:chExt cx="20000" cy="20000"/>
              </a:xfrm>
            </p:grpSpPr>
            <p:sp>
              <p:nvSpPr>
                <p:cNvPr id="83" name="Arc 50">
                  <a:extLst>
                    <a:ext uri="{FF2B5EF4-FFF2-40B4-BE49-F238E27FC236}">
                      <a16:creationId xmlns:a16="http://schemas.microsoft.com/office/drawing/2014/main" id="{2973A464-8466-E943-B069-9008E59236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84" name="Arc 51">
                  <a:extLst>
                    <a:ext uri="{FF2B5EF4-FFF2-40B4-BE49-F238E27FC236}">
                      <a16:creationId xmlns:a16="http://schemas.microsoft.com/office/drawing/2014/main" id="{A9D91358-CCB8-0D45-B64B-4F2356DA6E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</p:grpSp>
          <p:sp>
            <p:nvSpPr>
              <p:cNvPr id="79" name="Line 52">
                <a:extLst>
                  <a:ext uri="{FF2B5EF4-FFF2-40B4-BE49-F238E27FC236}">
                    <a16:creationId xmlns:a16="http://schemas.microsoft.com/office/drawing/2014/main" id="{B55410D7-58CC-3944-A71F-584C41CA4C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grpSp>
            <p:nvGrpSpPr>
              <p:cNvPr id="80" name="Group 53">
                <a:extLst>
                  <a:ext uri="{FF2B5EF4-FFF2-40B4-BE49-F238E27FC236}">
                    <a16:creationId xmlns:a16="http://schemas.microsoft.com/office/drawing/2014/main" id="{370AF37F-BE9D-4A47-9CC2-39D7A09096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000"/>
                <a:ext cx="2874" cy="9999"/>
                <a:chOff x="0" y="0"/>
                <a:chExt cx="20000" cy="20000"/>
              </a:xfrm>
            </p:grpSpPr>
            <p:sp>
              <p:nvSpPr>
                <p:cNvPr id="81" name="Arc 54">
                  <a:extLst>
                    <a:ext uri="{FF2B5EF4-FFF2-40B4-BE49-F238E27FC236}">
                      <a16:creationId xmlns:a16="http://schemas.microsoft.com/office/drawing/2014/main" id="{73C6EB2F-2733-F54D-9C99-1927DB2130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82" name="Arc 55">
                  <a:extLst>
                    <a:ext uri="{FF2B5EF4-FFF2-40B4-BE49-F238E27FC236}">
                      <a16:creationId xmlns:a16="http://schemas.microsoft.com/office/drawing/2014/main" id="{22433E05-24A1-844D-85A6-E209475508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25" name="Group 56">
              <a:extLst>
                <a:ext uri="{FF2B5EF4-FFF2-40B4-BE49-F238E27FC236}">
                  <a16:creationId xmlns:a16="http://schemas.microsoft.com/office/drawing/2014/main" id="{D36115BB-AA03-8B46-9DCE-5C0F317A2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3650944"/>
              <a:ext cx="867965" cy="192881"/>
              <a:chOff x="0" y="0"/>
              <a:chExt cx="20000" cy="19999"/>
            </a:xfrm>
          </p:grpSpPr>
          <p:grpSp>
            <p:nvGrpSpPr>
              <p:cNvPr id="71" name="Group 57">
                <a:extLst>
                  <a:ext uri="{FF2B5EF4-FFF2-40B4-BE49-F238E27FC236}">
                    <a16:creationId xmlns:a16="http://schemas.microsoft.com/office/drawing/2014/main" id="{FF9B8611-35B5-0948-9B4A-18290EF140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0"/>
                <a:ext cx="2874" cy="10000"/>
                <a:chOff x="0" y="0"/>
                <a:chExt cx="20000" cy="20000"/>
              </a:xfrm>
            </p:grpSpPr>
            <p:sp>
              <p:nvSpPr>
                <p:cNvPr id="76" name="Arc 58">
                  <a:extLst>
                    <a:ext uri="{FF2B5EF4-FFF2-40B4-BE49-F238E27FC236}">
                      <a16:creationId xmlns:a16="http://schemas.microsoft.com/office/drawing/2014/main" id="{B660C784-C102-3245-A934-4EF6ADF25B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77" name="Arc 59">
                  <a:extLst>
                    <a:ext uri="{FF2B5EF4-FFF2-40B4-BE49-F238E27FC236}">
                      <a16:creationId xmlns:a16="http://schemas.microsoft.com/office/drawing/2014/main" id="{C232AF2D-9DA3-884B-9996-2BB23B4FAC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</p:grpSp>
          <p:sp>
            <p:nvSpPr>
              <p:cNvPr id="72" name="Line 60">
                <a:extLst>
                  <a:ext uri="{FF2B5EF4-FFF2-40B4-BE49-F238E27FC236}">
                    <a16:creationId xmlns:a16="http://schemas.microsoft.com/office/drawing/2014/main" id="{2A2DE557-C5B7-0940-BD8C-F1A412A383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grpSp>
            <p:nvGrpSpPr>
              <p:cNvPr id="73" name="Group 61">
                <a:extLst>
                  <a:ext uri="{FF2B5EF4-FFF2-40B4-BE49-F238E27FC236}">
                    <a16:creationId xmlns:a16="http://schemas.microsoft.com/office/drawing/2014/main" id="{1705F14E-CECD-5640-80AE-C526F237AF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000"/>
                <a:ext cx="2874" cy="9999"/>
                <a:chOff x="0" y="0"/>
                <a:chExt cx="20000" cy="20000"/>
              </a:xfrm>
            </p:grpSpPr>
            <p:sp>
              <p:nvSpPr>
                <p:cNvPr id="74" name="Arc 62">
                  <a:extLst>
                    <a:ext uri="{FF2B5EF4-FFF2-40B4-BE49-F238E27FC236}">
                      <a16:creationId xmlns:a16="http://schemas.microsoft.com/office/drawing/2014/main" id="{AA087006-4192-4E48-9AB6-0EA649E6D7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75" name="Arc 63">
                  <a:extLst>
                    <a:ext uri="{FF2B5EF4-FFF2-40B4-BE49-F238E27FC236}">
                      <a16:creationId xmlns:a16="http://schemas.microsoft.com/office/drawing/2014/main" id="{FC7C7C78-FE7C-9E45-8768-82493F2E42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26" name="Group 64">
              <a:extLst>
                <a:ext uri="{FF2B5EF4-FFF2-40B4-BE49-F238E27FC236}">
                  <a16:creationId xmlns:a16="http://schemas.microsoft.com/office/drawing/2014/main" id="{8D4FFD40-2456-E24E-A71D-BB50A7C255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3843825"/>
              <a:ext cx="867965" cy="194072"/>
              <a:chOff x="0" y="-1"/>
              <a:chExt cx="20000" cy="20002"/>
            </a:xfrm>
          </p:grpSpPr>
          <p:grpSp>
            <p:nvGrpSpPr>
              <p:cNvPr id="64" name="Group 65">
                <a:extLst>
                  <a:ext uri="{FF2B5EF4-FFF2-40B4-BE49-F238E27FC236}">
                    <a16:creationId xmlns:a16="http://schemas.microsoft.com/office/drawing/2014/main" id="{E60791BA-67DA-EC44-BDA3-23420CDEFE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-1"/>
                <a:ext cx="2874" cy="10046"/>
                <a:chOff x="0" y="-1"/>
                <a:chExt cx="20000" cy="20001"/>
              </a:xfrm>
            </p:grpSpPr>
            <p:sp>
              <p:nvSpPr>
                <p:cNvPr id="69" name="Arc 66">
                  <a:extLst>
                    <a:ext uri="{FF2B5EF4-FFF2-40B4-BE49-F238E27FC236}">
                      <a16:creationId xmlns:a16="http://schemas.microsoft.com/office/drawing/2014/main" id="{2D6B49E1-251B-3846-8CB4-C9ADE2F950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89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70" name="Arc 67">
                  <a:extLst>
                    <a:ext uri="{FF2B5EF4-FFF2-40B4-BE49-F238E27FC236}">
                      <a16:creationId xmlns:a16="http://schemas.microsoft.com/office/drawing/2014/main" id="{E6B3EEE7-2E9D-B24F-835C-24E19D9968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-1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</p:grpSp>
          <p:sp>
            <p:nvSpPr>
              <p:cNvPr id="65" name="Line 68">
                <a:extLst>
                  <a:ext uri="{FF2B5EF4-FFF2-40B4-BE49-F238E27FC236}">
                    <a16:creationId xmlns:a16="http://schemas.microsoft.com/office/drawing/2014/main" id="{FC14AE38-49B9-0144-9BED-6DB898C805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grpSp>
            <p:nvGrpSpPr>
              <p:cNvPr id="66" name="Group 69">
                <a:extLst>
                  <a:ext uri="{FF2B5EF4-FFF2-40B4-BE49-F238E27FC236}">
                    <a16:creationId xmlns:a16="http://schemas.microsoft.com/office/drawing/2014/main" id="{E5C55642-DD3B-484E-8533-D6B8F583D3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955"/>
                <a:ext cx="2874" cy="10046"/>
                <a:chOff x="0" y="1"/>
                <a:chExt cx="20000" cy="19999"/>
              </a:xfrm>
            </p:grpSpPr>
            <p:sp>
              <p:nvSpPr>
                <p:cNvPr id="67" name="Arc 70">
                  <a:extLst>
                    <a:ext uri="{FF2B5EF4-FFF2-40B4-BE49-F238E27FC236}">
                      <a16:creationId xmlns:a16="http://schemas.microsoft.com/office/drawing/2014/main" id="{F5E7A95B-44C5-6140-9CCB-FB2E3ADE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8" name="Arc 71">
                  <a:extLst>
                    <a:ext uri="{FF2B5EF4-FFF2-40B4-BE49-F238E27FC236}">
                      <a16:creationId xmlns:a16="http://schemas.microsoft.com/office/drawing/2014/main" id="{4D9623E5-5CB5-B94A-BA50-06C2351578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27" name="Group 72">
              <a:extLst>
                <a:ext uri="{FF2B5EF4-FFF2-40B4-BE49-F238E27FC236}">
                  <a16:creationId xmlns:a16="http://schemas.microsoft.com/office/drawing/2014/main" id="{61D4EE15-B937-C84D-960F-0AE83BF228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4036706"/>
              <a:ext cx="867965" cy="194072"/>
              <a:chOff x="0" y="1"/>
              <a:chExt cx="20000" cy="19998"/>
            </a:xfrm>
          </p:grpSpPr>
          <p:grpSp>
            <p:nvGrpSpPr>
              <p:cNvPr id="57" name="Group 73">
                <a:extLst>
                  <a:ext uri="{FF2B5EF4-FFF2-40B4-BE49-F238E27FC236}">
                    <a16:creationId xmlns:a16="http://schemas.microsoft.com/office/drawing/2014/main" id="{8BC626BE-FB3A-CA43-A5C4-1BB758C381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"/>
                <a:ext cx="2874" cy="9954"/>
                <a:chOff x="0" y="2"/>
                <a:chExt cx="20000" cy="19998"/>
              </a:xfrm>
            </p:grpSpPr>
            <p:sp>
              <p:nvSpPr>
                <p:cNvPr id="62" name="Arc 74">
                  <a:extLst>
                    <a:ext uri="{FF2B5EF4-FFF2-40B4-BE49-F238E27FC236}">
                      <a16:creationId xmlns:a16="http://schemas.microsoft.com/office/drawing/2014/main" id="{EB06673B-A82C-7E47-87A7-0F72F8F016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1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3" name="Arc 75">
                  <a:extLst>
                    <a:ext uri="{FF2B5EF4-FFF2-40B4-BE49-F238E27FC236}">
                      <a16:creationId xmlns:a16="http://schemas.microsoft.com/office/drawing/2014/main" id="{069C8786-0384-354B-8D8C-3E52E78C22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2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</p:grpSp>
          <p:sp>
            <p:nvSpPr>
              <p:cNvPr id="58" name="Line 76">
                <a:extLst>
                  <a:ext uri="{FF2B5EF4-FFF2-40B4-BE49-F238E27FC236}">
                    <a16:creationId xmlns:a16="http://schemas.microsoft.com/office/drawing/2014/main" id="{5DC242E7-868B-3F48-A687-9D0E4D3262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grpSp>
            <p:nvGrpSpPr>
              <p:cNvPr id="59" name="Group 77">
                <a:extLst>
                  <a:ext uri="{FF2B5EF4-FFF2-40B4-BE49-F238E27FC236}">
                    <a16:creationId xmlns:a16="http://schemas.microsoft.com/office/drawing/2014/main" id="{5704A62B-06D9-BF42-8512-0DAC3C4AA1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955"/>
                <a:ext cx="2874" cy="10044"/>
                <a:chOff x="0" y="1"/>
                <a:chExt cx="20000" cy="19999"/>
              </a:xfrm>
            </p:grpSpPr>
            <p:sp>
              <p:nvSpPr>
                <p:cNvPr id="60" name="Arc 78">
                  <a:extLst>
                    <a:ext uri="{FF2B5EF4-FFF2-40B4-BE49-F238E27FC236}">
                      <a16:creationId xmlns:a16="http://schemas.microsoft.com/office/drawing/2014/main" id="{687E243B-92A9-9E43-B278-53C549BC93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1" name="Arc 79">
                  <a:extLst>
                    <a:ext uri="{FF2B5EF4-FFF2-40B4-BE49-F238E27FC236}">
                      <a16:creationId xmlns:a16="http://schemas.microsoft.com/office/drawing/2014/main" id="{D1B79DCD-3395-D24F-84CD-8CF8D65965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400"/>
                </a:p>
              </p:txBody>
            </p:sp>
          </p:grpSp>
        </p:grpSp>
        <p:sp>
          <p:nvSpPr>
            <p:cNvPr id="28" name="Line 80">
              <a:extLst>
                <a:ext uri="{FF2B5EF4-FFF2-40B4-BE49-F238E27FC236}">
                  <a16:creationId xmlns:a16="http://schemas.microsoft.com/office/drawing/2014/main" id="{443954FC-ED03-F248-B4F3-F89D97A116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49599" y="4228714"/>
              <a:ext cx="728337" cy="20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9" name="Oval 103">
              <a:extLst>
                <a:ext uri="{FF2B5EF4-FFF2-40B4-BE49-F238E27FC236}">
                  <a16:creationId xmlns:a16="http://schemas.microsoft.com/office/drawing/2014/main" id="{064E47C6-A6AB-CA43-B180-533A98892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6648" y="3244607"/>
              <a:ext cx="55959" cy="5595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>
                <a:latin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 Box 116">
                  <a:extLst>
                    <a:ext uri="{FF2B5EF4-FFF2-40B4-BE49-F238E27FC236}">
                      <a16:creationId xmlns:a16="http://schemas.microsoft.com/office/drawing/2014/main" id="{07BABF4E-58B1-2F44-AE9B-174E93D79A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89446" y="2915164"/>
                  <a:ext cx="365621" cy="3458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 Box 116">
                  <a:extLst>
                    <a:ext uri="{FF2B5EF4-FFF2-40B4-BE49-F238E27FC236}">
                      <a16:creationId xmlns:a16="http://schemas.microsoft.com/office/drawing/2014/main" id="{07BABF4E-58B1-2F44-AE9B-174E93D79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89446" y="2915164"/>
                  <a:ext cx="365621" cy="345832"/>
                </a:xfrm>
                <a:prstGeom prst="rect">
                  <a:avLst/>
                </a:prstGeom>
                <a:blipFill>
                  <a:blip r:embed="rId2"/>
                  <a:stretch>
                    <a:fillRect b="-270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Line 118">
              <a:extLst>
                <a:ext uri="{FF2B5EF4-FFF2-40B4-BE49-F238E27FC236}">
                  <a16:creationId xmlns:a16="http://schemas.microsoft.com/office/drawing/2014/main" id="{2E513F72-48C6-1641-AC72-A32F432294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42549" y="3480777"/>
              <a:ext cx="1" cy="63572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2" name="Line 83">
              <a:extLst>
                <a:ext uri="{FF2B5EF4-FFF2-40B4-BE49-F238E27FC236}">
                  <a16:creationId xmlns:a16="http://schemas.microsoft.com/office/drawing/2014/main" id="{D0CB19E1-35B2-B64E-862C-7D7781CA55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2249" y="4006335"/>
              <a:ext cx="0" cy="25003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3" name="Line 84">
              <a:extLst>
                <a:ext uri="{FF2B5EF4-FFF2-40B4-BE49-F238E27FC236}">
                  <a16:creationId xmlns:a16="http://schemas.microsoft.com/office/drawing/2014/main" id="{930B9EE8-3533-E64F-B2AD-640EBFD5BD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12249" y="3359384"/>
              <a:ext cx="0" cy="2047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E840E22-40CE-A64E-86B3-2720EECEBC8E}"/>
                </a:ext>
              </a:extLst>
            </p:cNvPr>
            <p:cNvGrpSpPr/>
            <p:nvPr/>
          </p:nvGrpSpPr>
          <p:grpSpPr>
            <a:xfrm>
              <a:off x="2329101" y="3506759"/>
              <a:ext cx="583763" cy="583763"/>
              <a:chOff x="3135439" y="4979743"/>
              <a:chExt cx="419418" cy="419418"/>
            </a:xfrm>
          </p:grpSpPr>
          <p:sp>
            <p:nvSpPr>
              <p:cNvPr id="52" name="Oval 5">
                <a:extLst>
                  <a:ext uri="{FF2B5EF4-FFF2-40B4-BE49-F238E27FC236}">
                    <a16:creationId xmlns:a16="http://schemas.microsoft.com/office/drawing/2014/main" id="{96A0DD26-E4E4-4A49-BC1E-87E5DD1B4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439" y="4979743"/>
                <a:ext cx="419418" cy="4194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3" name="Arc 8">
                <a:extLst>
                  <a:ext uri="{FF2B5EF4-FFF2-40B4-BE49-F238E27FC236}">
                    <a16:creationId xmlns:a16="http://schemas.microsoft.com/office/drawing/2014/main" id="{5BE91E6D-3700-C94B-BD47-8179B5D303F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344751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4" name="Arc 9">
                <a:extLst>
                  <a:ext uri="{FF2B5EF4-FFF2-40B4-BE49-F238E27FC236}">
                    <a16:creationId xmlns:a16="http://schemas.microsoft.com/office/drawing/2014/main" id="{7BBDC701-C44D-A240-A8AE-435B9E0E0512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432075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5" name="Arc 11">
                <a:extLst>
                  <a:ext uri="{FF2B5EF4-FFF2-40B4-BE49-F238E27FC236}">
                    <a16:creationId xmlns:a16="http://schemas.microsoft.com/office/drawing/2014/main" id="{FA5884A6-3BAA-A344-A032-56D99692469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72417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6" name="Arc 12">
                <a:extLst>
                  <a:ext uri="{FF2B5EF4-FFF2-40B4-BE49-F238E27FC236}">
                    <a16:creationId xmlns:a16="http://schemas.microsoft.com/office/drawing/2014/main" id="{714B2282-3891-0C4D-8795-D6C11121C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741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35" name="Line 118">
              <a:extLst>
                <a:ext uri="{FF2B5EF4-FFF2-40B4-BE49-F238E27FC236}">
                  <a16:creationId xmlns:a16="http://schemas.microsoft.com/office/drawing/2014/main" id="{44BB3BC2-E1BB-1443-B846-F740A2CB88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09847" y="3480777"/>
              <a:ext cx="1" cy="63572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 Box 116">
                  <a:extLst>
                    <a:ext uri="{FF2B5EF4-FFF2-40B4-BE49-F238E27FC236}">
                      <a16:creationId xmlns:a16="http://schemas.microsoft.com/office/drawing/2014/main" id="{BC8F221B-19A4-8C45-854B-F4395A488A8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49598" y="2915164"/>
                  <a:ext cx="945515" cy="3458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8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 Box 116">
                  <a:extLst>
                    <a:ext uri="{FF2B5EF4-FFF2-40B4-BE49-F238E27FC236}">
                      <a16:creationId xmlns:a16="http://schemas.microsoft.com/office/drawing/2014/main" id="{BC8F221B-19A4-8C45-854B-F4395A488A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49598" y="2915164"/>
                  <a:ext cx="945515" cy="345832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E28ECC9-CF0B-2341-BD81-AFF1EC40201A}"/>
                    </a:ext>
                  </a:extLst>
                </p:cNvPr>
                <p:cNvSpPr txBox="1"/>
                <p:nvPr/>
              </p:nvSpPr>
              <p:spPr>
                <a:xfrm>
                  <a:off x="3218802" y="3660141"/>
                  <a:ext cx="284831" cy="276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E28ECC9-CF0B-2341-BD81-AFF1EC402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8802" y="3660141"/>
                  <a:ext cx="284831" cy="276666"/>
                </a:xfrm>
                <a:prstGeom prst="rect">
                  <a:avLst/>
                </a:prstGeom>
                <a:blipFill>
                  <a:blip r:embed="rId4"/>
                  <a:stretch>
                    <a:fillRect l="-16129" r="-6452"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3F822F3-D28E-414E-BE64-8EAA6FA87F4F}"/>
                    </a:ext>
                  </a:extLst>
                </p:cNvPr>
                <p:cNvSpPr txBox="1"/>
                <p:nvPr/>
              </p:nvSpPr>
              <p:spPr>
                <a:xfrm>
                  <a:off x="7866511" y="3660141"/>
                  <a:ext cx="290163" cy="276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3F822F3-D28E-414E-BE64-8EAA6FA87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6511" y="3660141"/>
                  <a:ext cx="290163" cy="276666"/>
                </a:xfrm>
                <a:prstGeom prst="rect">
                  <a:avLst/>
                </a:prstGeom>
                <a:blipFill>
                  <a:blip r:embed="rId5"/>
                  <a:stretch>
                    <a:fillRect l="-15625" r="-3125"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D3588E-297F-7E47-B23C-58057D93FDA3}"/>
                </a:ext>
              </a:extLst>
            </p:cNvPr>
            <p:cNvSpPr/>
            <p:nvPr/>
          </p:nvSpPr>
          <p:spPr>
            <a:xfrm>
              <a:off x="7777899" y="3318081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727ED-AF91-8C4C-AADF-3DC8FA21FCF5}"/>
                </a:ext>
              </a:extLst>
            </p:cNvPr>
            <p:cNvSpPr/>
            <p:nvPr/>
          </p:nvSpPr>
          <p:spPr>
            <a:xfrm>
              <a:off x="7777899" y="4186256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42409E9-1136-DA4D-9E2E-2365778E9D18}"/>
                </a:ext>
              </a:extLst>
            </p:cNvPr>
            <p:cNvSpPr/>
            <p:nvPr/>
          </p:nvSpPr>
          <p:spPr>
            <a:xfrm>
              <a:off x="3110358" y="3332764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EA1F607-29A9-1C45-90E2-A2C3A3BC7B70}"/>
                </a:ext>
              </a:extLst>
            </p:cNvPr>
            <p:cNvSpPr/>
            <p:nvPr/>
          </p:nvSpPr>
          <p:spPr>
            <a:xfrm>
              <a:off x="3110358" y="4197990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07753D6-C3B1-E746-A0A2-8B765956716F}"/>
                    </a:ext>
                  </a:extLst>
                </p:cNvPr>
                <p:cNvSpPr txBox="1"/>
                <p:nvPr/>
              </p:nvSpPr>
              <p:spPr>
                <a:xfrm>
                  <a:off x="4933713" y="3660141"/>
                  <a:ext cx="303323" cy="276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07753D6-C3B1-E746-A0A2-8B76595671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3713" y="3660141"/>
                  <a:ext cx="303323" cy="276666"/>
                </a:xfrm>
                <a:prstGeom prst="rect">
                  <a:avLst/>
                </a:prstGeom>
                <a:blipFill>
                  <a:blip r:embed="rId6"/>
                  <a:stretch>
                    <a:fillRect l="-18750" r="-6250"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9AF9315-E8BE-DC4B-BC95-9B0D4E4180EE}"/>
                    </a:ext>
                  </a:extLst>
                </p:cNvPr>
                <p:cNvSpPr txBox="1"/>
                <p:nvPr/>
              </p:nvSpPr>
              <p:spPr>
                <a:xfrm>
                  <a:off x="5918268" y="3660141"/>
                  <a:ext cx="308655" cy="276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9AF9315-E8BE-DC4B-BC95-9B0D4E418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8268" y="3660141"/>
                  <a:ext cx="308655" cy="276666"/>
                </a:xfrm>
                <a:prstGeom prst="rect">
                  <a:avLst/>
                </a:prstGeom>
                <a:blipFill>
                  <a:blip r:embed="rId7"/>
                  <a:stretch>
                    <a:fillRect l="-15152" r="-6061"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Line 118">
              <a:extLst>
                <a:ext uri="{FF2B5EF4-FFF2-40B4-BE49-F238E27FC236}">
                  <a16:creationId xmlns:a16="http://schemas.microsoft.com/office/drawing/2014/main" id="{89BB79F3-91C5-0D4D-A337-AD31E83E25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14692" y="3259561"/>
              <a:ext cx="542519" cy="29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6" name="Line 118">
              <a:extLst>
                <a:ext uri="{FF2B5EF4-FFF2-40B4-BE49-F238E27FC236}">
                  <a16:creationId xmlns:a16="http://schemas.microsoft.com/office/drawing/2014/main" id="{1FFC80A5-6BF9-404E-AA12-91542A39E9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50028" y="3267862"/>
              <a:ext cx="542519" cy="29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1CCC5D7F-2C2E-6B40-BA0A-9D131EB575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55047" y="3354248"/>
              <a:ext cx="1000028" cy="317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48" name="Line 47">
              <a:extLst>
                <a:ext uri="{FF2B5EF4-FFF2-40B4-BE49-F238E27FC236}">
                  <a16:creationId xmlns:a16="http://schemas.microsoft.com/office/drawing/2014/main" id="{728A8B70-466E-C041-AF56-0CADC937F1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55589" y="4225626"/>
              <a:ext cx="1000028" cy="317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49" name="Line 47">
              <a:extLst>
                <a:ext uri="{FF2B5EF4-FFF2-40B4-BE49-F238E27FC236}">
                  <a16:creationId xmlns:a16="http://schemas.microsoft.com/office/drawing/2014/main" id="{476D4F4B-49A6-344D-8068-25E6A67F0F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844627" y="3335939"/>
              <a:ext cx="0" cy="90903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A643C8A-A28A-6748-AF07-28C777CC5A30}"/>
                </a:ext>
              </a:extLst>
            </p:cNvPr>
            <p:cNvSpPr/>
            <p:nvPr/>
          </p:nvSpPr>
          <p:spPr>
            <a:xfrm>
              <a:off x="8491382" y="3569953"/>
              <a:ext cx="719191" cy="458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6FE0C8C-2404-EA43-B9B9-86ECB9259D8B}"/>
                    </a:ext>
                  </a:extLst>
                </p:cNvPr>
                <p:cNvSpPr txBox="1"/>
                <p:nvPr/>
              </p:nvSpPr>
              <p:spPr>
                <a:xfrm>
                  <a:off x="8706097" y="3645909"/>
                  <a:ext cx="288578" cy="276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6FE0C8C-2404-EA43-B9B9-86ECB9259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6097" y="3645909"/>
                  <a:ext cx="288578" cy="276666"/>
                </a:xfrm>
                <a:prstGeom prst="rect">
                  <a:avLst/>
                </a:prstGeom>
                <a:blipFill>
                  <a:blip r:embed="rId8"/>
                  <a:stretch>
                    <a:fillRect l="-16129" r="-6452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3578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8C96DC8-50FE-B735-7810-1F88246A5A1E}"/>
              </a:ext>
            </a:extLst>
          </p:cNvPr>
          <p:cNvGrpSpPr/>
          <p:nvPr/>
        </p:nvGrpSpPr>
        <p:grpSpPr>
          <a:xfrm>
            <a:off x="6030100" y="2152549"/>
            <a:ext cx="5911476" cy="2552902"/>
            <a:chOff x="6030100" y="2152549"/>
            <a:chExt cx="5911476" cy="2552902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85F8454E-49D4-6543-9932-A131A7DDF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328" y="2152549"/>
              <a:ext cx="2552902" cy="255290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2000">
                <a:latin typeface="Calibri" panose="020F0502020204030204" pitchFamily="34" charset="0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A45F9E42-BF1A-0C45-916E-DFD048663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5183" y="2681337"/>
              <a:ext cx="1489193" cy="149021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2000">
                <a:latin typeface="Calibri" panose="020F0502020204030204" pitchFamily="34" charset="0"/>
              </a:endParaRPr>
            </a:p>
          </p:txBody>
        </p:sp>
        <p:sp>
          <p:nvSpPr>
            <p:cNvPr id="7" name="Rectangle 87">
              <a:extLst>
                <a:ext uri="{FF2B5EF4-FFF2-40B4-BE49-F238E27FC236}">
                  <a16:creationId xmlns:a16="http://schemas.microsoft.com/office/drawing/2014/main" id="{A295C42D-2698-3448-9E94-3D9EA2B9E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2207" y="2421546"/>
              <a:ext cx="2050709" cy="2076279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2000">
                <a:latin typeface="Calibri" panose="020F0502020204030204" pitchFamily="34" charset="0"/>
              </a:endParaRPr>
            </a:p>
          </p:txBody>
        </p:sp>
        <p:sp>
          <p:nvSpPr>
            <p:cNvPr id="8" name="Line 88">
              <a:extLst>
                <a:ext uri="{FF2B5EF4-FFF2-40B4-BE49-F238E27FC236}">
                  <a16:creationId xmlns:a16="http://schemas.microsoft.com/office/drawing/2014/main" id="{2D958C07-98DD-1441-A900-0C4B6D38618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8805688" y="2333585"/>
              <a:ext cx="0" cy="175922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9" name="Line 89">
              <a:extLst>
                <a:ext uri="{FF2B5EF4-FFF2-40B4-BE49-F238E27FC236}">
                  <a16:creationId xmlns:a16="http://schemas.microsoft.com/office/drawing/2014/main" id="{EEBE1843-F2E4-4F46-8B91-B647F925F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02916" y="2681337"/>
              <a:ext cx="0" cy="175922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" name="Line 90">
              <a:extLst>
                <a:ext uri="{FF2B5EF4-FFF2-40B4-BE49-F238E27FC236}">
                  <a16:creationId xmlns:a16="http://schemas.microsoft.com/office/drawing/2014/main" id="{81B71CED-34E4-6A49-856F-B53687ADCE4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8629768" y="4409864"/>
              <a:ext cx="0" cy="175922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1" name="Line 91">
              <a:extLst>
                <a:ext uri="{FF2B5EF4-FFF2-40B4-BE49-F238E27FC236}">
                  <a16:creationId xmlns:a16="http://schemas.microsoft.com/office/drawing/2014/main" id="{B7345C4F-96DD-4542-92BE-CCE2F9D456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02916" y="3995631"/>
              <a:ext cx="0" cy="175922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2" name="Line 92">
              <a:extLst>
                <a:ext uri="{FF2B5EF4-FFF2-40B4-BE49-F238E27FC236}">
                  <a16:creationId xmlns:a16="http://schemas.microsoft.com/office/drawing/2014/main" id="{334D1BD4-A291-B442-BA36-4258D50CD1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52207" y="2505415"/>
              <a:ext cx="0" cy="175922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3" name="Line 93">
              <a:extLst>
                <a:ext uri="{FF2B5EF4-FFF2-40B4-BE49-F238E27FC236}">
                  <a16:creationId xmlns:a16="http://schemas.microsoft.com/office/drawing/2014/main" id="{D0A18CEB-3630-6C4B-9EF5-C082D5EA2E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52207" y="3995631"/>
              <a:ext cx="0" cy="175922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grpSp>
          <p:nvGrpSpPr>
            <p:cNvPr id="14" name="Group 6">
              <a:extLst>
                <a:ext uri="{FF2B5EF4-FFF2-40B4-BE49-F238E27FC236}">
                  <a16:creationId xmlns:a16="http://schemas.microsoft.com/office/drawing/2014/main" id="{1607F799-F960-B547-897E-5172124B52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65183" y="2989268"/>
              <a:ext cx="107394" cy="82847"/>
              <a:chOff x="0" y="0"/>
              <a:chExt cx="20000" cy="20000"/>
            </a:xfrm>
          </p:grpSpPr>
          <p:sp>
            <p:nvSpPr>
              <p:cNvPr id="115" name="Arc 7">
                <a:extLst>
                  <a:ext uri="{FF2B5EF4-FFF2-40B4-BE49-F238E27FC236}">
                    <a16:creationId xmlns:a16="http://schemas.microsoft.com/office/drawing/2014/main" id="{0D808970-3E4C-244F-B810-20766517B5F5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6" name="Arc 8">
                <a:extLst>
                  <a:ext uri="{FF2B5EF4-FFF2-40B4-BE49-F238E27FC236}">
                    <a16:creationId xmlns:a16="http://schemas.microsoft.com/office/drawing/2014/main" id="{53E218EC-0360-B044-9464-39B7B7CE6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D2665386-B356-9342-8B76-9DBF25D333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3334" y="2990291"/>
              <a:ext cx="1792872" cy="372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6C3B3497-D0D0-1941-8890-5B19A0A0E9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6958" y="3073137"/>
              <a:ext cx="745620" cy="165693"/>
              <a:chOff x="0" y="0"/>
              <a:chExt cx="20000" cy="19999"/>
            </a:xfrm>
          </p:grpSpPr>
          <p:grpSp>
            <p:nvGrpSpPr>
              <p:cNvPr id="108" name="Group 11">
                <a:extLst>
                  <a:ext uri="{FF2B5EF4-FFF2-40B4-BE49-F238E27FC236}">
                    <a16:creationId xmlns:a16="http://schemas.microsoft.com/office/drawing/2014/main" id="{A766CE87-20DC-AF4C-B459-A0D827E0D6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113" name="Arc 12">
                  <a:extLst>
                    <a:ext uri="{FF2B5EF4-FFF2-40B4-BE49-F238E27FC236}">
                      <a16:creationId xmlns:a16="http://schemas.microsoft.com/office/drawing/2014/main" id="{E65F299F-110D-BB40-93D6-7942BA5FA8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4" name="Arc 13">
                  <a:extLst>
                    <a:ext uri="{FF2B5EF4-FFF2-40B4-BE49-F238E27FC236}">
                      <a16:creationId xmlns:a16="http://schemas.microsoft.com/office/drawing/2014/main" id="{7069470C-972B-314A-9301-33731B20CB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  <p:sp>
            <p:nvSpPr>
              <p:cNvPr id="109" name="Line 14">
                <a:extLst>
                  <a:ext uri="{FF2B5EF4-FFF2-40B4-BE49-F238E27FC236}">
                    <a16:creationId xmlns:a16="http://schemas.microsoft.com/office/drawing/2014/main" id="{74BE8519-2626-324C-AD51-FB3F1203AC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grpSp>
            <p:nvGrpSpPr>
              <p:cNvPr id="110" name="Group 15">
                <a:extLst>
                  <a:ext uri="{FF2B5EF4-FFF2-40B4-BE49-F238E27FC236}">
                    <a16:creationId xmlns:a16="http://schemas.microsoft.com/office/drawing/2014/main" id="{16A1AAB7-6FE3-1748-8DEC-980672530C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111" name="Arc 16">
                  <a:extLst>
                    <a:ext uri="{FF2B5EF4-FFF2-40B4-BE49-F238E27FC236}">
                      <a16:creationId xmlns:a16="http://schemas.microsoft.com/office/drawing/2014/main" id="{00A9CF7E-0555-FD48-A93E-67127CC50B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12" name="Arc 17">
                  <a:extLst>
                    <a:ext uri="{FF2B5EF4-FFF2-40B4-BE49-F238E27FC236}">
                      <a16:creationId xmlns:a16="http://schemas.microsoft.com/office/drawing/2014/main" id="{E17B260C-BF1A-0A44-A628-4DA82C3CA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</p:grp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7AC97B3-2DA7-EE41-9B1C-30280F0B02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6958" y="3238830"/>
              <a:ext cx="745620" cy="165693"/>
              <a:chOff x="0" y="0"/>
              <a:chExt cx="20000" cy="19999"/>
            </a:xfrm>
          </p:grpSpPr>
          <p:grpSp>
            <p:nvGrpSpPr>
              <p:cNvPr id="101" name="Group 19">
                <a:extLst>
                  <a:ext uri="{FF2B5EF4-FFF2-40B4-BE49-F238E27FC236}">
                    <a16:creationId xmlns:a16="http://schemas.microsoft.com/office/drawing/2014/main" id="{AADFF218-1059-EA48-ABE1-3BBEB28D4B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106" name="Arc 20">
                  <a:extLst>
                    <a:ext uri="{FF2B5EF4-FFF2-40B4-BE49-F238E27FC236}">
                      <a16:creationId xmlns:a16="http://schemas.microsoft.com/office/drawing/2014/main" id="{18747234-131D-6D4A-A168-55A999CB94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07" name="Arc 21">
                  <a:extLst>
                    <a:ext uri="{FF2B5EF4-FFF2-40B4-BE49-F238E27FC236}">
                      <a16:creationId xmlns:a16="http://schemas.microsoft.com/office/drawing/2014/main" id="{E3471ACC-E81A-AF49-8FB5-B530C7A9B4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  <p:sp>
            <p:nvSpPr>
              <p:cNvPr id="102" name="Line 22">
                <a:extLst>
                  <a:ext uri="{FF2B5EF4-FFF2-40B4-BE49-F238E27FC236}">
                    <a16:creationId xmlns:a16="http://schemas.microsoft.com/office/drawing/2014/main" id="{3B4097BE-68AA-B54E-A308-0A0BDF71DD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grpSp>
            <p:nvGrpSpPr>
              <p:cNvPr id="103" name="Group 23">
                <a:extLst>
                  <a:ext uri="{FF2B5EF4-FFF2-40B4-BE49-F238E27FC236}">
                    <a16:creationId xmlns:a16="http://schemas.microsoft.com/office/drawing/2014/main" id="{7FA7647F-458A-C542-B12E-0A1FCA48F8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104" name="Arc 24">
                  <a:extLst>
                    <a:ext uri="{FF2B5EF4-FFF2-40B4-BE49-F238E27FC236}">
                      <a16:creationId xmlns:a16="http://schemas.microsoft.com/office/drawing/2014/main" id="{A1876EE4-6A2B-A14A-96DA-4F3617E2B3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05" name="Arc 25">
                  <a:extLst>
                    <a:ext uri="{FF2B5EF4-FFF2-40B4-BE49-F238E27FC236}">
                      <a16:creationId xmlns:a16="http://schemas.microsoft.com/office/drawing/2014/main" id="{AE29C2A7-E6BE-D041-9167-02F2FD28C7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</p:grpSp>
        <p:grpSp>
          <p:nvGrpSpPr>
            <p:cNvPr id="18" name="Group 26">
              <a:extLst>
                <a:ext uri="{FF2B5EF4-FFF2-40B4-BE49-F238E27FC236}">
                  <a16:creationId xmlns:a16="http://schemas.microsoft.com/office/drawing/2014/main" id="{0CDF618A-778D-AF43-AB98-906E48D8BC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6958" y="3404524"/>
              <a:ext cx="745620" cy="166716"/>
              <a:chOff x="0" y="-1"/>
              <a:chExt cx="20000" cy="20002"/>
            </a:xfrm>
          </p:grpSpPr>
          <p:grpSp>
            <p:nvGrpSpPr>
              <p:cNvPr id="94" name="Group 27">
                <a:extLst>
                  <a:ext uri="{FF2B5EF4-FFF2-40B4-BE49-F238E27FC236}">
                    <a16:creationId xmlns:a16="http://schemas.microsoft.com/office/drawing/2014/main" id="{99BD0C67-5255-9946-9AA9-4624DF95EE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-1"/>
                <a:ext cx="2874" cy="10046"/>
                <a:chOff x="0" y="-1"/>
                <a:chExt cx="20000" cy="20001"/>
              </a:xfrm>
            </p:grpSpPr>
            <p:sp>
              <p:nvSpPr>
                <p:cNvPr id="99" name="Arc 28">
                  <a:extLst>
                    <a:ext uri="{FF2B5EF4-FFF2-40B4-BE49-F238E27FC236}">
                      <a16:creationId xmlns:a16="http://schemas.microsoft.com/office/drawing/2014/main" id="{BC3D3D72-3255-C246-9230-83DCC7FA82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89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100" name="Arc 29">
                  <a:extLst>
                    <a:ext uri="{FF2B5EF4-FFF2-40B4-BE49-F238E27FC236}">
                      <a16:creationId xmlns:a16="http://schemas.microsoft.com/office/drawing/2014/main" id="{1C2528D7-8532-194D-B36D-15DADD0BFE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-1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  <p:sp>
            <p:nvSpPr>
              <p:cNvPr id="95" name="Line 30">
                <a:extLst>
                  <a:ext uri="{FF2B5EF4-FFF2-40B4-BE49-F238E27FC236}">
                    <a16:creationId xmlns:a16="http://schemas.microsoft.com/office/drawing/2014/main" id="{D68D3365-9ECF-9C40-A7AB-274A004607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grpSp>
            <p:nvGrpSpPr>
              <p:cNvPr id="96" name="Group 31">
                <a:extLst>
                  <a:ext uri="{FF2B5EF4-FFF2-40B4-BE49-F238E27FC236}">
                    <a16:creationId xmlns:a16="http://schemas.microsoft.com/office/drawing/2014/main" id="{09C4DCAC-E717-0B42-A7AE-E2B5D11C21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6"/>
                <a:chOff x="0" y="1"/>
                <a:chExt cx="20000" cy="19999"/>
              </a:xfrm>
            </p:grpSpPr>
            <p:sp>
              <p:nvSpPr>
                <p:cNvPr id="97" name="Arc 32">
                  <a:extLst>
                    <a:ext uri="{FF2B5EF4-FFF2-40B4-BE49-F238E27FC236}">
                      <a16:creationId xmlns:a16="http://schemas.microsoft.com/office/drawing/2014/main" id="{89057DCB-E6F4-DB4D-BB4B-7DE0DAF3BD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98" name="Arc 33">
                  <a:extLst>
                    <a:ext uri="{FF2B5EF4-FFF2-40B4-BE49-F238E27FC236}">
                      <a16:creationId xmlns:a16="http://schemas.microsoft.com/office/drawing/2014/main" id="{E48E068E-47DD-E049-B60D-76E452AA31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</p:grpSp>
        <p:grpSp>
          <p:nvGrpSpPr>
            <p:cNvPr id="19" name="Group 34">
              <a:extLst>
                <a:ext uri="{FF2B5EF4-FFF2-40B4-BE49-F238E27FC236}">
                  <a16:creationId xmlns:a16="http://schemas.microsoft.com/office/drawing/2014/main" id="{EB8F5B4E-E6F2-7D4E-9D2A-55A5584D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6958" y="3570217"/>
              <a:ext cx="745620" cy="166716"/>
              <a:chOff x="0" y="1"/>
              <a:chExt cx="20000" cy="19998"/>
            </a:xfrm>
          </p:grpSpPr>
          <p:grpSp>
            <p:nvGrpSpPr>
              <p:cNvPr id="87" name="Group 35">
                <a:extLst>
                  <a:ext uri="{FF2B5EF4-FFF2-40B4-BE49-F238E27FC236}">
                    <a16:creationId xmlns:a16="http://schemas.microsoft.com/office/drawing/2014/main" id="{7246809E-0825-0C4D-B28B-81719F1C5D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"/>
                <a:ext cx="2874" cy="9954"/>
                <a:chOff x="0" y="2"/>
                <a:chExt cx="20000" cy="19998"/>
              </a:xfrm>
            </p:grpSpPr>
            <p:sp>
              <p:nvSpPr>
                <p:cNvPr id="92" name="Arc 36">
                  <a:extLst>
                    <a:ext uri="{FF2B5EF4-FFF2-40B4-BE49-F238E27FC236}">
                      <a16:creationId xmlns:a16="http://schemas.microsoft.com/office/drawing/2014/main" id="{478C3346-EC3C-404C-BC02-A4AE4703AD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1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93" name="Arc 37">
                  <a:extLst>
                    <a:ext uri="{FF2B5EF4-FFF2-40B4-BE49-F238E27FC236}">
                      <a16:creationId xmlns:a16="http://schemas.microsoft.com/office/drawing/2014/main" id="{19FEB918-D0FF-6645-A00D-0BA9E65984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2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  <p:sp>
            <p:nvSpPr>
              <p:cNvPr id="88" name="Line 38">
                <a:extLst>
                  <a:ext uri="{FF2B5EF4-FFF2-40B4-BE49-F238E27FC236}">
                    <a16:creationId xmlns:a16="http://schemas.microsoft.com/office/drawing/2014/main" id="{2C32FA13-24A3-A346-B3B7-C02857B4B5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grpSp>
            <p:nvGrpSpPr>
              <p:cNvPr id="89" name="Group 39">
                <a:extLst>
                  <a:ext uri="{FF2B5EF4-FFF2-40B4-BE49-F238E27FC236}">
                    <a16:creationId xmlns:a16="http://schemas.microsoft.com/office/drawing/2014/main" id="{01B7599C-C781-5942-8A78-14EF7914F1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4"/>
                <a:chOff x="0" y="1"/>
                <a:chExt cx="20000" cy="19999"/>
              </a:xfrm>
            </p:grpSpPr>
            <p:sp>
              <p:nvSpPr>
                <p:cNvPr id="90" name="Arc 40">
                  <a:extLst>
                    <a:ext uri="{FF2B5EF4-FFF2-40B4-BE49-F238E27FC236}">
                      <a16:creationId xmlns:a16="http://schemas.microsoft.com/office/drawing/2014/main" id="{6E56BE08-E4A7-234F-A759-86088652A3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91" name="Arc 41">
                  <a:extLst>
                    <a:ext uri="{FF2B5EF4-FFF2-40B4-BE49-F238E27FC236}">
                      <a16:creationId xmlns:a16="http://schemas.microsoft.com/office/drawing/2014/main" id="{DE6DA7CD-4CBE-FD43-A734-45CFC536B0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</p:grpSp>
        <p:sp>
          <p:nvSpPr>
            <p:cNvPr id="20" name="Line 42">
              <a:extLst>
                <a:ext uri="{FF2B5EF4-FFF2-40B4-BE49-F238E27FC236}">
                  <a16:creationId xmlns:a16="http://schemas.microsoft.com/office/drawing/2014/main" id="{C38887D5-18C0-0D42-A74E-728CD25748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73334" y="3735160"/>
              <a:ext cx="1261017" cy="177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1" name="Oval 102">
              <a:extLst>
                <a:ext uri="{FF2B5EF4-FFF2-40B4-BE49-F238E27FC236}">
                  <a16:creationId xmlns:a16="http://schemas.microsoft.com/office/drawing/2014/main" id="{5C783F36-5BB7-564F-8D06-23D8DEF7B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4505" y="2880636"/>
              <a:ext cx="48071" cy="4807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2000">
                <a:latin typeface="Calibri" panose="020F0502020204030204" pitchFamily="34" charset="0"/>
              </a:endParaRPr>
            </a:p>
          </p:txBody>
        </p:sp>
        <p:grpSp>
          <p:nvGrpSpPr>
            <p:cNvPr id="22" name="Group 44">
              <a:extLst>
                <a:ext uri="{FF2B5EF4-FFF2-40B4-BE49-F238E27FC236}">
                  <a16:creationId xmlns:a16="http://schemas.microsoft.com/office/drawing/2014/main" id="{E6FC0BE4-F34B-9A4A-BEE8-DCE772FDE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6981" y="2980134"/>
              <a:ext cx="107394" cy="82847"/>
              <a:chOff x="0" y="0"/>
              <a:chExt cx="20000" cy="20000"/>
            </a:xfrm>
          </p:grpSpPr>
          <p:sp>
            <p:nvSpPr>
              <p:cNvPr id="85" name="Arc 45">
                <a:extLst>
                  <a:ext uri="{FF2B5EF4-FFF2-40B4-BE49-F238E27FC236}">
                    <a16:creationId xmlns:a16="http://schemas.microsoft.com/office/drawing/2014/main" id="{4546B430-40AE-0A41-9B44-CD00F31C00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86" name="Arc 46">
                <a:extLst>
                  <a:ext uri="{FF2B5EF4-FFF2-40B4-BE49-F238E27FC236}">
                    <a16:creationId xmlns:a16="http://schemas.microsoft.com/office/drawing/2014/main" id="{A453D1C5-9E7E-2B45-9540-66143323C0E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23" name="Line 47">
              <a:extLst>
                <a:ext uri="{FF2B5EF4-FFF2-40B4-BE49-F238E27FC236}">
                  <a16:creationId xmlns:a16="http://schemas.microsoft.com/office/drawing/2014/main" id="{9DA5B544-11B2-214F-A738-26DB499375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553351" y="2979223"/>
              <a:ext cx="1157497" cy="193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grpSp>
          <p:nvGrpSpPr>
            <p:cNvPr id="24" name="Group 48">
              <a:extLst>
                <a:ext uri="{FF2B5EF4-FFF2-40B4-BE49-F238E27FC236}">
                  <a16:creationId xmlns:a16="http://schemas.microsoft.com/office/drawing/2014/main" id="{62D4BFC7-ABEA-814A-8B42-6790482AE5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6981" y="3064003"/>
              <a:ext cx="745619" cy="165693"/>
              <a:chOff x="0" y="0"/>
              <a:chExt cx="20000" cy="19999"/>
            </a:xfrm>
          </p:grpSpPr>
          <p:grpSp>
            <p:nvGrpSpPr>
              <p:cNvPr id="78" name="Group 49">
                <a:extLst>
                  <a:ext uri="{FF2B5EF4-FFF2-40B4-BE49-F238E27FC236}">
                    <a16:creationId xmlns:a16="http://schemas.microsoft.com/office/drawing/2014/main" id="{7AEB28DF-E5E5-AB40-8B2A-4DCB7B1D02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0"/>
                <a:ext cx="2874" cy="10000"/>
                <a:chOff x="0" y="0"/>
                <a:chExt cx="20000" cy="20000"/>
              </a:xfrm>
            </p:grpSpPr>
            <p:sp>
              <p:nvSpPr>
                <p:cNvPr id="83" name="Arc 50">
                  <a:extLst>
                    <a:ext uri="{FF2B5EF4-FFF2-40B4-BE49-F238E27FC236}">
                      <a16:creationId xmlns:a16="http://schemas.microsoft.com/office/drawing/2014/main" id="{2973A464-8466-E943-B069-9008E59236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84" name="Arc 51">
                  <a:extLst>
                    <a:ext uri="{FF2B5EF4-FFF2-40B4-BE49-F238E27FC236}">
                      <a16:creationId xmlns:a16="http://schemas.microsoft.com/office/drawing/2014/main" id="{A9D91358-CCB8-0D45-B64B-4F2356DA6E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  <p:sp>
            <p:nvSpPr>
              <p:cNvPr id="79" name="Line 52">
                <a:extLst>
                  <a:ext uri="{FF2B5EF4-FFF2-40B4-BE49-F238E27FC236}">
                    <a16:creationId xmlns:a16="http://schemas.microsoft.com/office/drawing/2014/main" id="{B55410D7-58CC-3944-A71F-584C41CA4C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grpSp>
            <p:nvGrpSpPr>
              <p:cNvPr id="80" name="Group 53">
                <a:extLst>
                  <a:ext uri="{FF2B5EF4-FFF2-40B4-BE49-F238E27FC236}">
                    <a16:creationId xmlns:a16="http://schemas.microsoft.com/office/drawing/2014/main" id="{370AF37F-BE9D-4A47-9CC2-39D7A09096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000"/>
                <a:ext cx="2874" cy="9999"/>
                <a:chOff x="0" y="0"/>
                <a:chExt cx="20000" cy="20000"/>
              </a:xfrm>
            </p:grpSpPr>
            <p:sp>
              <p:nvSpPr>
                <p:cNvPr id="81" name="Arc 54">
                  <a:extLst>
                    <a:ext uri="{FF2B5EF4-FFF2-40B4-BE49-F238E27FC236}">
                      <a16:creationId xmlns:a16="http://schemas.microsoft.com/office/drawing/2014/main" id="{73C6EB2F-2733-F54D-9C99-1927DB2130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82" name="Arc 55">
                  <a:extLst>
                    <a:ext uri="{FF2B5EF4-FFF2-40B4-BE49-F238E27FC236}">
                      <a16:creationId xmlns:a16="http://schemas.microsoft.com/office/drawing/2014/main" id="{22433E05-24A1-844D-85A6-E209475508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</p:grpSp>
        <p:grpSp>
          <p:nvGrpSpPr>
            <p:cNvPr id="25" name="Group 56">
              <a:extLst>
                <a:ext uri="{FF2B5EF4-FFF2-40B4-BE49-F238E27FC236}">
                  <a16:creationId xmlns:a16="http://schemas.microsoft.com/office/drawing/2014/main" id="{D36115BB-AA03-8B46-9DCE-5C0F317A2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6981" y="3229697"/>
              <a:ext cx="745619" cy="165693"/>
              <a:chOff x="0" y="0"/>
              <a:chExt cx="20000" cy="19999"/>
            </a:xfrm>
          </p:grpSpPr>
          <p:grpSp>
            <p:nvGrpSpPr>
              <p:cNvPr id="71" name="Group 57">
                <a:extLst>
                  <a:ext uri="{FF2B5EF4-FFF2-40B4-BE49-F238E27FC236}">
                    <a16:creationId xmlns:a16="http://schemas.microsoft.com/office/drawing/2014/main" id="{FF9B8611-35B5-0948-9B4A-18290EF140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0"/>
                <a:ext cx="2874" cy="10000"/>
                <a:chOff x="0" y="0"/>
                <a:chExt cx="20000" cy="20000"/>
              </a:xfrm>
            </p:grpSpPr>
            <p:sp>
              <p:nvSpPr>
                <p:cNvPr id="76" name="Arc 58">
                  <a:extLst>
                    <a:ext uri="{FF2B5EF4-FFF2-40B4-BE49-F238E27FC236}">
                      <a16:creationId xmlns:a16="http://schemas.microsoft.com/office/drawing/2014/main" id="{B660C784-C102-3245-A934-4EF6ADF25B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77" name="Arc 59">
                  <a:extLst>
                    <a:ext uri="{FF2B5EF4-FFF2-40B4-BE49-F238E27FC236}">
                      <a16:creationId xmlns:a16="http://schemas.microsoft.com/office/drawing/2014/main" id="{C232AF2D-9DA3-884B-9996-2BB23B4FAC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  <p:sp>
            <p:nvSpPr>
              <p:cNvPr id="72" name="Line 60">
                <a:extLst>
                  <a:ext uri="{FF2B5EF4-FFF2-40B4-BE49-F238E27FC236}">
                    <a16:creationId xmlns:a16="http://schemas.microsoft.com/office/drawing/2014/main" id="{2A2DE557-C5B7-0940-BD8C-F1A412A383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grpSp>
            <p:nvGrpSpPr>
              <p:cNvPr id="73" name="Group 61">
                <a:extLst>
                  <a:ext uri="{FF2B5EF4-FFF2-40B4-BE49-F238E27FC236}">
                    <a16:creationId xmlns:a16="http://schemas.microsoft.com/office/drawing/2014/main" id="{1705F14E-CECD-5640-80AE-C526F237AF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000"/>
                <a:ext cx="2874" cy="9999"/>
                <a:chOff x="0" y="0"/>
                <a:chExt cx="20000" cy="20000"/>
              </a:xfrm>
            </p:grpSpPr>
            <p:sp>
              <p:nvSpPr>
                <p:cNvPr id="74" name="Arc 62">
                  <a:extLst>
                    <a:ext uri="{FF2B5EF4-FFF2-40B4-BE49-F238E27FC236}">
                      <a16:creationId xmlns:a16="http://schemas.microsoft.com/office/drawing/2014/main" id="{AA087006-4192-4E48-9AB6-0EA649E6D7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75" name="Arc 63">
                  <a:extLst>
                    <a:ext uri="{FF2B5EF4-FFF2-40B4-BE49-F238E27FC236}">
                      <a16:creationId xmlns:a16="http://schemas.microsoft.com/office/drawing/2014/main" id="{FC7C7C78-FE7C-9E45-8768-82493F2E42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</p:grpSp>
        <p:grpSp>
          <p:nvGrpSpPr>
            <p:cNvPr id="26" name="Group 64">
              <a:extLst>
                <a:ext uri="{FF2B5EF4-FFF2-40B4-BE49-F238E27FC236}">
                  <a16:creationId xmlns:a16="http://schemas.microsoft.com/office/drawing/2014/main" id="{8D4FFD40-2456-E24E-A71D-BB50A7C255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6981" y="3395390"/>
              <a:ext cx="745619" cy="166716"/>
              <a:chOff x="0" y="-1"/>
              <a:chExt cx="20000" cy="20002"/>
            </a:xfrm>
          </p:grpSpPr>
          <p:grpSp>
            <p:nvGrpSpPr>
              <p:cNvPr id="64" name="Group 65">
                <a:extLst>
                  <a:ext uri="{FF2B5EF4-FFF2-40B4-BE49-F238E27FC236}">
                    <a16:creationId xmlns:a16="http://schemas.microsoft.com/office/drawing/2014/main" id="{E60791BA-67DA-EC44-BDA3-23420CDEFE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-1"/>
                <a:ext cx="2874" cy="10046"/>
                <a:chOff x="0" y="-1"/>
                <a:chExt cx="20000" cy="20001"/>
              </a:xfrm>
            </p:grpSpPr>
            <p:sp>
              <p:nvSpPr>
                <p:cNvPr id="69" name="Arc 66">
                  <a:extLst>
                    <a:ext uri="{FF2B5EF4-FFF2-40B4-BE49-F238E27FC236}">
                      <a16:creationId xmlns:a16="http://schemas.microsoft.com/office/drawing/2014/main" id="{2D6B49E1-251B-3846-8CB4-C9ADE2F950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89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70" name="Arc 67">
                  <a:extLst>
                    <a:ext uri="{FF2B5EF4-FFF2-40B4-BE49-F238E27FC236}">
                      <a16:creationId xmlns:a16="http://schemas.microsoft.com/office/drawing/2014/main" id="{E6B3EEE7-2E9D-B24F-835C-24E19D9968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-1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  <p:sp>
            <p:nvSpPr>
              <p:cNvPr id="65" name="Line 68">
                <a:extLst>
                  <a:ext uri="{FF2B5EF4-FFF2-40B4-BE49-F238E27FC236}">
                    <a16:creationId xmlns:a16="http://schemas.microsoft.com/office/drawing/2014/main" id="{FC14AE38-49B9-0144-9BED-6DB898C805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grpSp>
            <p:nvGrpSpPr>
              <p:cNvPr id="66" name="Group 69">
                <a:extLst>
                  <a:ext uri="{FF2B5EF4-FFF2-40B4-BE49-F238E27FC236}">
                    <a16:creationId xmlns:a16="http://schemas.microsoft.com/office/drawing/2014/main" id="{E5C55642-DD3B-484E-8533-D6B8F583D3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955"/>
                <a:ext cx="2874" cy="10046"/>
                <a:chOff x="0" y="1"/>
                <a:chExt cx="20000" cy="19999"/>
              </a:xfrm>
            </p:grpSpPr>
            <p:sp>
              <p:nvSpPr>
                <p:cNvPr id="67" name="Arc 70">
                  <a:extLst>
                    <a:ext uri="{FF2B5EF4-FFF2-40B4-BE49-F238E27FC236}">
                      <a16:creationId xmlns:a16="http://schemas.microsoft.com/office/drawing/2014/main" id="{F5E7A95B-44C5-6140-9CCB-FB2E3ADE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68" name="Arc 71">
                  <a:extLst>
                    <a:ext uri="{FF2B5EF4-FFF2-40B4-BE49-F238E27FC236}">
                      <a16:creationId xmlns:a16="http://schemas.microsoft.com/office/drawing/2014/main" id="{4D9623E5-5CB5-B94A-BA50-06C2351578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</p:grpSp>
        <p:grpSp>
          <p:nvGrpSpPr>
            <p:cNvPr id="27" name="Group 72">
              <a:extLst>
                <a:ext uri="{FF2B5EF4-FFF2-40B4-BE49-F238E27FC236}">
                  <a16:creationId xmlns:a16="http://schemas.microsoft.com/office/drawing/2014/main" id="{61D4EE15-B937-C84D-960F-0AE83BF228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6981" y="3561083"/>
              <a:ext cx="745619" cy="166716"/>
              <a:chOff x="0" y="1"/>
              <a:chExt cx="20000" cy="19998"/>
            </a:xfrm>
          </p:grpSpPr>
          <p:grpSp>
            <p:nvGrpSpPr>
              <p:cNvPr id="57" name="Group 73">
                <a:extLst>
                  <a:ext uri="{FF2B5EF4-FFF2-40B4-BE49-F238E27FC236}">
                    <a16:creationId xmlns:a16="http://schemas.microsoft.com/office/drawing/2014/main" id="{8BC626BE-FB3A-CA43-A5C4-1BB758C381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"/>
                <a:ext cx="2874" cy="9954"/>
                <a:chOff x="0" y="2"/>
                <a:chExt cx="20000" cy="19998"/>
              </a:xfrm>
            </p:grpSpPr>
            <p:sp>
              <p:nvSpPr>
                <p:cNvPr id="62" name="Arc 74">
                  <a:extLst>
                    <a:ext uri="{FF2B5EF4-FFF2-40B4-BE49-F238E27FC236}">
                      <a16:creationId xmlns:a16="http://schemas.microsoft.com/office/drawing/2014/main" id="{EB06673B-A82C-7E47-87A7-0F72F8F016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1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63" name="Arc 75">
                  <a:extLst>
                    <a:ext uri="{FF2B5EF4-FFF2-40B4-BE49-F238E27FC236}">
                      <a16:creationId xmlns:a16="http://schemas.microsoft.com/office/drawing/2014/main" id="{069C8786-0384-354B-8D8C-3E52E78C22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2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  <p:sp>
            <p:nvSpPr>
              <p:cNvPr id="58" name="Line 76">
                <a:extLst>
                  <a:ext uri="{FF2B5EF4-FFF2-40B4-BE49-F238E27FC236}">
                    <a16:creationId xmlns:a16="http://schemas.microsoft.com/office/drawing/2014/main" id="{5DC242E7-868B-3F48-A687-9D0E4D3262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grpSp>
            <p:nvGrpSpPr>
              <p:cNvPr id="59" name="Group 77">
                <a:extLst>
                  <a:ext uri="{FF2B5EF4-FFF2-40B4-BE49-F238E27FC236}">
                    <a16:creationId xmlns:a16="http://schemas.microsoft.com/office/drawing/2014/main" id="{5704A62B-06D9-BF42-8512-0DAC3C4AA1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955"/>
                <a:ext cx="2874" cy="10044"/>
                <a:chOff x="0" y="1"/>
                <a:chExt cx="20000" cy="19999"/>
              </a:xfrm>
            </p:grpSpPr>
            <p:sp>
              <p:nvSpPr>
                <p:cNvPr id="60" name="Arc 78">
                  <a:extLst>
                    <a:ext uri="{FF2B5EF4-FFF2-40B4-BE49-F238E27FC236}">
                      <a16:creationId xmlns:a16="http://schemas.microsoft.com/office/drawing/2014/main" id="{687E243B-92A9-9E43-B278-53C549BC93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  <p:sp>
              <p:nvSpPr>
                <p:cNvPr id="61" name="Arc 79">
                  <a:extLst>
                    <a:ext uri="{FF2B5EF4-FFF2-40B4-BE49-F238E27FC236}">
                      <a16:creationId xmlns:a16="http://schemas.microsoft.com/office/drawing/2014/main" id="{D1B79DCD-3395-D24F-84CD-8CF8D65965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</p:grpSp>
        <p:sp>
          <p:nvSpPr>
            <p:cNvPr id="28" name="Line 80">
              <a:extLst>
                <a:ext uri="{FF2B5EF4-FFF2-40B4-BE49-F238E27FC236}">
                  <a16:creationId xmlns:a16="http://schemas.microsoft.com/office/drawing/2014/main" id="{443954FC-ED03-F248-B4F3-F89D97A116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5208" y="3726026"/>
              <a:ext cx="625672" cy="177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9" name="Oval 103">
              <a:extLst>
                <a:ext uri="{FF2B5EF4-FFF2-40B4-BE49-F238E27FC236}">
                  <a16:creationId xmlns:a16="http://schemas.microsoft.com/office/drawing/2014/main" id="{064E47C6-A6AB-CA43-B180-533A98892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981" y="2880636"/>
              <a:ext cx="48071" cy="4807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2000">
                <a:latin typeface="Calibri" panose="020F050202020403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 Box 116">
                  <a:extLst>
                    <a:ext uri="{FF2B5EF4-FFF2-40B4-BE49-F238E27FC236}">
                      <a16:creationId xmlns:a16="http://schemas.microsoft.com/office/drawing/2014/main" id="{07BABF4E-58B1-2F44-AE9B-174E93D79A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97364" y="2524479"/>
                  <a:ext cx="438838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0" name="Text Box 116">
                  <a:extLst>
                    <a:ext uri="{FF2B5EF4-FFF2-40B4-BE49-F238E27FC236}">
                      <a16:creationId xmlns:a16="http://schemas.microsoft.com/office/drawing/2014/main" id="{07BABF4E-58B1-2F44-AE9B-174E93D79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97364" y="2524479"/>
                  <a:ext cx="438838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Line 118">
              <a:extLst>
                <a:ext uri="{FF2B5EF4-FFF2-40B4-BE49-F238E27FC236}">
                  <a16:creationId xmlns:a16="http://schemas.microsoft.com/office/drawing/2014/main" id="{2E513F72-48C6-1641-AC72-A32F432294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28886" y="3083516"/>
              <a:ext cx="1" cy="54611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32" name="Line 83">
              <a:extLst>
                <a:ext uri="{FF2B5EF4-FFF2-40B4-BE49-F238E27FC236}">
                  <a16:creationId xmlns:a16="http://schemas.microsoft.com/office/drawing/2014/main" id="{D0CB19E1-35B2-B64E-862C-7D7781CA55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3336" y="3534993"/>
              <a:ext cx="0" cy="2147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33" name="Line 84">
              <a:extLst>
                <a:ext uri="{FF2B5EF4-FFF2-40B4-BE49-F238E27FC236}">
                  <a16:creationId xmlns:a16="http://schemas.microsoft.com/office/drawing/2014/main" id="{930B9EE8-3533-E64F-B2AD-640EBFD5BD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73336" y="2979235"/>
              <a:ext cx="0" cy="17592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E840E22-40CE-A64E-86B3-2720EECEBC8E}"/>
                </a:ext>
              </a:extLst>
            </p:cNvPr>
            <p:cNvGrpSpPr/>
            <p:nvPr/>
          </p:nvGrpSpPr>
          <p:grpSpPr>
            <a:xfrm>
              <a:off x="6030100" y="3105836"/>
              <a:ext cx="501477" cy="501477"/>
              <a:chOff x="3135439" y="4979743"/>
              <a:chExt cx="419418" cy="419418"/>
            </a:xfrm>
          </p:grpSpPr>
          <p:sp>
            <p:nvSpPr>
              <p:cNvPr id="52" name="Oval 5">
                <a:extLst>
                  <a:ext uri="{FF2B5EF4-FFF2-40B4-BE49-F238E27FC236}">
                    <a16:creationId xmlns:a16="http://schemas.microsoft.com/office/drawing/2014/main" id="{96A0DD26-E4E4-4A49-BC1E-87E5DD1B4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439" y="4979743"/>
                <a:ext cx="419418" cy="4194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3" name="Arc 8">
                <a:extLst>
                  <a:ext uri="{FF2B5EF4-FFF2-40B4-BE49-F238E27FC236}">
                    <a16:creationId xmlns:a16="http://schemas.microsoft.com/office/drawing/2014/main" id="{5BE91E6D-3700-C94B-BD47-8179B5D303F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344751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4" name="Arc 9">
                <a:extLst>
                  <a:ext uri="{FF2B5EF4-FFF2-40B4-BE49-F238E27FC236}">
                    <a16:creationId xmlns:a16="http://schemas.microsoft.com/office/drawing/2014/main" id="{7BBDC701-C44D-A240-A8AE-435B9E0E0512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432075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5" name="Arc 11">
                <a:extLst>
                  <a:ext uri="{FF2B5EF4-FFF2-40B4-BE49-F238E27FC236}">
                    <a16:creationId xmlns:a16="http://schemas.microsoft.com/office/drawing/2014/main" id="{FA5884A6-3BAA-A344-A032-56D99692469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72417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6" name="Arc 12">
                <a:extLst>
                  <a:ext uri="{FF2B5EF4-FFF2-40B4-BE49-F238E27FC236}">
                    <a16:creationId xmlns:a16="http://schemas.microsoft.com/office/drawing/2014/main" id="{714B2282-3891-0C4D-8795-D6C11121C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741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35" name="Line 118">
              <a:extLst>
                <a:ext uri="{FF2B5EF4-FFF2-40B4-BE49-F238E27FC236}">
                  <a16:creationId xmlns:a16="http://schemas.microsoft.com/office/drawing/2014/main" id="{44BB3BC2-E1BB-1443-B846-F740A2CB88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38293" y="3083516"/>
              <a:ext cx="1" cy="54611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 Box 116">
                  <a:extLst>
                    <a:ext uri="{FF2B5EF4-FFF2-40B4-BE49-F238E27FC236}">
                      <a16:creationId xmlns:a16="http://schemas.microsoft.com/office/drawing/2014/main" id="{BC8F221B-19A4-8C45-854B-F4395A488A8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085207" y="2524479"/>
                  <a:ext cx="812237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6" name="Text Box 116">
                  <a:extLst>
                    <a:ext uri="{FF2B5EF4-FFF2-40B4-BE49-F238E27FC236}">
                      <a16:creationId xmlns:a16="http://schemas.microsoft.com/office/drawing/2014/main" id="{BC8F221B-19A4-8C45-854B-F4395A488A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085207" y="2524479"/>
                  <a:ext cx="812237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E28ECC9-CF0B-2341-BD81-AFF1EC40201A}"/>
                    </a:ext>
                  </a:extLst>
                </p:cNvPr>
                <p:cNvSpPr txBox="1"/>
                <p:nvPr/>
              </p:nvSpPr>
              <p:spPr>
                <a:xfrm>
                  <a:off x="6794391" y="3237598"/>
                  <a:ext cx="317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E28ECC9-CF0B-2341-BD81-AFF1EC402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4391" y="3237598"/>
                  <a:ext cx="317908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9231" r="-3846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3F822F3-D28E-414E-BE64-8EAA6FA87F4F}"/>
                    </a:ext>
                  </a:extLst>
                </p:cNvPr>
                <p:cNvSpPr txBox="1"/>
                <p:nvPr/>
              </p:nvSpPr>
              <p:spPr>
                <a:xfrm>
                  <a:off x="10786970" y="3237598"/>
                  <a:ext cx="32387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3F822F3-D28E-414E-BE64-8EAA6FA87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6970" y="3237598"/>
                  <a:ext cx="32387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8519" r="-3704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D3588E-297F-7E47-B23C-58057D93FDA3}"/>
                </a:ext>
              </a:extLst>
            </p:cNvPr>
            <p:cNvSpPr/>
            <p:nvPr/>
          </p:nvSpPr>
          <p:spPr>
            <a:xfrm>
              <a:off x="10710848" y="2943754"/>
              <a:ext cx="66269" cy="684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727ED-AF91-8C4C-AADF-3DC8FA21FCF5}"/>
                </a:ext>
              </a:extLst>
            </p:cNvPr>
            <p:cNvSpPr/>
            <p:nvPr/>
          </p:nvSpPr>
          <p:spPr>
            <a:xfrm>
              <a:off x="10710848" y="3689553"/>
              <a:ext cx="66269" cy="684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42409E9-1136-DA4D-9E2E-2365778E9D18}"/>
                </a:ext>
              </a:extLst>
            </p:cNvPr>
            <p:cNvSpPr/>
            <p:nvPr/>
          </p:nvSpPr>
          <p:spPr>
            <a:xfrm>
              <a:off x="6701233" y="2956367"/>
              <a:ext cx="66269" cy="684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EA1F607-29A9-1C45-90E2-A2C3A3BC7B70}"/>
                </a:ext>
              </a:extLst>
            </p:cNvPr>
            <p:cNvSpPr/>
            <p:nvPr/>
          </p:nvSpPr>
          <p:spPr>
            <a:xfrm>
              <a:off x="6701233" y="3699633"/>
              <a:ext cx="66269" cy="684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07753D6-C3B1-E746-A0A2-8B765956716F}"/>
                    </a:ext>
                  </a:extLst>
                </p:cNvPr>
                <p:cNvSpPr txBox="1"/>
                <p:nvPr/>
              </p:nvSpPr>
              <p:spPr>
                <a:xfrm>
                  <a:off x="8267572" y="3237598"/>
                  <a:ext cx="33765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07753D6-C3B1-E746-A0A2-8B76595671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7572" y="3237598"/>
                  <a:ext cx="337657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4286" r="-7143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9AF9315-E8BE-DC4B-BC95-9B0D4E4180EE}"/>
                    </a:ext>
                  </a:extLst>
                </p:cNvPr>
                <p:cNvSpPr txBox="1"/>
                <p:nvPr/>
              </p:nvSpPr>
              <p:spPr>
                <a:xfrm>
                  <a:off x="9113347" y="3237598"/>
                  <a:ext cx="34361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9AF9315-E8BE-DC4B-BC95-9B0D4E418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3347" y="3237598"/>
                  <a:ext cx="343619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4286" r="-3571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Line 118">
              <a:extLst>
                <a:ext uri="{FF2B5EF4-FFF2-40B4-BE49-F238E27FC236}">
                  <a16:creationId xmlns:a16="http://schemas.microsoft.com/office/drawing/2014/main" id="{89BB79F3-91C5-0D4D-A337-AD31E83E25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33147" y="2893482"/>
              <a:ext cx="466047" cy="25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6" name="Line 118">
              <a:extLst>
                <a:ext uri="{FF2B5EF4-FFF2-40B4-BE49-F238E27FC236}">
                  <a16:creationId xmlns:a16="http://schemas.microsoft.com/office/drawing/2014/main" id="{1FFC80A5-6BF9-404E-AA12-91542A39E9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257385" y="2900613"/>
              <a:ext cx="466047" cy="25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1CCC5D7F-2C2E-6B40-BA0A-9D131EB575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777122" y="2974823"/>
              <a:ext cx="859066" cy="272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8" name="Line 47">
              <a:extLst>
                <a:ext uri="{FF2B5EF4-FFF2-40B4-BE49-F238E27FC236}">
                  <a16:creationId xmlns:a16="http://schemas.microsoft.com/office/drawing/2014/main" id="{728A8B70-466E-C041-AF56-0CADC937F1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777587" y="3723373"/>
              <a:ext cx="859066" cy="272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9" name="Line 47">
              <a:extLst>
                <a:ext uri="{FF2B5EF4-FFF2-40B4-BE49-F238E27FC236}">
                  <a16:creationId xmlns:a16="http://schemas.microsoft.com/office/drawing/2014/main" id="{476D4F4B-49A6-344D-8068-25E6A67F0F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627213" y="2959094"/>
              <a:ext cx="0" cy="7808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A643C8A-A28A-6748-AF07-28C777CC5A30}"/>
                </a:ext>
              </a:extLst>
            </p:cNvPr>
            <p:cNvSpPr/>
            <p:nvPr/>
          </p:nvSpPr>
          <p:spPr>
            <a:xfrm>
              <a:off x="11323760" y="3160122"/>
              <a:ext cx="617816" cy="39362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6FE0C8C-2404-EA43-B9B9-86ECB9259D8B}"/>
                    </a:ext>
                  </a:extLst>
                </p:cNvPr>
                <p:cNvSpPr txBox="1"/>
                <p:nvPr/>
              </p:nvSpPr>
              <p:spPr>
                <a:xfrm>
                  <a:off x="11471634" y="3200988"/>
                  <a:ext cx="3221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6FE0C8C-2404-EA43-B9B9-86ECB9259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1634" y="3200988"/>
                  <a:ext cx="322139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5385" r="-7692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4AC42A-3F63-6945-9046-60426DC4E6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Currents in an ideal 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E2A748-7B1D-B545-A6ED-BC544D034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Content Placeholder 116">
                <a:extLst>
                  <a:ext uri="{FF2B5EF4-FFF2-40B4-BE49-F238E27FC236}">
                    <a16:creationId xmlns:a16="http://schemas.microsoft.com/office/drawing/2014/main" id="{F4F27D04-5C0A-4043-A611-C5001FF36794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Ideal transformer </a:t>
                </a:r>
                <a:r>
                  <a:rPr lang="en-US" dirty="0">
                    <a:solidFill>
                      <a:schemeClr val="tx1"/>
                    </a:solidFill>
                    <a:sym typeface="Wingdings" pitchFamily="2" charset="2"/>
                  </a:rPr>
                  <a:t> </a:t>
                </a:r>
                <a:r>
                  <a:rPr lang="en-US" dirty="0">
                    <a:solidFill>
                      <a:schemeClr val="tx1"/>
                    </a:solidFill>
                  </a:rPr>
                  <a:t>no active or reactive power losses</a:t>
                </a:r>
              </a:p>
              <a:p>
                <a:r>
                  <a:rPr lang="en-US" dirty="0"/>
                  <a:t>Power input = power output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7" name="Content Placeholder 116">
                <a:extLst>
                  <a:ext uri="{FF2B5EF4-FFF2-40B4-BE49-F238E27FC236}">
                    <a16:creationId xmlns:a16="http://schemas.microsoft.com/office/drawing/2014/main" id="{F4F27D04-5C0A-4043-A611-C5001FF36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9"/>
                <a:stretch>
                  <a:fillRect l="-1511" t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08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4AC42A-3F63-6945-9046-60426DC4E6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Impedances in an ideal 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E2A748-7B1D-B545-A6ED-BC544D034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Content Placeholder 116">
                <a:extLst>
                  <a:ext uri="{FF2B5EF4-FFF2-40B4-BE49-F238E27FC236}">
                    <a16:creationId xmlns:a16="http://schemas.microsoft.com/office/drawing/2014/main" id="{F4F27D04-5C0A-4043-A611-C5001FF36794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den>
                    </m:f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effectLst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</m:num>
                      <m:den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17" name="Content Placeholder 116">
                <a:extLst>
                  <a:ext uri="{FF2B5EF4-FFF2-40B4-BE49-F238E27FC236}">
                    <a16:creationId xmlns:a16="http://schemas.microsoft.com/office/drawing/2014/main" id="{F4F27D04-5C0A-4043-A611-C5001FF36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3">
            <a:extLst>
              <a:ext uri="{FF2B5EF4-FFF2-40B4-BE49-F238E27FC236}">
                <a16:creationId xmlns:a16="http://schemas.microsoft.com/office/drawing/2014/main" id="{85F8454E-49D4-6543-9932-A131A7DDF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3328" y="2152549"/>
            <a:ext cx="2552902" cy="255290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000">
              <a:latin typeface="Calibri" panose="020F050202020403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45F9E42-BF1A-0C45-916E-DFD048663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183" y="2681337"/>
            <a:ext cx="1489193" cy="149021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000">
              <a:latin typeface="Calibri" panose="020F0502020204030204" pitchFamily="34" charset="0"/>
            </a:endParaRPr>
          </a:p>
        </p:txBody>
      </p:sp>
      <p:sp>
        <p:nvSpPr>
          <p:cNvPr id="7" name="Rectangle 87">
            <a:extLst>
              <a:ext uri="{FF2B5EF4-FFF2-40B4-BE49-F238E27FC236}">
                <a16:creationId xmlns:a16="http://schemas.microsoft.com/office/drawing/2014/main" id="{A295C42D-2698-3448-9E94-3D9EA2B9E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207" y="2421546"/>
            <a:ext cx="2050709" cy="2076279"/>
          </a:xfrm>
          <a:prstGeom prst="rect">
            <a:avLst/>
          </a:prstGeom>
          <a:noFill/>
          <a:ln w="762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000">
              <a:latin typeface="Calibri" panose="020F0502020204030204" pitchFamily="34" charset="0"/>
            </a:endParaRPr>
          </a:p>
        </p:txBody>
      </p:sp>
      <p:sp>
        <p:nvSpPr>
          <p:cNvPr id="8" name="Line 88">
            <a:extLst>
              <a:ext uri="{FF2B5EF4-FFF2-40B4-BE49-F238E27FC236}">
                <a16:creationId xmlns:a16="http://schemas.microsoft.com/office/drawing/2014/main" id="{2D958C07-98DD-1441-A900-0C4B6D386183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8805688" y="2333585"/>
            <a:ext cx="0" cy="175922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9" name="Line 89">
            <a:extLst>
              <a:ext uri="{FF2B5EF4-FFF2-40B4-BE49-F238E27FC236}">
                <a16:creationId xmlns:a16="http://schemas.microsoft.com/office/drawing/2014/main" id="{EEBE1843-F2E4-4F46-8B91-B647F925F324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2916" y="2681337"/>
            <a:ext cx="0" cy="175922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0" name="Line 90">
            <a:extLst>
              <a:ext uri="{FF2B5EF4-FFF2-40B4-BE49-F238E27FC236}">
                <a16:creationId xmlns:a16="http://schemas.microsoft.com/office/drawing/2014/main" id="{81B71CED-34E4-6A49-856F-B53687ADCE4B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8629768" y="4409864"/>
            <a:ext cx="0" cy="175922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1" name="Line 91">
            <a:extLst>
              <a:ext uri="{FF2B5EF4-FFF2-40B4-BE49-F238E27FC236}">
                <a16:creationId xmlns:a16="http://schemas.microsoft.com/office/drawing/2014/main" id="{B7345C4F-96DD-4542-92BE-CCE2F9D456C8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2916" y="3995631"/>
            <a:ext cx="0" cy="175922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2" name="Line 92">
            <a:extLst>
              <a:ext uri="{FF2B5EF4-FFF2-40B4-BE49-F238E27FC236}">
                <a16:creationId xmlns:a16="http://schemas.microsoft.com/office/drawing/2014/main" id="{334D1BD4-A291-B442-BA36-4258D50CD1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52207" y="2505415"/>
            <a:ext cx="0" cy="175922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3" name="Line 93">
            <a:extLst>
              <a:ext uri="{FF2B5EF4-FFF2-40B4-BE49-F238E27FC236}">
                <a16:creationId xmlns:a16="http://schemas.microsoft.com/office/drawing/2014/main" id="{D0A18CEB-3630-6C4B-9EF5-C082D5EA2E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52207" y="3995631"/>
            <a:ext cx="0" cy="175922"/>
          </a:xfrm>
          <a:prstGeom prst="line">
            <a:avLst/>
          </a:prstGeom>
          <a:noFill/>
          <a:ln w="76200">
            <a:solidFill>
              <a:srgbClr val="FFC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1607F799-F960-B547-897E-5172124B5258}"/>
              </a:ext>
            </a:extLst>
          </p:cNvPr>
          <p:cNvGrpSpPr>
            <a:grpSpLocks/>
          </p:cNvGrpSpPr>
          <p:nvPr/>
        </p:nvGrpSpPr>
        <p:grpSpPr bwMode="auto">
          <a:xfrm>
            <a:off x="8065183" y="2989268"/>
            <a:ext cx="107394" cy="82847"/>
            <a:chOff x="0" y="0"/>
            <a:chExt cx="20000" cy="20000"/>
          </a:xfrm>
        </p:grpSpPr>
        <p:sp>
          <p:nvSpPr>
            <p:cNvPr id="115" name="Arc 7">
              <a:extLst>
                <a:ext uri="{FF2B5EF4-FFF2-40B4-BE49-F238E27FC236}">
                  <a16:creationId xmlns:a16="http://schemas.microsoft.com/office/drawing/2014/main" id="{0D808970-3E4C-244F-B810-20766517B5F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0" y="10000"/>
              <a:ext cx="20000" cy="10000"/>
            </a:xfrm>
            <a:custGeom>
              <a:avLst/>
              <a:gdLst>
                <a:gd name="T0" fmla="*/ 0 w 21600"/>
                <a:gd name="T1" fmla="*/ 0 h 21600"/>
                <a:gd name="T2" fmla="*/ 7356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16" name="Arc 8">
              <a:extLst>
                <a:ext uri="{FF2B5EF4-FFF2-40B4-BE49-F238E27FC236}">
                  <a16:creationId xmlns:a16="http://schemas.microsoft.com/office/drawing/2014/main" id="{53E218EC-0360-B044-9464-39B7B7CE6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0000" cy="10000"/>
            </a:xfrm>
            <a:custGeom>
              <a:avLst/>
              <a:gdLst>
                <a:gd name="T0" fmla="*/ 0 w 21600"/>
                <a:gd name="T1" fmla="*/ 0 h 21600"/>
                <a:gd name="T2" fmla="*/ 7356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sp>
        <p:nvSpPr>
          <p:cNvPr id="15" name="Line 9">
            <a:extLst>
              <a:ext uri="{FF2B5EF4-FFF2-40B4-BE49-F238E27FC236}">
                <a16:creationId xmlns:a16="http://schemas.microsoft.com/office/drawing/2014/main" id="{D2665386-B356-9342-8B76-9DBF25D333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0733" y="2986719"/>
            <a:ext cx="2345473" cy="357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6C3B3497-D0D0-1941-8890-5B19A0A0E9BF}"/>
              </a:ext>
            </a:extLst>
          </p:cNvPr>
          <p:cNvGrpSpPr>
            <a:grpSpLocks/>
          </p:cNvGrpSpPr>
          <p:nvPr/>
        </p:nvGrpSpPr>
        <p:grpSpPr bwMode="auto">
          <a:xfrm>
            <a:off x="7426958" y="3073137"/>
            <a:ext cx="745620" cy="165693"/>
            <a:chOff x="0" y="0"/>
            <a:chExt cx="20000" cy="19999"/>
          </a:xfrm>
        </p:grpSpPr>
        <p:grpSp>
          <p:nvGrpSpPr>
            <p:cNvPr id="108" name="Group 11">
              <a:extLst>
                <a:ext uri="{FF2B5EF4-FFF2-40B4-BE49-F238E27FC236}">
                  <a16:creationId xmlns:a16="http://schemas.microsoft.com/office/drawing/2014/main" id="{A766CE87-20DC-AF4C-B459-A0D827E0D6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874" cy="10000"/>
              <a:chOff x="0" y="0"/>
              <a:chExt cx="20000" cy="20000"/>
            </a:xfrm>
          </p:grpSpPr>
          <p:sp>
            <p:nvSpPr>
              <p:cNvPr id="113" name="Arc 12">
                <a:extLst>
                  <a:ext uri="{FF2B5EF4-FFF2-40B4-BE49-F238E27FC236}">
                    <a16:creationId xmlns:a16="http://schemas.microsoft.com/office/drawing/2014/main" id="{E65F299F-110D-BB40-93D6-7942BA5FA8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4" name="Arc 13">
                <a:extLst>
                  <a:ext uri="{FF2B5EF4-FFF2-40B4-BE49-F238E27FC236}">
                    <a16:creationId xmlns:a16="http://schemas.microsoft.com/office/drawing/2014/main" id="{7069470C-972B-314A-9301-33731B20CB1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109" name="Line 14">
              <a:extLst>
                <a:ext uri="{FF2B5EF4-FFF2-40B4-BE49-F238E27FC236}">
                  <a16:creationId xmlns:a16="http://schemas.microsoft.com/office/drawing/2014/main" id="{74BE8519-2626-324C-AD51-FB3F1203AC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5" y="10000"/>
              <a:ext cx="14290" cy="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grpSp>
          <p:nvGrpSpPr>
            <p:cNvPr id="110" name="Group 15">
              <a:extLst>
                <a:ext uri="{FF2B5EF4-FFF2-40B4-BE49-F238E27FC236}">
                  <a16:creationId xmlns:a16="http://schemas.microsoft.com/office/drawing/2014/main" id="{16A1AAB7-6FE3-1748-8DEC-980672530C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26" y="10000"/>
              <a:ext cx="2874" cy="9999"/>
              <a:chOff x="0" y="0"/>
              <a:chExt cx="20000" cy="20000"/>
            </a:xfrm>
          </p:grpSpPr>
          <p:sp>
            <p:nvSpPr>
              <p:cNvPr id="111" name="Arc 16">
                <a:extLst>
                  <a:ext uri="{FF2B5EF4-FFF2-40B4-BE49-F238E27FC236}">
                    <a16:creationId xmlns:a16="http://schemas.microsoft.com/office/drawing/2014/main" id="{00A9CF7E-0555-FD48-A93E-67127CC50BC5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9999"/>
                <a:ext cx="20000" cy="10001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2" name="Arc 17">
                <a:extLst>
                  <a:ext uri="{FF2B5EF4-FFF2-40B4-BE49-F238E27FC236}">
                    <a16:creationId xmlns:a16="http://schemas.microsoft.com/office/drawing/2014/main" id="{E17B260C-BF1A-0A44-A628-4DA82C3CA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999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</p:grpSp>
      <p:grpSp>
        <p:nvGrpSpPr>
          <p:cNvPr id="17" name="Group 18">
            <a:extLst>
              <a:ext uri="{FF2B5EF4-FFF2-40B4-BE49-F238E27FC236}">
                <a16:creationId xmlns:a16="http://schemas.microsoft.com/office/drawing/2014/main" id="{57AC97B3-2DA7-EE41-9B1C-30280F0B0227}"/>
              </a:ext>
            </a:extLst>
          </p:cNvPr>
          <p:cNvGrpSpPr>
            <a:grpSpLocks/>
          </p:cNvGrpSpPr>
          <p:nvPr/>
        </p:nvGrpSpPr>
        <p:grpSpPr bwMode="auto">
          <a:xfrm>
            <a:off x="7426958" y="3238830"/>
            <a:ext cx="745620" cy="165693"/>
            <a:chOff x="0" y="0"/>
            <a:chExt cx="20000" cy="19999"/>
          </a:xfrm>
        </p:grpSpPr>
        <p:grpSp>
          <p:nvGrpSpPr>
            <p:cNvPr id="101" name="Group 19">
              <a:extLst>
                <a:ext uri="{FF2B5EF4-FFF2-40B4-BE49-F238E27FC236}">
                  <a16:creationId xmlns:a16="http://schemas.microsoft.com/office/drawing/2014/main" id="{AADFF218-1059-EA48-ABE1-3BBEB28D4B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874" cy="10000"/>
              <a:chOff x="0" y="0"/>
              <a:chExt cx="20000" cy="20000"/>
            </a:xfrm>
          </p:grpSpPr>
          <p:sp>
            <p:nvSpPr>
              <p:cNvPr id="106" name="Arc 20">
                <a:extLst>
                  <a:ext uri="{FF2B5EF4-FFF2-40B4-BE49-F238E27FC236}">
                    <a16:creationId xmlns:a16="http://schemas.microsoft.com/office/drawing/2014/main" id="{18747234-131D-6D4A-A168-55A999CB943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07" name="Arc 21">
                <a:extLst>
                  <a:ext uri="{FF2B5EF4-FFF2-40B4-BE49-F238E27FC236}">
                    <a16:creationId xmlns:a16="http://schemas.microsoft.com/office/drawing/2014/main" id="{E3471ACC-E81A-AF49-8FB5-B530C7A9B4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102" name="Line 22">
              <a:extLst>
                <a:ext uri="{FF2B5EF4-FFF2-40B4-BE49-F238E27FC236}">
                  <a16:creationId xmlns:a16="http://schemas.microsoft.com/office/drawing/2014/main" id="{3B4097BE-68AA-B54E-A308-0A0BDF71DD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5" y="10000"/>
              <a:ext cx="14290" cy="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grpSp>
          <p:nvGrpSpPr>
            <p:cNvPr id="103" name="Group 23">
              <a:extLst>
                <a:ext uri="{FF2B5EF4-FFF2-40B4-BE49-F238E27FC236}">
                  <a16:creationId xmlns:a16="http://schemas.microsoft.com/office/drawing/2014/main" id="{7FA7647F-458A-C542-B12E-0A1FCA48F8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26" y="10000"/>
              <a:ext cx="2874" cy="9999"/>
              <a:chOff x="0" y="0"/>
              <a:chExt cx="20000" cy="20000"/>
            </a:xfrm>
          </p:grpSpPr>
          <p:sp>
            <p:nvSpPr>
              <p:cNvPr id="104" name="Arc 24">
                <a:extLst>
                  <a:ext uri="{FF2B5EF4-FFF2-40B4-BE49-F238E27FC236}">
                    <a16:creationId xmlns:a16="http://schemas.microsoft.com/office/drawing/2014/main" id="{A1876EE4-6A2B-A14A-96DA-4F3617E2B3B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9999"/>
                <a:ext cx="20000" cy="10001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05" name="Arc 25">
                <a:extLst>
                  <a:ext uri="{FF2B5EF4-FFF2-40B4-BE49-F238E27FC236}">
                    <a16:creationId xmlns:a16="http://schemas.microsoft.com/office/drawing/2014/main" id="{AE29C2A7-E6BE-D041-9167-02F2FD28C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999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</p:grpSp>
      <p:grpSp>
        <p:nvGrpSpPr>
          <p:cNvPr id="18" name="Group 26">
            <a:extLst>
              <a:ext uri="{FF2B5EF4-FFF2-40B4-BE49-F238E27FC236}">
                <a16:creationId xmlns:a16="http://schemas.microsoft.com/office/drawing/2014/main" id="{0CDF618A-778D-AF43-AB98-906E48D8BCE8}"/>
              </a:ext>
            </a:extLst>
          </p:cNvPr>
          <p:cNvGrpSpPr>
            <a:grpSpLocks/>
          </p:cNvGrpSpPr>
          <p:nvPr/>
        </p:nvGrpSpPr>
        <p:grpSpPr bwMode="auto">
          <a:xfrm>
            <a:off x="7426958" y="3404524"/>
            <a:ext cx="745620" cy="166716"/>
            <a:chOff x="0" y="-1"/>
            <a:chExt cx="20000" cy="20002"/>
          </a:xfrm>
        </p:grpSpPr>
        <p:grpSp>
          <p:nvGrpSpPr>
            <p:cNvPr id="94" name="Group 27">
              <a:extLst>
                <a:ext uri="{FF2B5EF4-FFF2-40B4-BE49-F238E27FC236}">
                  <a16:creationId xmlns:a16="http://schemas.microsoft.com/office/drawing/2014/main" id="{99BD0C67-5255-9946-9AA9-4624DF95E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-1"/>
              <a:ext cx="2874" cy="10046"/>
              <a:chOff x="0" y="-1"/>
              <a:chExt cx="20000" cy="20001"/>
            </a:xfrm>
          </p:grpSpPr>
          <p:sp>
            <p:nvSpPr>
              <p:cNvPr id="99" name="Arc 28">
                <a:extLst>
                  <a:ext uri="{FF2B5EF4-FFF2-40B4-BE49-F238E27FC236}">
                    <a16:creationId xmlns:a16="http://schemas.microsoft.com/office/drawing/2014/main" id="{BC3D3D72-3255-C246-9230-83DCC7FA820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0" y="10089"/>
                <a:ext cx="20000" cy="9911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00" name="Arc 29">
                <a:extLst>
                  <a:ext uri="{FF2B5EF4-FFF2-40B4-BE49-F238E27FC236}">
                    <a16:creationId xmlns:a16="http://schemas.microsoft.com/office/drawing/2014/main" id="{1C2528D7-8532-194D-B36D-15DADD0BFE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-1"/>
                <a:ext cx="20000" cy="9911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95" name="Line 30">
              <a:extLst>
                <a:ext uri="{FF2B5EF4-FFF2-40B4-BE49-F238E27FC236}">
                  <a16:creationId xmlns:a16="http://schemas.microsoft.com/office/drawing/2014/main" id="{D68D3365-9ECF-9C40-A7AB-274A004607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5" y="9955"/>
              <a:ext cx="14290" cy="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grpSp>
          <p:nvGrpSpPr>
            <p:cNvPr id="96" name="Group 31">
              <a:extLst>
                <a:ext uri="{FF2B5EF4-FFF2-40B4-BE49-F238E27FC236}">
                  <a16:creationId xmlns:a16="http://schemas.microsoft.com/office/drawing/2014/main" id="{09C4DCAC-E717-0B42-A7AE-E2B5D11C21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26" y="9955"/>
              <a:ext cx="2874" cy="10046"/>
              <a:chOff x="0" y="1"/>
              <a:chExt cx="20000" cy="19999"/>
            </a:xfrm>
          </p:grpSpPr>
          <p:sp>
            <p:nvSpPr>
              <p:cNvPr id="97" name="Arc 32">
                <a:extLst>
                  <a:ext uri="{FF2B5EF4-FFF2-40B4-BE49-F238E27FC236}">
                    <a16:creationId xmlns:a16="http://schemas.microsoft.com/office/drawing/2014/main" id="{89057DCB-E6F4-DB4D-BB4B-7DE0DAF3BD0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10090"/>
                <a:ext cx="20000" cy="991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98" name="Arc 33">
                <a:extLst>
                  <a:ext uri="{FF2B5EF4-FFF2-40B4-BE49-F238E27FC236}">
                    <a16:creationId xmlns:a16="http://schemas.microsoft.com/office/drawing/2014/main" id="{E48E068E-47DD-E049-B60D-76E452AA31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"/>
                <a:ext cx="20000" cy="991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</p:grpSp>
      <p:grpSp>
        <p:nvGrpSpPr>
          <p:cNvPr id="19" name="Group 34">
            <a:extLst>
              <a:ext uri="{FF2B5EF4-FFF2-40B4-BE49-F238E27FC236}">
                <a16:creationId xmlns:a16="http://schemas.microsoft.com/office/drawing/2014/main" id="{EB8F5B4E-E6F2-7D4E-9D2A-55A5584D0E8F}"/>
              </a:ext>
            </a:extLst>
          </p:cNvPr>
          <p:cNvGrpSpPr>
            <a:grpSpLocks/>
          </p:cNvGrpSpPr>
          <p:nvPr/>
        </p:nvGrpSpPr>
        <p:grpSpPr bwMode="auto">
          <a:xfrm>
            <a:off x="7426958" y="3570217"/>
            <a:ext cx="745620" cy="166716"/>
            <a:chOff x="0" y="1"/>
            <a:chExt cx="20000" cy="19998"/>
          </a:xfrm>
        </p:grpSpPr>
        <p:grpSp>
          <p:nvGrpSpPr>
            <p:cNvPr id="87" name="Group 35">
              <a:extLst>
                <a:ext uri="{FF2B5EF4-FFF2-40B4-BE49-F238E27FC236}">
                  <a16:creationId xmlns:a16="http://schemas.microsoft.com/office/drawing/2014/main" id="{7246809E-0825-0C4D-B28B-81719F1C5D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"/>
              <a:ext cx="2874" cy="9954"/>
              <a:chOff x="0" y="2"/>
              <a:chExt cx="20000" cy="19998"/>
            </a:xfrm>
          </p:grpSpPr>
          <p:sp>
            <p:nvSpPr>
              <p:cNvPr id="92" name="Arc 36">
                <a:extLst>
                  <a:ext uri="{FF2B5EF4-FFF2-40B4-BE49-F238E27FC236}">
                    <a16:creationId xmlns:a16="http://schemas.microsoft.com/office/drawing/2014/main" id="{478C3346-EC3C-404C-BC02-A4AE4703AD4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0" y="10001"/>
                <a:ext cx="20000" cy="999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93" name="Arc 37">
                <a:extLst>
                  <a:ext uri="{FF2B5EF4-FFF2-40B4-BE49-F238E27FC236}">
                    <a16:creationId xmlns:a16="http://schemas.microsoft.com/office/drawing/2014/main" id="{19FEB918-D0FF-6645-A00D-0BA9E65984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2"/>
                <a:ext cx="20000" cy="999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88" name="Line 38">
              <a:extLst>
                <a:ext uri="{FF2B5EF4-FFF2-40B4-BE49-F238E27FC236}">
                  <a16:creationId xmlns:a16="http://schemas.microsoft.com/office/drawing/2014/main" id="{2C32FA13-24A3-A346-B3B7-C02857B4B5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5" y="9955"/>
              <a:ext cx="14290" cy="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grpSp>
          <p:nvGrpSpPr>
            <p:cNvPr id="89" name="Group 39">
              <a:extLst>
                <a:ext uri="{FF2B5EF4-FFF2-40B4-BE49-F238E27FC236}">
                  <a16:creationId xmlns:a16="http://schemas.microsoft.com/office/drawing/2014/main" id="{01B7599C-C781-5942-8A78-14EF7914F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26" y="9955"/>
              <a:ext cx="2874" cy="10044"/>
              <a:chOff x="0" y="1"/>
              <a:chExt cx="20000" cy="19999"/>
            </a:xfrm>
          </p:grpSpPr>
          <p:sp>
            <p:nvSpPr>
              <p:cNvPr id="90" name="Arc 40">
                <a:extLst>
                  <a:ext uri="{FF2B5EF4-FFF2-40B4-BE49-F238E27FC236}">
                    <a16:creationId xmlns:a16="http://schemas.microsoft.com/office/drawing/2014/main" id="{6E56BE08-E4A7-234F-A759-86088652A369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10090"/>
                <a:ext cx="20000" cy="991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91" name="Arc 41">
                <a:extLst>
                  <a:ext uri="{FF2B5EF4-FFF2-40B4-BE49-F238E27FC236}">
                    <a16:creationId xmlns:a16="http://schemas.microsoft.com/office/drawing/2014/main" id="{DE6DA7CD-4CBE-FD43-A734-45CFC536B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"/>
                <a:ext cx="20000" cy="991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</p:grpSp>
      <p:sp>
        <p:nvSpPr>
          <p:cNvPr id="20" name="Line 42">
            <a:extLst>
              <a:ext uri="{FF2B5EF4-FFF2-40B4-BE49-F238E27FC236}">
                <a16:creationId xmlns:a16="http://schemas.microsoft.com/office/drawing/2014/main" id="{C38887D5-18C0-0D42-A74E-728CD25748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20733" y="3736932"/>
            <a:ext cx="1813617" cy="152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21" name="Oval 102">
            <a:extLst>
              <a:ext uri="{FF2B5EF4-FFF2-40B4-BE49-F238E27FC236}">
                <a16:creationId xmlns:a16="http://schemas.microsoft.com/office/drawing/2014/main" id="{5C783F36-5BB7-564F-8D06-23D8DEF7B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4505" y="2880636"/>
            <a:ext cx="48071" cy="48071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000">
              <a:latin typeface="Calibri" panose="020F0502020204030204" pitchFamily="34" charset="0"/>
            </a:endParaRPr>
          </a:p>
        </p:txBody>
      </p:sp>
      <p:grpSp>
        <p:nvGrpSpPr>
          <p:cNvPr id="22" name="Group 44">
            <a:extLst>
              <a:ext uri="{FF2B5EF4-FFF2-40B4-BE49-F238E27FC236}">
                <a16:creationId xmlns:a16="http://schemas.microsoft.com/office/drawing/2014/main" id="{E6FC0BE4-F34B-9A4A-BEE8-DCE772FDE757}"/>
              </a:ext>
            </a:extLst>
          </p:cNvPr>
          <p:cNvGrpSpPr>
            <a:grpSpLocks/>
          </p:cNvGrpSpPr>
          <p:nvPr/>
        </p:nvGrpSpPr>
        <p:grpSpPr bwMode="auto">
          <a:xfrm>
            <a:off x="9446981" y="2980134"/>
            <a:ext cx="107394" cy="82847"/>
            <a:chOff x="0" y="0"/>
            <a:chExt cx="20000" cy="20000"/>
          </a:xfrm>
        </p:grpSpPr>
        <p:sp>
          <p:nvSpPr>
            <p:cNvPr id="85" name="Arc 45">
              <a:extLst>
                <a:ext uri="{FF2B5EF4-FFF2-40B4-BE49-F238E27FC236}">
                  <a16:creationId xmlns:a16="http://schemas.microsoft.com/office/drawing/2014/main" id="{4546B430-40AE-0A41-9B44-CD00F31C0060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0" y="10000"/>
              <a:ext cx="20000" cy="10000"/>
            </a:xfrm>
            <a:custGeom>
              <a:avLst/>
              <a:gdLst>
                <a:gd name="T0" fmla="*/ 0 w 21600"/>
                <a:gd name="T1" fmla="*/ 0 h 21600"/>
                <a:gd name="T2" fmla="*/ 7356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86" name="Arc 46">
              <a:extLst>
                <a:ext uri="{FF2B5EF4-FFF2-40B4-BE49-F238E27FC236}">
                  <a16:creationId xmlns:a16="http://schemas.microsoft.com/office/drawing/2014/main" id="{A453D1C5-9E7E-2B45-9540-66143323C0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0" y="0"/>
              <a:ext cx="20000" cy="10000"/>
            </a:xfrm>
            <a:custGeom>
              <a:avLst/>
              <a:gdLst>
                <a:gd name="T0" fmla="*/ 0 w 21600"/>
                <a:gd name="T1" fmla="*/ 0 h 21600"/>
                <a:gd name="T2" fmla="*/ 7356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sp>
        <p:nvSpPr>
          <p:cNvPr id="23" name="Line 47">
            <a:extLst>
              <a:ext uri="{FF2B5EF4-FFF2-40B4-BE49-F238E27FC236}">
                <a16:creationId xmlns:a16="http://schemas.microsoft.com/office/drawing/2014/main" id="{9DA5B544-11B2-214F-A738-26DB499375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53351" y="2979223"/>
            <a:ext cx="1157497" cy="193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grpSp>
        <p:nvGrpSpPr>
          <p:cNvPr id="24" name="Group 48">
            <a:extLst>
              <a:ext uri="{FF2B5EF4-FFF2-40B4-BE49-F238E27FC236}">
                <a16:creationId xmlns:a16="http://schemas.microsoft.com/office/drawing/2014/main" id="{62D4BFC7-ABEA-814A-8B42-6790482AE5D6}"/>
              </a:ext>
            </a:extLst>
          </p:cNvPr>
          <p:cNvGrpSpPr>
            <a:grpSpLocks/>
          </p:cNvGrpSpPr>
          <p:nvPr/>
        </p:nvGrpSpPr>
        <p:grpSpPr bwMode="auto">
          <a:xfrm>
            <a:off x="9446981" y="3064003"/>
            <a:ext cx="745619" cy="165693"/>
            <a:chOff x="0" y="0"/>
            <a:chExt cx="20000" cy="19999"/>
          </a:xfrm>
        </p:grpSpPr>
        <p:grpSp>
          <p:nvGrpSpPr>
            <p:cNvPr id="78" name="Group 49">
              <a:extLst>
                <a:ext uri="{FF2B5EF4-FFF2-40B4-BE49-F238E27FC236}">
                  <a16:creationId xmlns:a16="http://schemas.microsoft.com/office/drawing/2014/main" id="{7AEB28DF-E5E5-AB40-8B2A-4DCB7B1D02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26" y="0"/>
              <a:ext cx="2874" cy="10000"/>
              <a:chOff x="0" y="0"/>
              <a:chExt cx="20000" cy="20000"/>
            </a:xfrm>
          </p:grpSpPr>
          <p:sp>
            <p:nvSpPr>
              <p:cNvPr id="83" name="Arc 50">
                <a:extLst>
                  <a:ext uri="{FF2B5EF4-FFF2-40B4-BE49-F238E27FC236}">
                    <a16:creationId xmlns:a16="http://schemas.microsoft.com/office/drawing/2014/main" id="{2973A464-8466-E943-B069-9008E59236A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84" name="Arc 51">
                <a:extLst>
                  <a:ext uri="{FF2B5EF4-FFF2-40B4-BE49-F238E27FC236}">
                    <a16:creationId xmlns:a16="http://schemas.microsoft.com/office/drawing/2014/main" id="{A9D91358-CCB8-0D45-B64B-4F2356DA6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79" name="Line 52">
              <a:extLst>
                <a:ext uri="{FF2B5EF4-FFF2-40B4-BE49-F238E27FC236}">
                  <a16:creationId xmlns:a16="http://schemas.microsoft.com/office/drawing/2014/main" id="{B55410D7-58CC-3944-A71F-584C41CA4C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5" y="10000"/>
              <a:ext cx="14290" cy="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grpSp>
          <p:nvGrpSpPr>
            <p:cNvPr id="80" name="Group 53">
              <a:extLst>
                <a:ext uri="{FF2B5EF4-FFF2-40B4-BE49-F238E27FC236}">
                  <a16:creationId xmlns:a16="http://schemas.microsoft.com/office/drawing/2014/main" id="{370AF37F-BE9D-4A47-9CC2-39D7A0909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0000"/>
              <a:ext cx="2874" cy="9999"/>
              <a:chOff x="0" y="0"/>
              <a:chExt cx="20000" cy="20000"/>
            </a:xfrm>
          </p:grpSpPr>
          <p:sp>
            <p:nvSpPr>
              <p:cNvPr id="81" name="Arc 54">
                <a:extLst>
                  <a:ext uri="{FF2B5EF4-FFF2-40B4-BE49-F238E27FC236}">
                    <a16:creationId xmlns:a16="http://schemas.microsoft.com/office/drawing/2014/main" id="{73C6EB2F-2733-F54D-9C99-1927DB21309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0" y="9999"/>
                <a:ext cx="20000" cy="10001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82" name="Arc 55">
                <a:extLst>
                  <a:ext uri="{FF2B5EF4-FFF2-40B4-BE49-F238E27FC236}">
                    <a16:creationId xmlns:a16="http://schemas.microsoft.com/office/drawing/2014/main" id="{22433E05-24A1-844D-85A6-E209475508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0000" cy="999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</p:grpSp>
      <p:grpSp>
        <p:nvGrpSpPr>
          <p:cNvPr id="25" name="Group 56">
            <a:extLst>
              <a:ext uri="{FF2B5EF4-FFF2-40B4-BE49-F238E27FC236}">
                <a16:creationId xmlns:a16="http://schemas.microsoft.com/office/drawing/2014/main" id="{D36115BB-AA03-8B46-9DCE-5C0F317A2D47}"/>
              </a:ext>
            </a:extLst>
          </p:cNvPr>
          <p:cNvGrpSpPr>
            <a:grpSpLocks/>
          </p:cNvGrpSpPr>
          <p:nvPr/>
        </p:nvGrpSpPr>
        <p:grpSpPr bwMode="auto">
          <a:xfrm>
            <a:off x="9446981" y="3229697"/>
            <a:ext cx="745619" cy="165693"/>
            <a:chOff x="0" y="0"/>
            <a:chExt cx="20000" cy="19999"/>
          </a:xfrm>
        </p:grpSpPr>
        <p:grpSp>
          <p:nvGrpSpPr>
            <p:cNvPr id="71" name="Group 57">
              <a:extLst>
                <a:ext uri="{FF2B5EF4-FFF2-40B4-BE49-F238E27FC236}">
                  <a16:creationId xmlns:a16="http://schemas.microsoft.com/office/drawing/2014/main" id="{FF9B8611-35B5-0948-9B4A-18290EF140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26" y="0"/>
              <a:ext cx="2874" cy="10000"/>
              <a:chOff x="0" y="0"/>
              <a:chExt cx="20000" cy="20000"/>
            </a:xfrm>
          </p:grpSpPr>
          <p:sp>
            <p:nvSpPr>
              <p:cNvPr id="76" name="Arc 58">
                <a:extLst>
                  <a:ext uri="{FF2B5EF4-FFF2-40B4-BE49-F238E27FC236}">
                    <a16:creationId xmlns:a16="http://schemas.microsoft.com/office/drawing/2014/main" id="{B660C784-C102-3245-A934-4EF6ADF25BA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77" name="Arc 59">
                <a:extLst>
                  <a:ext uri="{FF2B5EF4-FFF2-40B4-BE49-F238E27FC236}">
                    <a16:creationId xmlns:a16="http://schemas.microsoft.com/office/drawing/2014/main" id="{C232AF2D-9DA3-884B-9996-2BB23B4FAC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72" name="Line 60">
              <a:extLst>
                <a:ext uri="{FF2B5EF4-FFF2-40B4-BE49-F238E27FC236}">
                  <a16:creationId xmlns:a16="http://schemas.microsoft.com/office/drawing/2014/main" id="{2A2DE557-C5B7-0940-BD8C-F1A412A383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5" y="10000"/>
              <a:ext cx="14290" cy="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grpSp>
          <p:nvGrpSpPr>
            <p:cNvPr id="73" name="Group 61">
              <a:extLst>
                <a:ext uri="{FF2B5EF4-FFF2-40B4-BE49-F238E27FC236}">
                  <a16:creationId xmlns:a16="http://schemas.microsoft.com/office/drawing/2014/main" id="{1705F14E-CECD-5640-80AE-C526F237AF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0000"/>
              <a:ext cx="2874" cy="9999"/>
              <a:chOff x="0" y="0"/>
              <a:chExt cx="20000" cy="20000"/>
            </a:xfrm>
          </p:grpSpPr>
          <p:sp>
            <p:nvSpPr>
              <p:cNvPr id="74" name="Arc 62">
                <a:extLst>
                  <a:ext uri="{FF2B5EF4-FFF2-40B4-BE49-F238E27FC236}">
                    <a16:creationId xmlns:a16="http://schemas.microsoft.com/office/drawing/2014/main" id="{AA087006-4192-4E48-9AB6-0EA649E6D73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0" y="9999"/>
                <a:ext cx="20000" cy="10001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75" name="Arc 63">
                <a:extLst>
                  <a:ext uri="{FF2B5EF4-FFF2-40B4-BE49-F238E27FC236}">
                    <a16:creationId xmlns:a16="http://schemas.microsoft.com/office/drawing/2014/main" id="{FC7C7C78-FE7C-9E45-8768-82493F2E42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0000" cy="999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</p:grpSp>
      <p:grpSp>
        <p:nvGrpSpPr>
          <p:cNvPr id="26" name="Group 64">
            <a:extLst>
              <a:ext uri="{FF2B5EF4-FFF2-40B4-BE49-F238E27FC236}">
                <a16:creationId xmlns:a16="http://schemas.microsoft.com/office/drawing/2014/main" id="{8D4FFD40-2456-E24E-A71D-BB50A7C2558B}"/>
              </a:ext>
            </a:extLst>
          </p:cNvPr>
          <p:cNvGrpSpPr>
            <a:grpSpLocks/>
          </p:cNvGrpSpPr>
          <p:nvPr/>
        </p:nvGrpSpPr>
        <p:grpSpPr bwMode="auto">
          <a:xfrm>
            <a:off x="9446981" y="3395390"/>
            <a:ext cx="745619" cy="166716"/>
            <a:chOff x="0" y="-1"/>
            <a:chExt cx="20000" cy="20002"/>
          </a:xfrm>
        </p:grpSpPr>
        <p:grpSp>
          <p:nvGrpSpPr>
            <p:cNvPr id="64" name="Group 65">
              <a:extLst>
                <a:ext uri="{FF2B5EF4-FFF2-40B4-BE49-F238E27FC236}">
                  <a16:creationId xmlns:a16="http://schemas.microsoft.com/office/drawing/2014/main" id="{E60791BA-67DA-EC44-BDA3-23420CDE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26" y="-1"/>
              <a:ext cx="2874" cy="10046"/>
              <a:chOff x="0" y="-1"/>
              <a:chExt cx="20000" cy="20001"/>
            </a:xfrm>
          </p:grpSpPr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2D6B49E1-251B-3846-8CB4-C9ADE2F9500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10089"/>
                <a:ext cx="20000" cy="9911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E6B3EEE7-2E9D-B24F-835C-24E19D996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-1"/>
                <a:ext cx="20000" cy="9911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65" name="Line 68">
              <a:extLst>
                <a:ext uri="{FF2B5EF4-FFF2-40B4-BE49-F238E27FC236}">
                  <a16:creationId xmlns:a16="http://schemas.microsoft.com/office/drawing/2014/main" id="{FC14AE38-49B9-0144-9BED-6DB898C805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5" y="9955"/>
              <a:ext cx="14290" cy="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grpSp>
          <p:nvGrpSpPr>
            <p:cNvPr id="66" name="Group 69">
              <a:extLst>
                <a:ext uri="{FF2B5EF4-FFF2-40B4-BE49-F238E27FC236}">
                  <a16:creationId xmlns:a16="http://schemas.microsoft.com/office/drawing/2014/main" id="{E5C55642-DD3B-484E-8533-D6B8F583D3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9955"/>
              <a:ext cx="2874" cy="10046"/>
              <a:chOff x="0" y="1"/>
              <a:chExt cx="20000" cy="19999"/>
            </a:xfrm>
          </p:grpSpPr>
          <p:sp>
            <p:nvSpPr>
              <p:cNvPr id="67" name="Arc 70">
                <a:extLst>
                  <a:ext uri="{FF2B5EF4-FFF2-40B4-BE49-F238E27FC236}">
                    <a16:creationId xmlns:a16="http://schemas.microsoft.com/office/drawing/2014/main" id="{F5E7A95B-44C5-6140-9CCB-FB2E3ADE487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0" y="10090"/>
                <a:ext cx="20000" cy="991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68" name="Arc 71">
                <a:extLst>
                  <a:ext uri="{FF2B5EF4-FFF2-40B4-BE49-F238E27FC236}">
                    <a16:creationId xmlns:a16="http://schemas.microsoft.com/office/drawing/2014/main" id="{4D9623E5-5CB5-B94A-BA50-06C23515789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1"/>
                <a:ext cx="20000" cy="991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</p:grpSp>
      <p:grpSp>
        <p:nvGrpSpPr>
          <p:cNvPr id="27" name="Group 72">
            <a:extLst>
              <a:ext uri="{FF2B5EF4-FFF2-40B4-BE49-F238E27FC236}">
                <a16:creationId xmlns:a16="http://schemas.microsoft.com/office/drawing/2014/main" id="{61D4EE15-B937-C84D-960F-0AE83BF2288E}"/>
              </a:ext>
            </a:extLst>
          </p:cNvPr>
          <p:cNvGrpSpPr>
            <a:grpSpLocks/>
          </p:cNvGrpSpPr>
          <p:nvPr/>
        </p:nvGrpSpPr>
        <p:grpSpPr bwMode="auto">
          <a:xfrm>
            <a:off x="9446981" y="3561083"/>
            <a:ext cx="745619" cy="166716"/>
            <a:chOff x="0" y="1"/>
            <a:chExt cx="20000" cy="19998"/>
          </a:xfrm>
        </p:grpSpPr>
        <p:grpSp>
          <p:nvGrpSpPr>
            <p:cNvPr id="57" name="Group 73">
              <a:extLst>
                <a:ext uri="{FF2B5EF4-FFF2-40B4-BE49-F238E27FC236}">
                  <a16:creationId xmlns:a16="http://schemas.microsoft.com/office/drawing/2014/main" id="{8BC626BE-FB3A-CA43-A5C4-1BB758C381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26" y="1"/>
              <a:ext cx="2874" cy="9954"/>
              <a:chOff x="0" y="2"/>
              <a:chExt cx="20000" cy="19998"/>
            </a:xfrm>
          </p:grpSpPr>
          <p:sp>
            <p:nvSpPr>
              <p:cNvPr id="62" name="Arc 74">
                <a:extLst>
                  <a:ext uri="{FF2B5EF4-FFF2-40B4-BE49-F238E27FC236}">
                    <a16:creationId xmlns:a16="http://schemas.microsoft.com/office/drawing/2014/main" id="{EB06673B-A82C-7E47-87A7-0F72F8F0160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10001"/>
                <a:ext cx="20000" cy="999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63" name="Arc 75">
                <a:extLst>
                  <a:ext uri="{FF2B5EF4-FFF2-40B4-BE49-F238E27FC236}">
                    <a16:creationId xmlns:a16="http://schemas.microsoft.com/office/drawing/2014/main" id="{069C8786-0384-354B-8D8C-3E52E78C22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2"/>
                <a:ext cx="20000" cy="999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58" name="Line 76">
              <a:extLst>
                <a:ext uri="{FF2B5EF4-FFF2-40B4-BE49-F238E27FC236}">
                  <a16:creationId xmlns:a16="http://schemas.microsoft.com/office/drawing/2014/main" id="{5DC242E7-868B-3F48-A687-9D0E4D3262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5" y="9955"/>
              <a:ext cx="14290" cy="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grpSp>
          <p:nvGrpSpPr>
            <p:cNvPr id="59" name="Group 77">
              <a:extLst>
                <a:ext uri="{FF2B5EF4-FFF2-40B4-BE49-F238E27FC236}">
                  <a16:creationId xmlns:a16="http://schemas.microsoft.com/office/drawing/2014/main" id="{5704A62B-06D9-BF42-8512-0DAC3C4AA1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9955"/>
              <a:ext cx="2874" cy="10044"/>
              <a:chOff x="0" y="1"/>
              <a:chExt cx="20000" cy="19999"/>
            </a:xfrm>
          </p:grpSpPr>
          <p:sp>
            <p:nvSpPr>
              <p:cNvPr id="60" name="Arc 78">
                <a:extLst>
                  <a:ext uri="{FF2B5EF4-FFF2-40B4-BE49-F238E27FC236}">
                    <a16:creationId xmlns:a16="http://schemas.microsoft.com/office/drawing/2014/main" id="{687E243B-92A9-9E43-B278-53C549BC93E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0" y="10090"/>
                <a:ext cx="20000" cy="991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61" name="Arc 79">
                <a:extLst>
                  <a:ext uri="{FF2B5EF4-FFF2-40B4-BE49-F238E27FC236}">
                    <a16:creationId xmlns:a16="http://schemas.microsoft.com/office/drawing/2014/main" id="{D1B79DCD-3395-D24F-84CD-8CF8D65965F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1"/>
                <a:ext cx="20000" cy="991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</p:grpSp>
      <p:sp>
        <p:nvSpPr>
          <p:cNvPr id="28" name="Line 80">
            <a:extLst>
              <a:ext uri="{FF2B5EF4-FFF2-40B4-BE49-F238E27FC236}">
                <a16:creationId xmlns:a16="http://schemas.microsoft.com/office/drawing/2014/main" id="{443954FC-ED03-F248-B4F3-F89D97A116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85208" y="3726026"/>
            <a:ext cx="625672" cy="177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29" name="Oval 103">
            <a:extLst>
              <a:ext uri="{FF2B5EF4-FFF2-40B4-BE49-F238E27FC236}">
                <a16:creationId xmlns:a16="http://schemas.microsoft.com/office/drawing/2014/main" id="{064E47C6-A6AB-CA43-B180-533A98892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6981" y="2880636"/>
            <a:ext cx="48071" cy="48071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200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Box 116">
                <a:extLst>
                  <a:ext uri="{FF2B5EF4-FFF2-40B4-BE49-F238E27FC236}">
                    <a16:creationId xmlns:a16="http://schemas.microsoft.com/office/drawing/2014/main" id="{07BABF4E-58B1-2F44-AE9B-174E93D79A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7364" y="2524479"/>
                <a:ext cx="43883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Text Box 116">
                <a:extLst>
                  <a:ext uri="{FF2B5EF4-FFF2-40B4-BE49-F238E27FC236}">
                    <a16:creationId xmlns:a16="http://schemas.microsoft.com/office/drawing/2014/main" id="{07BABF4E-58B1-2F44-AE9B-174E93D79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97364" y="2524479"/>
                <a:ext cx="43883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Line 118">
            <a:extLst>
              <a:ext uri="{FF2B5EF4-FFF2-40B4-BE49-F238E27FC236}">
                <a16:creationId xmlns:a16="http://schemas.microsoft.com/office/drawing/2014/main" id="{2E513F72-48C6-1641-AC72-A32F432294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60477" y="3083516"/>
            <a:ext cx="1" cy="54611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32" name="Line 83">
            <a:extLst>
              <a:ext uri="{FF2B5EF4-FFF2-40B4-BE49-F238E27FC236}">
                <a16:creationId xmlns:a16="http://schemas.microsoft.com/office/drawing/2014/main" id="{D0CB19E1-35B2-B64E-862C-7D7781CA55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24696" y="3534993"/>
            <a:ext cx="0" cy="214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33" name="Line 84">
            <a:extLst>
              <a:ext uri="{FF2B5EF4-FFF2-40B4-BE49-F238E27FC236}">
                <a16:creationId xmlns:a16="http://schemas.microsoft.com/office/drawing/2014/main" id="{930B9EE8-3533-E64F-B2AD-640EBFD5BD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4696" y="2979235"/>
            <a:ext cx="0" cy="17592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E840E22-40CE-A64E-86B3-2720EECEBC8E}"/>
              </a:ext>
            </a:extLst>
          </p:cNvPr>
          <p:cNvGrpSpPr/>
          <p:nvPr/>
        </p:nvGrpSpPr>
        <p:grpSpPr>
          <a:xfrm>
            <a:off x="5481460" y="3105836"/>
            <a:ext cx="501477" cy="501477"/>
            <a:chOff x="3135439" y="4979743"/>
            <a:chExt cx="419418" cy="419418"/>
          </a:xfrm>
        </p:grpSpPr>
        <p:sp>
          <p:nvSpPr>
            <p:cNvPr id="52" name="Oval 5">
              <a:extLst>
                <a:ext uri="{FF2B5EF4-FFF2-40B4-BE49-F238E27FC236}">
                  <a16:creationId xmlns:a16="http://schemas.microsoft.com/office/drawing/2014/main" id="{96A0DD26-E4E4-4A49-BC1E-87E5DD1B4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5439" y="4979743"/>
              <a:ext cx="419418" cy="4194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3" name="Arc 8">
              <a:extLst>
                <a:ext uri="{FF2B5EF4-FFF2-40B4-BE49-F238E27FC236}">
                  <a16:creationId xmlns:a16="http://schemas.microsoft.com/office/drawing/2014/main" id="{5BE91E6D-3700-C94B-BD47-8179B5D303FB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3344751" y="5180677"/>
              <a:ext cx="87324" cy="99953"/>
            </a:xfrm>
            <a:custGeom>
              <a:avLst/>
              <a:gdLst>
                <a:gd name="G0" fmla="+- 2552 0 0"/>
                <a:gd name="G1" fmla="+- 21600 0 0"/>
                <a:gd name="G2" fmla="+- 21600 0 0"/>
                <a:gd name="T0" fmla="*/ 0 w 24152"/>
                <a:gd name="T1" fmla="*/ 152 h 21600"/>
                <a:gd name="T2" fmla="*/ 24152 w 24152"/>
                <a:gd name="T3" fmla="*/ 21600 h 21600"/>
                <a:gd name="T4" fmla="*/ 2552 w 2415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152" h="21600" fill="none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</a:path>
                <a:path w="24152" h="21600" stroke="0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  <a:lnTo>
                    <a:pt x="2552" y="2160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4" name="Arc 9">
              <a:extLst>
                <a:ext uri="{FF2B5EF4-FFF2-40B4-BE49-F238E27FC236}">
                  <a16:creationId xmlns:a16="http://schemas.microsoft.com/office/drawing/2014/main" id="{7BBDC701-C44D-A240-A8AE-435B9E0E051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432075" y="5180677"/>
              <a:ext cx="87324" cy="99953"/>
            </a:xfrm>
            <a:custGeom>
              <a:avLst/>
              <a:gdLst>
                <a:gd name="G0" fmla="+- 2552 0 0"/>
                <a:gd name="G1" fmla="+- 21600 0 0"/>
                <a:gd name="G2" fmla="+- 21600 0 0"/>
                <a:gd name="T0" fmla="*/ 0 w 24152"/>
                <a:gd name="T1" fmla="*/ 152 h 21600"/>
                <a:gd name="T2" fmla="*/ 24152 w 24152"/>
                <a:gd name="T3" fmla="*/ 21600 h 21600"/>
                <a:gd name="T4" fmla="*/ 2552 w 2415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152" h="21600" fill="none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</a:path>
                <a:path w="24152" h="21600" stroke="0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  <a:lnTo>
                    <a:pt x="2552" y="2160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5" name="Arc 11">
              <a:extLst>
                <a:ext uri="{FF2B5EF4-FFF2-40B4-BE49-F238E27FC236}">
                  <a16:creationId xmlns:a16="http://schemas.microsoft.com/office/drawing/2014/main" id="{FA5884A6-3BAA-A344-A032-56D996924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2417" y="5089663"/>
              <a:ext cx="87324" cy="99953"/>
            </a:xfrm>
            <a:custGeom>
              <a:avLst/>
              <a:gdLst>
                <a:gd name="G0" fmla="+- 2552 0 0"/>
                <a:gd name="G1" fmla="+- 21600 0 0"/>
                <a:gd name="G2" fmla="+- 21600 0 0"/>
                <a:gd name="T0" fmla="*/ 0 w 24152"/>
                <a:gd name="T1" fmla="*/ 152 h 21600"/>
                <a:gd name="T2" fmla="*/ 24152 w 24152"/>
                <a:gd name="T3" fmla="*/ 21600 h 21600"/>
                <a:gd name="T4" fmla="*/ 2552 w 2415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152" h="21600" fill="none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</a:path>
                <a:path w="24152" h="21600" stroke="0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  <a:lnTo>
                    <a:pt x="2552" y="2160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6" name="Arc 12">
              <a:extLst>
                <a:ext uri="{FF2B5EF4-FFF2-40B4-BE49-F238E27FC236}">
                  <a16:creationId xmlns:a16="http://schemas.microsoft.com/office/drawing/2014/main" id="{714B2282-3891-0C4D-8795-D6C11121C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741" y="5089663"/>
              <a:ext cx="87324" cy="99953"/>
            </a:xfrm>
            <a:custGeom>
              <a:avLst/>
              <a:gdLst>
                <a:gd name="G0" fmla="+- 2552 0 0"/>
                <a:gd name="G1" fmla="+- 21600 0 0"/>
                <a:gd name="G2" fmla="+- 21600 0 0"/>
                <a:gd name="T0" fmla="*/ 0 w 24152"/>
                <a:gd name="T1" fmla="*/ 152 h 21600"/>
                <a:gd name="T2" fmla="*/ 24152 w 24152"/>
                <a:gd name="T3" fmla="*/ 21600 h 21600"/>
                <a:gd name="T4" fmla="*/ 2552 w 2415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152" h="21600" fill="none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</a:path>
                <a:path w="24152" h="21600" stroke="0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  <a:lnTo>
                    <a:pt x="2552" y="2160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35" name="Line 118">
            <a:extLst>
              <a:ext uri="{FF2B5EF4-FFF2-40B4-BE49-F238E27FC236}">
                <a16:creationId xmlns:a16="http://schemas.microsoft.com/office/drawing/2014/main" id="{44BB3BC2-E1BB-1443-B846-F740A2CB88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38293" y="3083516"/>
            <a:ext cx="1" cy="54611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116">
                <a:extLst>
                  <a:ext uri="{FF2B5EF4-FFF2-40B4-BE49-F238E27FC236}">
                    <a16:creationId xmlns:a16="http://schemas.microsoft.com/office/drawing/2014/main" id="{BC8F221B-19A4-8C45-854B-F4395A488A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85207" y="2524479"/>
                <a:ext cx="812237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6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 Box 116">
                <a:extLst>
                  <a:ext uri="{FF2B5EF4-FFF2-40B4-BE49-F238E27FC236}">
                    <a16:creationId xmlns:a16="http://schemas.microsoft.com/office/drawing/2014/main" id="{BC8F221B-19A4-8C45-854B-F4395A488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85207" y="2524479"/>
                <a:ext cx="81223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28ECC9-CF0B-2341-BD81-AFF1EC40201A}"/>
                  </a:ext>
                </a:extLst>
              </p:cNvPr>
              <p:cNvSpPr txBox="1"/>
              <p:nvPr/>
            </p:nvSpPr>
            <p:spPr>
              <a:xfrm>
                <a:off x="6125982" y="3237598"/>
                <a:ext cx="317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28ECC9-CF0B-2341-BD81-AFF1EC402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982" y="3237598"/>
                <a:ext cx="317908" cy="307777"/>
              </a:xfrm>
              <a:prstGeom prst="rect">
                <a:avLst/>
              </a:prstGeom>
              <a:blipFill>
                <a:blip r:embed="rId5"/>
                <a:stretch>
                  <a:fillRect l="-15385" r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F822F3-D28E-414E-BE64-8EAA6FA87F4F}"/>
                  </a:ext>
                </a:extLst>
              </p:cNvPr>
              <p:cNvSpPr txBox="1"/>
              <p:nvPr/>
            </p:nvSpPr>
            <p:spPr>
              <a:xfrm>
                <a:off x="10786970" y="3237598"/>
                <a:ext cx="32387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F822F3-D28E-414E-BE64-8EAA6FA87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6970" y="3237598"/>
                <a:ext cx="323871" cy="307777"/>
              </a:xfrm>
              <a:prstGeom prst="rect">
                <a:avLst/>
              </a:prstGeom>
              <a:blipFill>
                <a:blip r:embed="rId6"/>
                <a:stretch>
                  <a:fillRect l="-18519" r="-3704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4DD3588E-297F-7E47-B23C-58057D93FDA3}"/>
              </a:ext>
            </a:extLst>
          </p:cNvPr>
          <p:cNvSpPr/>
          <p:nvPr/>
        </p:nvSpPr>
        <p:spPr>
          <a:xfrm>
            <a:off x="10710848" y="2943754"/>
            <a:ext cx="66269" cy="684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45727ED-AF91-8C4C-AADF-3DC8FA21FCF5}"/>
              </a:ext>
            </a:extLst>
          </p:cNvPr>
          <p:cNvSpPr/>
          <p:nvPr/>
        </p:nvSpPr>
        <p:spPr>
          <a:xfrm>
            <a:off x="10710848" y="3689553"/>
            <a:ext cx="66269" cy="6849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42409E9-1136-DA4D-9E2E-2365778E9D18}"/>
              </a:ext>
            </a:extLst>
          </p:cNvPr>
          <p:cNvSpPr/>
          <p:nvPr/>
        </p:nvSpPr>
        <p:spPr>
          <a:xfrm>
            <a:off x="6701233" y="2956367"/>
            <a:ext cx="66269" cy="684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EA1F607-29A9-1C45-90E2-A2C3A3BC7B70}"/>
              </a:ext>
            </a:extLst>
          </p:cNvPr>
          <p:cNvSpPr/>
          <p:nvPr/>
        </p:nvSpPr>
        <p:spPr>
          <a:xfrm>
            <a:off x="6701233" y="3699633"/>
            <a:ext cx="66269" cy="6849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7753D6-C3B1-E746-A0A2-8B765956716F}"/>
                  </a:ext>
                </a:extLst>
              </p:cNvPr>
              <p:cNvSpPr txBox="1"/>
              <p:nvPr/>
            </p:nvSpPr>
            <p:spPr>
              <a:xfrm>
                <a:off x="8267572" y="3237598"/>
                <a:ext cx="3376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7753D6-C3B1-E746-A0A2-8B765956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572" y="3237598"/>
                <a:ext cx="337657" cy="307777"/>
              </a:xfrm>
              <a:prstGeom prst="rect">
                <a:avLst/>
              </a:prstGeom>
              <a:blipFill>
                <a:blip r:embed="rId7"/>
                <a:stretch>
                  <a:fillRect l="-14286" r="-7143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9AF9315-E8BE-DC4B-BC95-9B0D4E4180EE}"/>
                  </a:ext>
                </a:extLst>
              </p:cNvPr>
              <p:cNvSpPr txBox="1"/>
              <p:nvPr/>
            </p:nvSpPr>
            <p:spPr>
              <a:xfrm>
                <a:off x="9113347" y="3237598"/>
                <a:ext cx="3436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9AF9315-E8BE-DC4B-BC95-9B0D4E418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347" y="3237598"/>
                <a:ext cx="343619" cy="307777"/>
              </a:xfrm>
              <a:prstGeom prst="rect">
                <a:avLst/>
              </a:prstGeom>
              <a:blipFill>
                <a:blip r:embed="rId8"/>
                <a:stretch>
                  <a:fillRect l="-14286" r="-3571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Line 118">
            <a:extLst>
              <a:ext uri="{FF2B5EF4-FFF2-40B4-BE49-F238E27FC236}">
                <a16:creationId xmlns:a16="http://schemas.microsoft.com/office/drawing/2014/main" id="{89BB79F3-91C5-0D4D-A337-AD31E83E25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33147" y="2893482"/>
            <a:ext cx="466047" cy="2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46" name="Line 118">
            <a:extLst>
              <a:ext uri="{FF2B5EF4-FFF2-40B4-BE49-F238E27FC236}">
                <a16:creationId xmlns:a16="http://schemas.microsoft.com/office/drawing/2014/main" id="{1FFC80A5-6BF9-404E-AA12-91542A39E9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257385" y="2900613"/>
            <a:ext cx="466047" cy="2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47" name="Line 47">
            <a:extLst>
              <a:ext uri="{FF2B5EF4-FFF2-40B4-BE49-F238E27FC236}">
                <a16:creationId xmlns:a16="http://schemas.microsoft.com/office/drawing/2014/main" id="{1CCC5D7F-2C2E-6B40-BA0A-9D131EB575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77122" y="2974823"/>
            <a:ext cx="859066" cy="272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48" name="Line 47">
            <a:extLst>
              <a:ext uri="{FF2B5EF4-FFF2-40B4-BE49-F238E27FC236}">
                <a16:creationId xmlns:a16="http://schemas.microsoft.com/office/drawing/2014/main" id="{728A8B70-466E-C041-AF56-0CADC937F1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77587" y="3723373"/>
            <a:ext cx="859066" cy="272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49" name="Line 47">
            <a:extLst>
              <a:ext uri="{FF2B5EF4-FFF2-40B4-BE49-F238E27FC236}">
                <a16:creationId xmlns:a16="http://schemas.microsoft.com/office/drawing/2014/main" id="{476D4F4B-49A6-344D-8068-25E6A67F0F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627213" y="2959094"/>
            <a:ext cx="0" cy="78089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A643C8A-A28A-6748-AF07-28C777CC5A30}"/>
              </a:ext>
            </a:extLst>
          </p:cNvPr>
          <p:cNvSpPr/>
          <p:nvPr/>
        </p:nvSpPr>
        <p:spPr>
          <a:xfrm>
            <a:off x="11323760" y="3160122"/>
            <a:ext cx="617816" cy="393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6FE0C8C-2404-EA43-B9B9-86ECB9259D8B}"/>
                  </a:ext>
                </a:extLst>
              </p:cNvPr>
              <p:cNvSpPr txBox="1"/>
              <p:nvPr/>
            </p:nvSpPr>
            <p:spPr>
              <a:xfrm>
                <a:off x="11471634" y="3200988"/>
                <a:ext cx="3221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6FE0C8C-2404-EA43-B9B9-86ECB9259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1634" y="3200988"/>
                <a:ext cx="322139" cy="307777"/>
              </a:xfrm>
              <a:prstGeom prst="rect">
                <a:avLst/>
              </a:prstGeom>
              <a:blipFill>
                <a:blip r:embed="rId9"/>
                <a:stretch>
                  <a:fillRect l="-15385" r="-769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46B94CB-46FE-7E4F-940C-EA7D0CD4FC64}"/>
              </a:ext>
            </a:extLst>
          </p:cNvPr>
          <p:cNvGrpSpPr/>
          <p:nvPr/>
        </p:nvGrpSpPr>
        <p:grpSpPr>
          <a:xfrm>
            <a:off x="6536978" y="3195684"/>
            <a:ext cx="683884" cy="373206"/>
            <a:chOff x="5971863" y="3186929"/>
            <a:chExt cx="683884" cy="3732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9E832E8E-3F8F-7E46-9884-DF971708005E}"/>
                    </a:ext>
                  </a:extLst>
                </p:cNvPr>
                <p:cNvSpPr txBox="1"/>
                <p:nvPr/>
              </p:nvSpPr>
              <p:spPr>
                <a:xfrm>
                  <a:off x="5971863" y="3186929"/>
                  <a:ext cx="5014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9E832E8E-3F8F-7E46-9884-DF97170800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1863" y="3186929"/>
                  <a:ext cx="50147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Right Arrow 119">
              <a:extLst>
                <a:ext uri="{FF2B5EF4-FFF2-40B4-BE49-F238E27FC236}">
                  <a16:creationId xmlns:a16="http://schemas.microsoft.com/office/drawing/2014/main" id="{BA4F6D64-A1DE-064E-BD12-5B93FB90CD6F}"/>
                </a:ext>
              </a:extLst>
            </p:cNvPr>
            <p:cNvSpPr/>
            <p:nvPr/>
          </p:nvSpPr>
          <p:spPr>
            <a:xfrm>
              <a:off x="6364307" y="3215505"/>
              <a:ext cx="291440" cy="344630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C1EB68C-3123-DA45-A093-2BDD9492EE22}"/>
              </a:ext>
            </a:extLst>
          </p:cNvPr>
          <p:cNvSpPr txBox="1"/>
          <p:nvPr/>
        </p:nvSpPr>
        <p:spPr>
          <a:xfrm>
            <a:off x="3012541" y="5395731"/>
            <a:ext cx="6272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 Secondary impedance referred to the primary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310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uiExpand="1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1E0A75-69EF-1244-A4CE-866E89764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7.4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0D17F2-C63E-7246-AFC1-4CD163907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941D92-B0DB-6F4C-B1C2-60BBBBA3245F}"/>
                  </a:ext>
                </a:extLst>
              </p:cNvPr>
              <p:cNvSpPr txBox="1"/>
              <p:nvPr/>
            </p:nvSpPr>
            <p:spPr>
              <a:xfrm>
                <a:off x="512064" y="1490008"/>
                <a:ext cx="1109105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nameplate of a single-phase transformer indicates that its primary voltage rating is 240V and  its secondary voltage rating is 12V. If the primary winding is connected to a 200V source and  the secondary winding to a 5+j2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/>
                  <a:t> impedance, calculate the secondary voltage, the currents in the primary and secondary windings and the active and reactive powers delivered by this transformer. Assume that the transformer is ideal.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941D92-B0DB-6F4C-B1C2-60BBBBA32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64" y="1490008"/>
                <a:ext cx="11091052" cy="1938992"/>
              </a:xfrm>
              <a:prstGeom prst="rect">
                <a:avLst/>
              </a:prstGeom>
              <a:blipFill>
                <a:blip r:embed="rId2"/>
                <a:stretch>
                  <a:fillRect l="-915" t="-2597" r="-343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87E069-F0E8-D163-046F-91925BB7FB24}"/>
                  </a:ext>
                </a:extLst>
              </p:cNvPr>
              <p:cNvSpPr txBox="1"/>
              <p:nvPr/>
            </p:nvSpPr>
            <p:spPr>
              <a:xfrm>
                <a:off x="626737" y="3775934"/>
                <a:ext cx="4965077" cy="24014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240</m:t>
                        </m:r>
                      </m:num>
                      <m:den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=20</m:t>
                    </m:r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20</m:t>
                        </m:r>
                      </m:den>
                    </m:f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×200=10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effectLst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∠0°</m:t>
                        </m:r>
                      </m:num>
                      <m:den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5+</m:t>
                        </m:r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=1.857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∠−21.8°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effectLst/>
                  </a:rPr>
                  <a:t> 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=0.093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∠−21.8°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400" b="0" i="0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87E069-F0E8-D163-046F-91925BB7F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7" y="3775934"/>
                <a:ext cx="4965077" cy="2401491"/>
              </a:xfrm>
              <a:prstGeom prst="rect">
                <a:avLst/>
              </a:prstGeom>
              <a:blipFill>
                <a:blip r:embed="rId3"/>
                <a:stretch>
                  <a:fillRect l="-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2A752B-422A-4A5D-681C-CAFB0D627639}"/>
                  </a:ext>
                </a:extLst>
              </p:cNvPr>
              <p:cNvSpPr txBox="1"/>
              <p:nvPr/>
            </p:nvSpPr>
            <p:spPr>
              <a:xfrm>
                <a:off x="5656044" y="3775934"/>
                <a:ext cx="6535956" cy="2146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Alternatively: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=400×</m:t>
                    </m:r>
                    <m:d>
                      <m:d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5+</m:t>
                        </m:r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=2000+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800</m:t>
                    </m:r>
                    <m:r>
                      <m:rPr>
                        <m:sty m:val="p"/>
                      </m:rPr>
                      <a:rPr lang="en-US" sz="2400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2400" dirty="0">
                    <a:effectLst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num>
                      <m:den>
                        <m:sSubSup>
                          <m:sSubSup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200</m:t>
                        </m:r>
                      </m:num>
                      <m:den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2000+</m:t>
                        </m:r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800</m:t>
                        </m:r>
                      </m:den>
                    </m:f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=0.093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∠−21.8°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effectLst/>
                  </a:rPr>
                  <a:t> 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𝑗𝑄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=17.24+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6.9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𝑉𝐴</m:t>
                    </m:r>
                  </m:oMath>
                </a14:m>
                <a:r>
                  <a:rPr lang="en-US" sz="2400" dirty="0">
                    <a:effectLst/>
                  </a:rPr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2A752B-422A-4A5D-681C-CAFB0D627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044" y="3775934"/>
                <a:ext cx="6535956" cy="2146165"/>
              </a:xfrm>
              <a:prstGeom prst="rect">
                <a:avLst/>
              </a:prstGeom>
              <a:blipFill>
                <a:blip r:embed="rId4"/>
                <a:stretch>
                  <a:fillRect l="-1550" t="-2353"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17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4294967295"/>
          </p:nvPr>
        </p:nvSpPr>
        <p:spPr>
          <a:xfrm>
            <a:off x="7910404" y="3679368"/>
            <a:ext cx="3986212" cy="2690813"/>
          </a:xfrm>
        </p:spPr>
        <p:txBody>
          <a:bodyPr/>
          <a:lstStyle/>
          <a:p>
            <a:r>
              <a:rPr lang="en-US" sz="2800" dirty="0"/>
              <a:t>Actual transformer</a:t>
            </a:r>
          </a:p>
          <a:p>
            <a:pPr lvl="1"/>
            <a:r>
              <a:rPr lang="en-US" sz="2400" dirty="0"/>
              <a:t>Losses in windings (copper losses)</a:t>
            </a:r>
          </a:p>
          <a:p>
            <a:pPr lvl="1"/>
            <a:r>
              <a:rPr lang="en-US" sz="2400" dirty="0"/>
              <a:t>Losses in the core </a:t>
            </a:r>
            <a:br>
              <a:rPr lang="en-US" sz="2400" dirty="0"/>
            </a:br>
            <a:r>
              <a:rPr lang="en-US" sz="2400" dirty="0"/>
              <a:t>(iron losses)</a:t>
            </a:r>
          </a:p>
          <a:p>
            <a:pPr lvl="1"/>
            <a:r>
              <a:rPr lang="en-US" sz="2400" dirty="0"/>
              <a:t>Magnetizing current</a:t>
            </a:r>
          </a:p>
          <a:p>
            <a:pPr lvl="1"/>
            <a:r>
              <a:rPr lang="en-US" sz="2400" dirty="0"/>
              <a:t>Leakage flux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Actual Transformer</a:t>
            </a:r>
          </a:p>
        </p:txBody>
      </p:sp>
      <p:sp>
        <p:nvSpPr>
          <p:cNvPr id="819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C2AE812D-1894-4D1F-AFC6-692D550763D1}" type="slidenum">
              <a:rPr lang="en-US" sz="1050">
                <a:solidFill>
                  <a:srgbClr val="000000"/>
                </a:solidFill>
                <a:latin typeface="Calibri" panose="020F0502020204030204" pitchFamily="34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sz="10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half" idx="4294967295"/>
          </p:nvPr>
        </p:nvSpPr>
        <p:spPr>
          <a:xfrm>
            <a:off x="214636" y="4050476"/>
            <a:ext cx="3810000" cy="2690813"/>
          </a:xfrm>
        </p:spPr>
        <p:txBody>
          <a:bodyPr/>
          <a:lstStyle/>
          <a:p>
            <a:r>
              <a:rPr lang="en-US" sz="2800" dirty="0"/>
              <a:t>Ideal transformer</a:t>
            </a:r>
          </a:p>
          <a:p>
            <a:pPr lvl="1"/>
            <a:r>
              <a:rPr lang="en-US" sz="2400" dirty="0"/>
              <a:t>No losses</a:t>
            </a:r>
          </a:p>
          <a:p>
            <a:pPr lvl="1"/>
            <a:r>
              <a:rPr lang="en-US" sz="2400" dirty="0"/>
              <a:t>Infinite permeability</a:t>
            </a:r>
          </a:p>
          <a:p>
            <a:pPr lvl="1"/>
            <a:r>
              <a:rPr lang="en-US" sz="2400" dirty="0"/>
              <a:t>Same flux across both windings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5EBC5F3-A859-CBD2-EF05-EE912394FE79}"/>
              </a:ext>
            </a:extLst>
          </p:cNvPr>
          <p:cNvGrpSpPr/>
          <p:nvPr/>
        </p:nvGrpSpPr>
        <p:grpSpPr>
          <a:xfrm>
            <a:off x="2858635" y="1092995"/>
            <a:ext cx="5611979" cy="2971800"/>
            <a:chOff x="2546663" y="2397050"/>
            <a:chExt cx="5611979" cy="2971800"/>
          </a:xfrm>
        </p:grpSpPr>
        <p:sp>
          <p:nvSpPr>
            <p:cNvPr id="217" name="Rectangle 3">
              <a:extLst>
                <a:ext uri="{FF2B5EF4-FFF2-40B4-BE49-F238E27FC236}">
                  <a16:creationId xmlns:a16="http://schemas.microsoft.com/office/drawing/2014/main" id="{762B9E42-4F69-E689-44FE-4C36B7289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989" y="2397050"/>
              <a:ext cx="2971800" cy="29718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p:sp>
          <p:nvSpPr>
            <p:cNvPr id="218" name="Rectangle 4">
              <a:extLst>
                <a:ext uri="{FF2B5EF4-FFF2-40B4-BE49-F238E27FC236}">
                  <a16:creationId xmlns:a16="http://schemas.microsoft.com/office/drawing/2014/main" id="{ABE7546F-5491-5FC4-B2D0-A40506BFA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8114" y="3012605"/>
              <a:ext cx="1733550" cy="17347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p:sp>
          <p:nvSpPr>
            <p:cNvPr id="219" name="Rectangle 87">
              <a:extLst>
                <a:ext uri="{FF2B5EF4-FFF2-40B4-BE49-F238E27FC236}">
                  <a16:creationId xmlns:a16="http://schemas.microsoft.com/office/drawing/2014/main" id="{097FB39A-8B68-08C8-51A7-D0BF46376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3783" y="2710186"/>
              <a:ext cx="2387204" cy="2416969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p:sp>
          <p:nvSpPr>
            <p:cNvPr id="220" name="Line 88">
              <a:extLst>
                <a:ext uri="{FF2B5EF4-FFF2-40B4-BE49-F238E27FC236}">
                  <a16:creationId xmlns:a16="http://schemas.microsoft.com/office/drawing/2014/main" id="{DF5AA60B-2C74-4E63-0BCD-929DC7DD6B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560127" y="2607792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21" name="Line 89">
              <a:extLst>
                <a:ext uri="{FF2B5EF4-FFF2-40B4-BE49-F238E27FC236}">
                  <a16:creationId xmlns:a16="http://schemas.microsoft.com/office/drawing/2014/main" id="{AA390443-50FC-9FB4-BA48-19FBF209D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0987" y="3012605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22" name="Line 90">
              <a:extLst>
                <a:ext uri="{FF2B5EF4-FFF2-40B4-BE49-F238E27FC236}">
                  <a16:creationId xmlns:a16="http://schemas.microsoft.com/office/drawing/2014/main" id="{BC43646F-9686-ED9D-FA5E-78080F98826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5355340" y="5024761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23" name="Line 91">
              <a:extLst>
                <a:ext uri="{FF2B5EF4-FFF2-40B4-BE49-F238E27FC236}">
                  <a16:creationId xmlns:a16="http://schemas.microsoft.com/office/drawing/2014/main" id="{42E6F7F1-4625-F0DF-C15F-0C167DD6D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0987" y="4542558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24" name="Line 92">
              <a:extLst>
                <a:ext uri="{FF2B5EF4-FFF2-40B4-BE49-F238E27FC236}">
                  <a16:creationId xmlns:a16="http://schemas.microsoft.com/office/drawing/2014/main" id="{2A63BBA3-5C7A-5365-7629-8034C98048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3783" y="2807817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25" name="Line 93">
              <a:extLst>
                <a:ext uri="{FF2B5EF4-FFF2-40B4-BE49-F238E27FC236}">
                  <a16:creationId xmlns:a16="http://schemas.microsoft.com/office/drawing/2014/main" id="{A21F4744-6B9B-83C5-0500-7782B6AEC9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3783" y="4542558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grpSp>
          <p:nvGrpSpPr>
            <p:cNvPr id="226" name="Group 6">
              <a:extLst>
                <a:ext uri="{FF2B5EF4-FFF2-40B4-BE49-F238E27FC236}">
                  <a16:creationId xmlns:a16="http://schemas.microsoft.com/office/drawing/2014/main" id="{9CFF28E1-4EAC-165E-018F-5FC249B71F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8115" y="3371064"/>
              <a:ext cx="125016" cy="96441"/>
              <a:chOff x="0" y="0"/>
              <a:chExt cx="20000" cy="20000"/>
            </a:xfrm>
          </p:grpSpPr>
          <p:sp>
            <p:nvSpPr>
              <p:cNvPr id="81924" name="Arc 7">
                <a:extLst>
                  <a:ext uri="{FF2B5EF4-FFF2-40B4-BE49-F238E27FC236}">
                    <a16:creationId xmlns:a16="http://schemas.microsoft.com/office/drawing/2014/main" id="{55E39226-59B5-1E5A-3E9D-A14D97C71209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1925" name="Arc 8">
                <a:extLst>
                  <a:ext uri="{FF2B5EF4-FFF2-40B4-BE49-F238E27FC236}">
                    <a16:creationId xmlns:a16="http://schemas.microsoft.com/office/drawing/2014/main" id="{67F2C80C-6BAA-92E8-CA2E-27461BE23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227" name="Line 9">
              <a:extLst>
                <a:ext uri="{FF2B5EF4-FFF2-40B4-BE49-F238E27FC236}">
                  <a16:creationId xmlns:a16="http://schemas.microsoft.com/office/drawing/2014/main" id="{10ADE6B7-216B-315F-6DA2-515E80CA1C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2247" y="3372254"/>
              <a:ext cx="2087059" cy="434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grpSp>
          <p:nvGrpSpPr>
            <p:cNvPr id="228" name="Group 10">
              <a:extLst>
                <a:ext uri="{FF2B5EF4-FFF2-40B4-BE49-F238E27FC236}">
                  <a16:creationId xmlns:a16="http://schemas.microsoft.com/office/drawing/2014/main" id="{28F94F85-41D9-0880-A46B-D2E7A85DB4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3468695"/>
              <a:ext cx="867966" cy="192881"/>
              <a:chOff x="0" y="0"/>
              <a:chExt cx="20000" cy="19999"/>
            </a:xfrm>
          </p:grpSpPr>
          <p:grpSp>
            <p:nvGrpSpPr>
              <p:cNvPr id="30780" name="Group 11">
                <a:extLst>
                  <a:ext uri="{FF2B5EF4-FFF2-40B4-BE49-F238E27FC236}">
                    <a16:creationId xmlns:a16="http://schemas.microsoft.com/office/drawing/2014/main" id="{17BE1D39-DD3E-22D1-5238-F2AFC44C19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81921" name="Arc 12">
                  <a:extLst>
                    <a:ext uri="{FF2B5EF4-FFF2-40B4-BE49-F238E27FC236}">
                      <a16:creationId xmlns:a16="http://schemas.microsoft.com/office/drawing/2014/main" id="{CF53E7E2-9420-CA3B-1413-92C9013863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1922" name="Arc 13">
                  <a:extLst>
                    <a:ext uri="{FF2B5EF4-FFF2-40B4-BE49-F238E27FC236}">
                      <a16:creationId xmlns:a16="http://schemas.microsoft.com/office/drawing/2014/main" id="{AC99CAF6-F919-476C-DD2A-4A6357F619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30781" name="Line 14">
                <a:extLst>
                  <a:ext uri="{FF2B5EF4-FFF2-40B4-BE49-F238E27FC236}">
                    <a16:creationId xmlns:a16="http://schemas.microsoft.com/office/drawing/2014/main" id="{C87E9EEA-54E9-2BC3-55E3-7D7D3DFF26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30782" name="Group 15">
                <a:extLst>
                  <a:ext uri="{FF2B5EF4-FFF2-40B4-BE49-F238E27FC236}">
                    <a16:creationId xmlns:a16="http://schemas.microsoft.com/office/drawing/2014/main" id="{9729B420-C1F0-049A-928B-6796618E33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30783" name="Arc 16">
                  <a:extLst>
                    <a:ext uri="{FF2B5EF4-FFF2-40B4-BE49-F238E27FC236}">
                      <a16:creationId xmlns:a16="http://schemas.microsoft.com/office/drawing/2014/main" id="{91BCF9B8-72C8-6FB5-AAAD-2C643A6C45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1920" name="Arc 17">
                  <a:extLst>
                    <a:ext uri="{FF2B5EF4-FFF2-40B4-BE49-F238E27FC236}">
                      <a16:creationId xmlns:a16="http://schemas.microsoft.com/office/drawing/2014/main" id="{9FABEE84-6758-8142-C94C-4C642CBDE3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229" name="Group 18">
              <a:extLst>
                <a:ext uri="{FF2B5EF4-FFF2-40B4-BE49-F238E27FC236}">
                  <a16:creationId xmlns:a16="http://schemas.microsoft.com/office/drawing/2014/main" id="{8D418AF4-E99C-296B-5D88-FA5E090A22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3661576"/>
              <a:ext cx="867966" cy="192881"/>
              <a:chOff x="0" y="0"/>
              <a:chExt cx="20000" cy="19999"/>
            </a:xfrm>
          </p:grpSpPr>
          <p:grpSp>
            <p:nvGrpSpPr>
              <p:cNvPr id="30773" name="Group 19">
                <a:extLst>
                  <a:ext uri="{FF2B5EF4-FFF2-40B4-BE49-F238E27FC236}">
                    <a16:creationId xmlns:a16="http://schemas.microsoft.com/office/drawing/2014/main" id="{AB0CD066-C29D-2A33-62AA-4C64B41281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30778" name="Arc 20">
                  <a:extLst>
                    <a:ext uri="{FF2B5EF4-FFF2-40B4-BE49-F238E27FC236}">
                      <a16:creationId xmlns:a16="http://schemas.microsoft.com/office/drawing/2014/main" id="{E449C556-B58E-0AB6-C167-D2376B5BB6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30779" name="Arc 21">
                  <a:extLst>
                    <a:ext uri="{FF2B5EF4-FFF2-40B4-BE49-F238E27FC236}">
                      <a16:creationId xmlns:a16="http://schemas.microsoft.com/office/drawing/2014/main" id="{EF626386-3781-DAA0-3E27-AF16AE5EFB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30774" name="Line 22">
                <a:extLst>
                  <a:ext uri="{FF2B5EF4-FFF2-40B4-BE49-F238E27FC236}">
                    <a16:creationId xmlns:a16="http://schemas.microsoft.com/office/drawing/2014/main" id="{4B20528D-849B-687A-7E31-BA46A84E6A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30775" name="Group 23">
                <a:extLst>
                  <a:ext uri="{FF2B5EF4-FFF2-40B4-BE49-F238E27FC236}">
                    <a16:creationId xmlns:a16="http://schemas.microsoft.com/office/drawing/2014/main" id="{87570AD1-95BA-80F8-BF68-0DA34D73F2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30776" name="Arc 24">
                  <a:extLst>
                    <a:ext uri="{FF2B5EF4-FFF2-40B4-BE49-F238E27FC236}">
                      <a16:creationId xmlns:a16="http://schemas.microsoft.com/office/drawing/2014/main" id="{B1A26830-F676-DA9C-1975-4564EA947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30777" name="Arc 25">
                  <a:extLst>
                    <a:ext uri="{FF2B5EF4-FFF2-40B4-BE49-F238E27FC236}">
                      <a16:creationId xmlns:a16="http://schemas.microsoft.com/office/drawing/2014/main" id="{FEB02E4E-3C99-6A66-C59F-8DB44D7569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230" name="Group 26">
              <a:extLst>
                <a:ext uri="{FF2B5EF4-FFF2-40B4-BE49-F238E27FC236}">
                  <a16:creationId xmlns:a16="http://schemas.microsoft.com/office/drawing/2014/main" id="{25815D8D-83E6-04CF-B929-9611CD6DA2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3854458"/>
              <a:ext cx="867966" cy="194072"/>
              <a:chOff x="0" y="-1"/>
              <a:chExt cx="20000" cy="20002"/>
            </a:xfrm>
          </p:grpSpPr>
          <p:grpSp>
            <p:nvGrpSpPr>
              <p:cNvPr id="30766" name="Group 27">
                <a:extLst>
                  <a:ext uri="{FF2B5EF4-FFF2-40B4-BE49-F238E27FC236}">
                    <a16:creationId xmlns:a16="http://schemas.microsoft.com/office/drawing/2014/main" id="{98EB3124-3AC2-E381-7745-4F33DB0112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-1"/>
                <a:ext cx="2874" cy="10046"/>
                <a:chOff x="0" y="-1"/>
                <a:chExt cx="20000" cy="20001"/>
              </a:xfrm>
            </p:grpSpPr>
            <p:sp>
              <p:nvSpPr>
                <p:cNvPr id="30771" name="Arc 28">
                  <a:extLst>
                    <a:ext uri="{FF2B5EF4-FFF2-40B4-BE49-F238E27FC236}">
                      <a16:creationId xmlns:a16="http://schemas.microsoft.com/office/drawing/2014/main" id="{1FDE8F0E-708F-8871-59B2-D848734F97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89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30772" name="Arc 29">
                  <a:extLst>
                    <a:ext uri="{FF2B5EF4-FFF2-40B4-BE49-F238E27FC236}">
                      <a16:creationId xmlns:a16="http://schemas.microsoft.com/office/drawing/2014/main" id="{04922F84-338E-41E4-8DBF-922D3EF1B5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-1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30767" name="Line 30">
                <a:extLst>
                  <a:ext uri="{FF2B5EF4-FFF2-40B4-BE49-F238E27FC236}">
                    <a16:creationId xmlns:a16="http://schemas.microsoft.com/office/drawing/2014/main" id="{26148357-D90F-1DB1-6405-69B3E20E4A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30768" name="Group 31">
                <a:extLst>
                  <a:ext uri="{FF2B5EF4-FFF2-40B4-BE49-F238E27FC236}">
                    <a16:creationId xmlns:a16="http://schemas.microsoft.com/office/drawing/2014/main" id="{77E934D1-1401-11A6-3917-404C04510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6"/>
                <a:chOff x="0" y="1"/>
                <a:chExt cx="20000" cy="19999"/>
              </a:xfrm>
            </p:grpSpPr>
            <p:sp>
              <p:nvSpPr>
                <p:cNvPr id="30769" name="Arc 32">
                  <a:extLst>
                    <a:ext uri="{FF2B5EF4-FFF2-40B4-BE49-F238E27FC236}">
                      <a16:creationId xmlns:a16="http://schemas.microsoft.com/office/drawing/2014/main" id="{649BE311-5F5F-D744-8A40-8B47439D95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30770" name="Arc 33">
                  <a:extLst>
                    <a:ext uri="{FF2B5EF4-FFF2-40B4-BE49-F238E27FC236}">
                      <a16:creationId xmlns:a16="http://schemas.microsoft.com/office/drawing/2014/main" id="{005A4EAE-6D9F-E53F-3528-9E12690AC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231" name="Group 34">
              <a:extLst>
                <a:ext uri="{FF2B5EF4-FFF2-40B4-BE49-F238E27FC236}">
                  <a16:creationId xmlns:a16="http://schemas.microsoft.com/office/drawing/2014/main" id="{F7BDF54C-29F7-F2AC-755B-5A8DC6E6F5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4047339"/>
              <a:ext cx="867966" cy="194072"/>
              <a:chOff x="0" y="1"/>
              <a:chExt cx="20000" cy="19998"/>
            </a:xfrm>
          </p:grpSpPr>
          <p:grpSp>
            <p:nvGrpSpPr>
              <p:cNvPr id="30759" name="Group 35">
                <a:extLst>
                  <a:ext uri="{FF2B5EF4-FFF2-40B4-BE49-F238E27FC236}">
                    <a16:creationId xmlns:a16="http://schemas.microsoft.com/office/drawing/2014/main" id="{410C030A-98A3-3668-FDC9-E68D26A319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"/>
                <a:ext cx="2874" cy="9954"/>
                <a:chOff x="0" y="2"/>
                <a:chExt cx="20000" cy="19998"/>
              </a:xfrm>
            </p:grpSpPr>
            <p:sp>
              <p:nvSpPr>
                <p:cNvPr id="30764" name="Arc 36">
                  <a:extLst>
                    <a:ext uri="{FF2B5EF4-FFF2-40B4-BE49-F238E27FC236}">
                      <a16:creationId xmlns:a16="http://schemas.microsoft.com/office/drawing/2014/main" id="{C49D780C-5E52-2EB0-C084-0AE1226451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1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30765" name="Arc 37">
                  <a:extLst>
                    <a:ext uri="{FF2B5EF4-FFF2-40B4-BE49-F238E27FC236}">
                      <a16:creationId xmlns:a16="http://schemas.microsoft.com/office/drawing/2014/main" id="{6608E47B-5162-C89F-48DB-28D34EF21B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2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30760" name="Line 38">
                <a:extLst>
                  <a:ext uri="{FF2B5EF4-FFF2-40B4-BE49-F238E27FC236}">
                    <a16:creationId xmlns:a16="http://schemas.microsoft.com/office/drawing/2014/main" id="{128BCC00-CED5-9A14-4C15-98B10365A4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30761" name="Group 39">
                <a:extLst>
                  <a:ext uri="{FF2B5EF4-FFF2-40B4-BE49-F238E27FC236}">
                    <a16:creationId xmlns:a16="http://schemas.microsoft.com/office/drawing/2014/main" id="{1C6C6032-A573-1B76-ABAF-0A70DCE312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4"/>
                <a:chOff x="0" y="1"/>
                <a:chExt cx="20000" cy="19999"/>
              </a:xfrm>
            </p:grpSpPr>
            <p:sp>
              <p:nvSpPr>
                <p:cNvPr id="30762" name="Arc 40">
                  <a:extLst>
                    <a:ext uri="{FF2B5EF4-FFF2-40B4-BE49-F238E27FC236}">
                      <a16:creationId xmlns:a16="http://schemas.microsoft.com/office/drawing/2014/main" id="{F9E34705-FEB4-49ED-340D-0EF2F585AD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30763" name="Arc 41">
                  <a:extLst>
                    <a:ext uri="{FF2B5EF4-FFF2-40B4-BE49-F238E27FC236}">
                      <a16:creationId xmlns:a16="http://schemas.microsoft.com/office/drawing/2014/main" id="{1F76EAA6-E326-BECE-6198-1FD23739A2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sp>
          <p:nvSpPr>
            <p:cNvPr id="232" name="Line 42">
              <a:extLst>
                <a:ext uri="{FF2B5EF4-FFF2-40B4-BE49-F238E27FC236}">
                  <a16:creationId xmlns:a16="http://schemas.microsoft.com/office/drawing/2014/main" id="{9A80EAC5-443D-A763-C3D1-46269309B0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12247" y="4239347"/>
              <a:ext cx="1467933" cy="20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33" name="Oval 102">
              <a:extLst>
                <a:ext uri="{FF2B5EF4-FFF2-40B4-BE49-F238E27FC236}">
                  <a16:creationId xmlns:a16="http://schemas.microsoft.com/office/drawing/2014/main" id="{B1FFF664-2F4E-6CB9-9DB9-B202B673A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7171" y="3244607"/>
              <a:ext cx="55959" cy="5595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p:grpSp>
          <p:nvGrpSpPr>
            <p:cNvPr id="234" name="Group 44">
              <a:extLst>
                <a:ext uri="{FF2B5EF4-FFF2-40B4-BE49-F238E27FC236}">
                  <a16:creationId xmlns:a16="http://schemas.microsoft.com/office/drawing/2014/main" id="{E83A7249-F1BB-E087-9D87-8221EEDF1B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3360431"/>
              <a:ext cx="125016" cy="96441"/>
              <a:chOff x="0" y="0"/>
              <a:chExt cx="20000" cy="20000"/>
            </a:xfrm>
          </p:grpSpPr>
          <p:sp>
            <p:nvSpPr>
              <p:cNvPr id="30757" name="Arc 45">
                <a:extLst>
                  <a:ext uri="{FF2B5EF4-FFF2-40B4-BE49-F238E27FC236}">
                    <a16:creationId xmlns:a16="http://schemas.microsoft.com/office/drawing/2014/main" id="{D345D52B-0643-18AC-E800-FD1D318996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0758" name="Arc 46">
                <a:extLst>
                  <a:ext uri="{FF2B5EF4-FFF2-40B4-BE49-F238E27FC236}">
                    <a16:creationId xmlns:a16="http://schemas.microsoft.com/office/drawing/2014/main" id="{B41068FA-EABB-25EE-F909-892B8165A99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235" name="Line 47">
              <a:extLst>
                <a:ext uri="{FF2B5EF4-FFF2-40B4-BE49-F238E27FC236}">
                  <a16:creationId xmlns:a16="http://schemas.microsoft.com/office/drawing/2014/main" id="{2B3AD747-4027-DB4B-834C-00970AF9BA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30472" y="3359370"/>
              <a:ext cx="1347427" cy="225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grpSp>
          <p:nvGrpSpPr>
            <p:cNvPr id="236" name="Group 48">
              <a:extLst>
                <a:ext uri="{FF2B5EF4-FFF2-40B4-BE49-F238E27FC236}">
                  <a16:creationId xmlns:a16="http://schemas.microsoft.com/office/drawing/2014/main" id="{9C6D031C-D7B6-D378-7D8B-C7BC65A3DF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3458062"/>
              <a:ext cx="867965" cy="192881"/>
              <a:chOff x="0" y="0"/>
              <a:chExt cx="20000" cy="19999"/>
            </a:xfrm>
          </p:grpSpPr>
          <p:grpSp>
            <p:nvGrpSpPr>
              <p:cNvPr id="30750" name="Group 49">
                <a:extLst>
                  <a:ext uri="{FF2B5EF4-FFF2-40B4-BE49-F238E27FC236}">
                    <a16:creationId xmlns:a16="http://schemas.microsoft.com/office/drawing/2014/main" id="{67A2DFA6-8330-1E59-66A0-4DF6D0A134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0"/>
                <a:ext cx="2874" cy="10000"/>
                <a:chOff x="0" y="0"/>
                <a:chExt cx="20000" cy="20000"/>
              </a:xfrm>
            </p:grpSpPr>
            <p:sp>
              <p:nvSpPr>
                <p:cNvPr id="30755" name="Arc 50">
                  <a:extLst>
                    <a:ext uri="{FF2B5EF4-FFF2-40B4-BE49-F238E27FC236}">
                      <a16:creationId xmlns:a16="http://schemas.microsoft.com/office/drawing/2014/main" id="{26932C25-9D74-9C2D-6672-A3592B5D11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30756" name="Arc 51">
                  <a:extLst>
                    <a:ext uri="{FF2B5EF4-FFF2-40B4-BE49-F238E27FC236}">
                      <a16:creationId xmlns:a16="http://schemas.microsoft.com/office/drawing/2014/main" id="{6E6E97FC-B82E-453E-D03E-31C8C2A2FB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30751" name="Line 52">
                <a:extLst>
                  <a:ext uri="{FF2B5EF4-FFF2-40B4-BE49-F238E27FC236}">
                    <a16:creationId xmlns:a16="http://schemas.microsoft.com/office/drawing/2014/main" id="{817B7397-9B4F-399E-B8EB-A52481176B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30752" name="Group 53">
                <a:extLst>
                  <a:ext uri="{FF2B5EF4-FFF2-40B4-BE49-F238E27FC236}">
                    <a16:creationId xmlns:a16="http://schemas.microsoft.com/office/drawing/2014/main" id="{EB7822FE-A419-0CB8-EC2F-49A617D74C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000"/>
                <a:ext cx="2874" cy="9999"/>
                <a:chOff x="0" y="0"/>
                <a:chExt cx="20000" cy="20000"/>
              </a:xfrm>
            </p:grpSpPr>
            <p:sp>
              <p:nvSpPr>
                <p:cNvPr id="30753" name="Arc 54">
                  <a:extLst>
                    <a:ext uri="{FF2B5EF4-FFF2-40B4-BE49-F238E27FC236}">
                      <a16:creationId xmlns:a16="http://schemas.microsoft.com/office/drawing/2014/main" id="{A3C2A601-B5C3-2F6B-BBAC-138D61DC60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30754" name="Arc 55">
                  <a:extLst>
                    <a:ext uri="{FF2B5EF4-FFF2-40B4-BE49-F238E27FC236}">
                      <a16:creationId xmlns:a16="http://schemas.microsoft.com/office/drawing/2014/main" id="{9C5A1225-2FBC-A5B7-5FDE-9BE7E87223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237" name="Group 56">
              <a:extLst>
                <a:ext uri="{FF2B5EF4-FFF2-40B4-BE49-F238E27FC236}">
                  <a16:creationId xmlns:a16="http://schemas.microsoft.com/office/drawing/2014/main" id="{8FBCCBDA-7F9C-5693-E93C-461F0F5D31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3650944"/>
              <a:ext cx="867965" cy="192881"/>
              <a:chOff x="0" y="0"/>
              <a:chExt cx="20000" cy="19999"/>
            </a:xfrm>
          </p:grpSpPr>
          <p:grpSp>
            <p:nvGrpSpPr>
              <p:cNvPr id="30743" name="Group 57">
                <a:extLst>
                  <a:ext uri="{FF2B5EF4-FFF2-40B4-BE49-F238E27FC236}">
                    <a16:creationId xmlns:a16="http://schemas.microsoft.com/office/drawing/2014/main" id="{54062679-69F5-33E4-225D-4D8D1F3F6B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0"/>
                <a:ext cx="2874" cy="10000"/>
                <a:chOff x="0" y="0"/>
                <a:chExt cx="20000" cy="20000"/>
              </a:xfrm>
            </p:grpSpPr>
            <p:sp>
              <p:nvSpPr>
                <p:cNvPr id="30748" name="Arc 58">
                  <a:extLst>
                    <a:ext uri="{FF2B5EF4-FFF2-40B4-BE49-F238E27FC236}">
                      <a16:creationId xmlns:a16="http://schemas.microsoft.com/office/drawing/2014/main" id="{7302D09A-475A-8BCE-8C8B-124D3501A8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30749" name="Arc 59">
                  <a:extLst>
                    <a:ext uri="{FF2B5EF4-FFF2-40B4-BE49-F238E27FC236}">
                      <a16:creationId xmlns:a16="http://schemas.microsoft.com/office/drawing/2014/main" id="{5F1F72AD-FE02-599E-E06F-D9D0D54416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30744" name="Line 60">
                <a:extLst>
                  <a:ext uri="{FF2B5EF4-FFF2-40B4-BE49-F238E27FC236}">
                    <a16:creationId xmlns:a16="http://schemas.microsoft.com/office/drawing/2014/main" id="{F09C5521-95BC-C24F-E897-4CAD238C8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30745" name="Group 61">
                <a:extLst>
                  <a:ext uri="{FF2B5EF4-FFF2-40B4-BE49-F238E27FC236}">
                    <a16:creationId xmlns:a16="http://schemas.microsoft.com/office/drawing/2014/main" id="{ECB4F324-70B4-5ECA-AD9F-94E47BCC07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000"/>
                <a:ext cx="2874" cy="9999"/>
                <a:chOff x="0" y="0"/>
                <a:chExt cx="20000" cy="20000"/>
              </a:xfrm>
            </p:grpSpPr>
            <p:sp>
              <p:nvSpPr>
                <p:cNvPr id="30746" name="Arc 62">
                  <a:extLst>
                    <a:ext uri="{FF2B5EF4-FFF2-40B4-BE49-F238E27FC236}">
                      <a16:creationId xmlns:a16="http://schemas.microsoft.com/office/drawing/2014/main" id="{846E8F3C-B6C2-05F7-9AF6-7689E03FCD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30747" name="Arc 63">
                  <a:extLst>
                    <a:ext uri="{FF2B5EF4-FFF2-40B4-BE49-F238E27FC236}">
                      <a16:creationId xmlns:a16="http://schemas.microsoft.com/office/drawing/2014/main" id="{26AED84D-D7AF-3471-4B99-287AD963D4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238" name="Group 64">
              <a:extLst>
                <a:ext uri="{FF2B5EF4-FFF2-40B4-BE49-F238E27FC236}">
                  <a16:creationId xmlns:a16="http://schemas.microsoft.com/office/drawing/2014/main" id="{26680C58-47A2-5294-AD58-8C87CE64E2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3843825"/>
              <a:ext cx="867965" cy="194072"/>
              <a:chOff x="0" y="-1"/>
              <a:chExt cx="20000" cy="20002"/>
            </a:xfrm>
          </p:grpSpPr>
          <p:grpSp>
            <p:nvGrpSpPr>
              <p:cNvPr id="30736" name="Group 65">
                <a:extLst>
                  <a:ext uri="{FF2B5EF4-FFF2-40B4-BE49-F238E27FC236}">
                    <a16:creationId xmlns:a16="http://schemas.microsoft.com/office/drawing/2014/main" id="{432DFCCB-2E56-E27E-1989-6EA749B7F1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-1"/>
                <a:ext cx="2874" cy="10046"/>
                <a:chOff x="0" y="-1"/>
                <a:chExt cx="20000" cy="20001"/>
              </a:xfrm>
            </p:grpSpPr>
            <p:sp>
              <p:nvSpPr>
                <p:cNvPr id="30741" name="Arc 66">
                  <a:extLst>
                    <a:ext uri="{FF2B5EF4-FFF2-40B4-BE49-F238E27FC236}">
                      <a16:creationId xmlns:a16="http://schemas.microsoft.com/office/drawing/2014/main" id="{BC7C717C-C7E6-BDA1-D16C-D977940E62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89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30742" name="Arc 67">
                  <a:extLst>
                    <a:ext uri="{FF2B5EF4-FFF2-40B4-BE49-F238E27FC236}">
                      <a16:creationId xmlns:a16="http://schemas.microsoft.com/office/drawing/2014/main" id="{EC00DE8E-D9A0-5426-3E1D-F8A6CB73C0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-1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30737" name="Line 68">
                <a:extLst>
                  <a:ext uri="{FF2B5EF4-FFF2-40B4-BE49-F238E27FC236}">
                    <a16:creationId xmlns:a16="http://schemas.microsoft.com/office/drawing/2014/main" id="{1F5D84CE-9CB0-6506-EC50-FD16E142DB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30738" name="Group 69">
                <a:extLst>
                  <a:ext uri="{FF2B5EF4-FFF2-40B4-BE49-F238E27FC236}">
                    <a16:creationId xmlns:a16="http://schemas.microsoft.com/office/drawing/2014/main" id="{1ACCDC32-3402-EA69-7A31-CBEC28CCA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955"/>
                <a:ext cx="2874" cy="10046"/>
                <a:chOff x="0" y="1"/>
                <a:chExt cx="20000" cy="19999"/>
              </a:xfrm>
            </p:grpSpPr>
            <p:sp>
              <p:nvSpPr>
                <p:cNvPr id="30739" name="Arc 70">
                  <a:extLst>
                    <a:ext uri="{FF2B5EF4-FFF2-40B4-BE49-F238E27FC236}">
                      <a16:creationId xmlns:a16="http://schemas.microsoft.com/office/drawing/2014/main" id="{3C622E52-D345-B11A-9F7D-E8FAE9F389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30740" name="Arc 71">
                  <a:extLst>
                    <a:ext uri="{FF2B5EF4-FFF2-40B4-BE49-F238E27FC236}">
                      <a16:creationId xmlns:a16="http://schemas.microsoft.com/office/drawing/2014/main" id="{D6375789-9A7D-DADE-8DDF-4D910644B0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239" name="Group 72">
              <a:extLst>
                <a:ext uri="{FF2B5EF4-FFF2-40B4-BE49-F238E27FC236}">
                  <a16:creationId xmlns:a16="http://schemas.microsoft.com/office/drawing/2014/main" id="{5B6E1B3A-6E15-3DAE-01FD-D647899217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4036706"/>
              <a:ext cx="867965" cy="194072"/>
              <a:chOff x="0" y="1"/>
              <a:chExt cx="20000" cy="19998"/>
            </a:xfrm>
          </p:grpSpPr>
          <p:grpSp>
            <p:nvGrpSpPr>
              <p:cNvPr id="30729" name="Group 73">
                <a:extLst>
                  <a:ext uri="{FF2B5EF4-FFF2-40B4-BE49-F238E27FC236}">
                    <a16:creationId xmlns:a16="http://schemas.microsoft.com/office/drawing/2014/main" id="{E83CCEE6-41A1-3355-BC33-6264D4CFFC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"/>
                <a:ext cx="2874" cy="9954"/>
                <a:chOff x="0" y="2"/>
                <a:chExt cx="20000" cy="19998"/>
              </a:xfrm>
            </p:grpSpPr>
            <p:sp>
              <p:nvSpPr>
                <p:cNvPr id="30734" name="Arc 74">
                  <a:extLst>
                    <a:ext uri="{FF2B5EF4-FFF2-40B4-BE49-F238E27FC236}">
                      <a16:creationId xmlns:a16="http://schemas.microsoft.com/office/drawing/2014/main" id="{32925B98-CB03-EABE-1D32-E9255D17D4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1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30735" name="Arc 75">
                  <a:extLst>
                    <a:ext uri="{FF2B5EF4-FFF2-40B4-BE49-F238E27FC236}">
                      <a16:creationId xmlns:a16="http://schemas.microsoft.com/office/drawing/2014/main" id="{D8452DBC-BBFD-691E-07BF-97288AF93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2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30730" name="Line 76">
                <a:extLst>
                  <a:ext uri="{FF2B5EF4-FFF2-40B4-BE49-F238E27FC236}">
                    <a16:creationId xmlns:a16="http://schemas.microsoft.com/office/drawing/2014/main" id="{627FBED4-5E18-AF6E-2B7C-03A88ACD77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30731" name="Group 77">
                <a:extLst>
                  <a:ext uri="{FF2B5EF4-FFF2-40B4-BE49-F238E27FC236}">
                    <a16:creationId xmlns:a16="http://schemas.microsoft.com/office/drawing/2014/main" id="{8B68CC8C-4C8C-78A4-17D9-B5EA0F203F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955"/>
                <a:ext cx="2874" cy="10044"/>
                <a:chOff x="0" y="1"/>
                <a:chExt cx="20000" cy="19999"/>
              </a:xfrm>
            </p:grpSpPr>
            <p:sp>
              <p:nvSpPr>
                <p:cNvPr id="30732" name="Arc 78">
                  <a:extLst>
                    <a:ext uri="{FF2B5EF4-FFF2-40B4-BE49-F238E27FC236}">
                      <a16:creationId xmlns:a16="http://schemas.microsoft.com/office/drawing/2014/main" id="{F0A46004-EE51-6221-811C-B77B2E2451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30733" name="Arc 79">
                  <a:extLst>
                    <a:ext uri="{FF2B5EF4-FFF2-40B4-BE49-F238E27FC236}">
                      <a16:creationId xmlns:a16="http://schemas.microsoft.com/office/drawing/2014/main" id="{7D62506C-66CB-A610-FDA1-B45E886495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sp>
          <p:nvSpPr>
            <p:cNvPr id="240" name="Line 80">
              <a:extLst>
                <a:ext uri="{FF2B5EF4-FFF2-40B4-BE49-F238E27FC236}">
                  <a16:creationId xmlns:a16="http://schemas.microsoft.com/office/drawing/2014/main" id="{DD0C233E-E884-9D32-3D18-0978A35038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49599" y="4228714"/>
              <a:ext cx="728337" cy="20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41" name="Oval 103">
              <a:extLst>
                <a:ext uri="{FF2B5EF4-FFF2-40B4-BE49-F238E27FC236}">
                  <a16:creationId xmlns:a16="http://schemas.microsoft.com/office/drawing/2014/main" id="{D05FD81D-0EAE-86E1-E00F-2F9DF190E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6648" y="3244607"/>
              <a:ext cx="55959" cy="5595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2" name="Text Box 116">
                  <a:extLst>
                    <a:ext uri="{FF2B5EF4-FFF2-40B4-BE49-F238E27FC236}">
                      <a16:creationId xmlns:a16="http://schemas.microsoft.com/office/drawing/2014/main" id="{1E21C8D5-13A8-289E-C7AC-AC062216F1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89446" y="2915164"/>
                  <a:ext cx="414216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800" dirty="0"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242" name="Text Box 116">
                  <a:extLst>
                    <a:ext uri="{FF2B5EF4-FFF2-40B4-BE49-F238E27FC236}">
                      <a16:creationId xmlns:a16="http://schemas.microsoft.com/office/drawing/2014/main" id="{1E21C8D5-13A8-289E-C7AC-AC062216F1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89446" y="2915164"/>
                  <a:ext cx="41421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3" name="Line 118">
              <a:extLst>
                <a:ext uri="{FF2B5EF4-FFF2-40B4-BE49-F238E27FC236}">
                  <a16:creationId xmlns:a16="http://schemas.microsoft.com/office/drawing/2014/main" id="{A4E99B06-9C35-3A04-E3CC-29A7595CF2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42549" y="3480777"/>
              <a:ext cx="1" cy="63572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44" name="Line 118">
              <a:extLst>
                <a:ext uri="{FF2B5EF4-FFF2-40B4-BE49-F238E27FC236}">
                  <a16:creationId xmlns:a16="http://schemas.microsoft.com/office/drawing/2014/main" id="{ECCBDDBD-6667-D6BC-924C-F0B255D135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09847" y="3480777"/>
              <a:ext cx="1" cy="63572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5" name="Text Box 116">
                  <a:extLst>
                    <a:ext uri="{FF2B5EF4-FFF2-40B4-BE49-F238E27FC236}">
                      <a16:creationId xmlns:a16="http://schemas.microsoft.com/office/drawing/2014/main" id="{45E17E1D-981B-6B6C-4C3C-4E2D1315C35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49598" y="2915164"/>
                  <a:ext cx="945515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400" dirty="0"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245" name="Text Box 116">
                  <a:extLst>
                    <a:ext uri="{FF2B5EF4-FFF2-40B4-BE49-F238E27FC236}">
                      <a16:creationId xmlns:a16="http://schemas.microsoft.com/office/drawing/2014/main" id="{45E17E1D-981B-6B6C-4C3C-4E2D1315C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49598" y="2915164"/>
                  <a:ext cx="94551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DBBAE4CB-C160-866E-0366-3AFECD3AAB0F}"/>
                    </a:ext>
                  </a:extLst>
                </p:cNvPr>
                <p:cNvSpPr txBox="1"/>
                <p:nvPr/>
              </p:nvSpPr>
              <p:spPr>
                <a:xfrm>
                  <a:off x="3218802" y="3660141"/>
                  <a:ext cx="2873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DBBAE4CB-C160-866E-0366-3AFECD3AAB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8802" y="3660141"/>
                  <a:ext cx="2873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2500" r="-4167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B2344DC0-CCED-7193-3240-802DEBC720E4}"/>
                    </a:ext>
                  </a:extLst>
                </p:cNvPr>
                <p:cNvSpPr txBox="1"/>
                <p:nvPr/>
              </p:nvSpPr>
              <p:spPr>
                <a:xfrm>
                  <a:off x="7866511" y="3660141"/>
                  <a:ext cx="2921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B2344DC0-CCED-7193-3240-802DEBC720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6511" y="3660141"/>
                  <a:ext cx="29213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0833" r="-4167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D78F2793-86E1-4EC6-FD7F-9349D4EEC003}"/>
                </a:ext>
              </a:extLst>
            </p:cNvPr>
            <p:cNvSpPr/>
            <p:nvPr/>
          </p:nvSpPr>
          <p:spPr>
            <a:xfrm>
              <a:off x="7777899" y="3318081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F891A2F7-B798-5D81-07DC-C1F5BF12EA58}"/>
                </a:ext>
              </a:extLst>
            </p:cNvPr>
            <p:cNvSpPr/>
            <p:nvPr/>
          </p:nvSpPr>
          <p:spPr>
            <a:xfrm>
              <a:off x="7777899" y="4186256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939229C5-FF59-A804-0D36-4C2588730A04}"/>
                    </a:ext>
                  </a:extLst>
                </p:cNvPr>
                <p:cNvSpPr txBox="1"/>
                <p:nvPr/>
              </p:nvSpPr>
              <p:spPr>
                <a:xfrm>
                  <a:off x="4933713" y="3660141"/>
                  <a:ext cx="3040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939229C5-FF59-A804-0D36-4C2588730A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3713" y="3660141"/>
                  <a:ext cx="30405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0833" r="-8333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D8D8A431-AC04-31E4-847D-A038AD664B1F}"/>
                    </a:ext>
                  </a:extLst>
                </p:cNvPr>
                <p:cNvSpPr txBox="1"/>
                <p:nvPr/>
              </p:nvSpPr>
              <p:spPr>
                <a:xfrm>
                  <a:off x="5918268" y="3660141"/>
                  <a:ext cx="30937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D8D8A431-AC04-31E4-847D-A038AD664B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8268" y="3660141"/>
                  <a:ext cx="30937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5385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2" name="Line 118">
              <a:extLst>
                <a:ext uri="{FF2B5EF4-FFF2-40B4-BE49-F238E27FC236}">
                  <a16:creationId xmlns:a16="http://schemas.microsoft.com/office/drawing/2014/main" id="{9852A22C-D7EF-00EE-B062-499E364811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14692" y="3259561"/>
              <a:ext cx="542519" cy="291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53" name="Line 118">
              <a:extLst>
                <a:ext uri="{FF2B5EF4-FFF2-40B4-BE49-F238E27FC236}">
                  <a16:creationId xmlns:a16="http://schemas.microsoft.com/office/drawing/2014/main" id="{67F448BA-99B8-6823-A541-F78F95D81B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50028" y="3267862"/>
              <a:ext cx="542519" cy="291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0727" name="Oval 30726">
              <a:extLst>
                <a:ext uri="{FF2B5EF4-FFF2-40B4-BE49-F238E27FC236}">
                  <a16:creationId xmlns:a16="http://schemas.microsoft.com/office/drawing/2014/main" id="{2F969E7F-4B5A-66F7-F073-DA2B9A7EB80B}"/>
                </a:ext>
              </a:extLst>
            </p:cNvPr>
            <p:cNvSpPr/>
            <p:nvPr/>
          </p:nvSpPr>
          <p:spPr>
            <a:xfrm>
              <a:off x="2546663" y="3341943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0728" name="Oval 30727">
              <a:extLst>
                <a:ext uri="{FF2B5EF4-FFF2-40B4-BE49-F238E27FC236}">
                  <a16:creationId xmlns:a16="http://schemas.microsoft.com/office/drawing/2014/main" id="{E09A5852-F319-000B-0BAC-83B2B82A2C29}"/>
                </a:ext>
              </a:extLst>
            </p:cNvPr>
            <p:cNvSpPr/>
            <p:nvPr/>
          </p:nvSpPr>
          <p:spPr>
            <a:xfrm>
              <a:off x="2546663" y="4207169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0723" grpId="0" uiExpand="1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Modeling an Actual Transformer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4946" y="4145145"/>
            <a:ext cx="4915971" cy="2602129"/>
          </a:xfrm>
        </p:spPr>
        <p:txBody>
          <a:bodyPr/>
          <a:lstStyle/>
          <a:p>
            <a:r>
              <a:rPr lang="en-US" dirty="0"/>
              <a:t>Start from ideal transformer model</a:t>
            </a:r>
          </a:p>
          <a:p>
            <a:r>
              <a:rPr lang="en-US" dirty="0"/>
              <a:t>Add components to represent:</a:t>
            </a:r>
          </a:p>
          <a:p>
            <a:pPr lvl="1"/>
            <a:r>
              <a:rPr lang="en-US" dirty="0"/>
              <a:t>Leakage flux</a:t>
            </a:r>
          </a:p>
          <a:p>
            <a:pPr lvl="1"/>
            <a:r>
              <a:rPr lang="en-US" dirty="0"/>
              <a:t>Losses in windings (copper losses)</a:t>
            </a:r>
          </a:p>
          <a:p>
            <a:pPr lvl="1"/>
            <a:r>
              <a:rPr lang="en-US" dirty="0"/>
              <a:t>Magnetizing current</a:t>
            </a:r>
          </a:p>
          <a:p>
            <a:pPr lvl="1"/>
            <a:r>
              <a:rPr lang="en-US" dirty="0"/>
              <a:t>Losses in the core (iron losses)</a:t>
            </a:r>
          </a:p>
        </p:txBody>
      </p:sp>
      <p:sp>
        <p:nvSpPr>
          <p:cNvPr id="819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C2AE812D-1894-4D1F-AFC6-692D550763D1}" type="slidenum">
              <a:rPr lang="en-US" sz="1050">
                <a:solidFill>
                  <a:srgbClr val="000000"/>
                </a:solidFill>
                <a:latin typeface="Calibri" panose="020F0502020204030204" pitchFamily="34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sz="10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3700033B-841F-A232-52FC-35E64311AE20}"/>
              </a:ext>
            </a:extLst>
          </p:cNvPr>
          <p:cNvGrpSpPr/>
          <p:nvPr/>
        </p:nvGrpSpPr>
        <p:grpSpPr>
          <a:xfrm>
            <a:off x="2858635" y="1092995"/>
            <a:ext cx="5611979" cy="2971800"/>
            <a:chOff x="2546663" y="2397050"/>
            <a:chExt cx="5611979" cy="2971800"/>
          </a:xfrm>
        </p:grpSpPr>
        <p:sp>
          <p:nvSpPr>
            <p:cNvPr id="304" name="Rectangle 3">
              <a:extLst>
                <a:ext uri="{FF2B5EF4-FFF2-40B4-BE49-F238E27FC236}">
                  <a16:creationId xmlns:a16="http://schemas.microsoft.com/office/drawing/2014/main" id="{B01BC015-B01E-45E4-286E-687ACA1B7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989" y="2397050"/>
              <a:ext cx="2971800" cy="29718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p:sp>
          <p:nvSpPr>
            <p:cNvPr id="305" name="Rectangle 4">
              <a:extLst>
                <a:ext uri="{FF2B5EF4-FFF2-40B4-BE49-F238E27FC236}">
                  <a16:creationId xmlns:a16="http://schemas.microsoft.com/office/drawing/2014/main" id="{582A893E-75E6-509F-881E-32672041A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8114" y="3012605"/>
              <a:ext cx="1733550" cy="17347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p:sp>
          <p:nvSpPr>
            <p:cNvPr id="306" name="Rectangle 87">
              <a:extLst>
                <a:ext uri="{FF2B5EF4-FFF2-40B4-BE49-F238E27FC236}">
                  <a16:creationId xmlns:a16="http://schemas.microsoft.com/office/drawing/2014/main" id="{F31F598E-7F1E-4135-F28C-DED5C638A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3783" y="2710186"/>
              <a:ext cx="2387204" cy="2416969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p:sp>
          <p:nvSpPr>
            <p:cNvPr id="307" name="Line 88">
              <a:extLst>
                <a:ext uri="{FF2B5EF4-FFF2-40B4-BE49-F238E27FC236}">
                  <a16:creationId xmlns:a16="http://schemas.microsoft.com/office/drawing/2014/main" id="{E60CD35E-3433-97C0-7D38-2416D56B19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560127" y="2607792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08" name="Line 89">
              <a:extLst>
                <a:ext uri="{FF2B5EF4-FFF2-40B4-BE49-F238E27FC236}">
                  <a16:creationId xmlns:a16="http://schemas.microsoft.com/office/drawing/2014/main" id="{F0FAAF13-01AB-3FAF-72DC-9782BE96E6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0987" y="3012605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09" name="Line 90">
              <a:extLst>
                <a:ext uri="{FF2B5EF4-FFF2-40B4-BE49-F238E27FC236}">
                  <a16:creationId xmlns:a16="http://schemas.microsoft.com/office/drawing/2014/main" id="{5DD208B1-0CAC-CA55-A688-6749A939415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5355340" y="5024761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10" name="Line 91">
              <a:extLst>
                <a:ext uri="{FF2B5EF4-FFF2-40B4-BE49-F238E27FC236}">
                  <a16:creationId xmlns:a16="http://schemas.microsoft.com/office/drawing/2014/main" id="{B370E4AE-3BCE-C999-5D44-5382074C57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0987" y="4542558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11" name="Line 92">
              <a:extLst>
                <a:ext uri="{FF2B5EF4-FFF2-40B4-BE49-F238E27FC236}">
                  <a16:creationId xmlns:a16="http://schemas.microsoft.com/office/drawing/2014/main" id="{5D432C60-42CB-576F-9E6A-ED85966D03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3783" y="2807817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12" name="Line 93">
              <a:extLst>
                <a:ext uri="{FF2B5EF4-FFF2-40B4-BE49-F238E27FC236}">
                  <a16:creationId xmlns:a16="http://schemas.microsoft.com/office/drawing/2014/main" id="{A5E0E44C-45FD-915A-D777-A4FA7D6BF1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3783" y="4542558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grpSp>
          <p:nvGrpSpPr>
            <p:cNvPr id="313" name="Group 6">
              <a:extLst>
                <a:ext uri="{FF2B5EF4-FFF2-40B4-BE49-F238E27FC236}">
                  <a16:creationId xmlns:a16="http://schemas.microsoft.com/office/drawing/2014/main" id="{BADB351D-9519-3002-1B8E-D74A6B3335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8115" y="3371064"/>
              <a:ext cx="125016" cy="96441"/>
              <a:chOff x="0" y="0"/>
              <a:chExt cx="20000" cy="20000"/>
            </a:xfrm>
          </p:grpSpPr>
          <p:sp>
            <p:nvSpPr>
              <p:cNvPr id="82002" name="Arc 7">
                <a:extLst>
                  <a:ext uri="{FF2B5EF4-FFF2-40B4-BE49-F238E27FC236}">
                    <a16:creationId xmlns:a16="http://schemas.microsoft.com/office/drawing/2014/main" id="{B4A26C07-00D1-D90E-6B65-537B25F407F5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2003" name="Arc 8">
                <a:extLst>
                  <a:ext uri="{FF2B5EF4-FFF2-40B4-BE49-F238E27FC236}">
                    <a16:creationId xmlns:a16="http://schemas.microsoft.com/office/drawing/2014/main" id="{412F20F1-E2D7-2F8C-A712-248BF07BF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314" name="Line 9">
              <a:extLst>
                <a:ext uri="{FF2B5EF4-FFF2-40B4-BE49-F238E27FC236}">
                  <a16:creationId xmlns:a16="http://schemas.microsoft.com/office/drawing/2014/main" id="{90FFAC3F-4EC3-7520-BF06-8C145069AD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2247" y="3372254"/>
              <a:ext cx="2087059" cy="434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grpSp>
          <p:nvGrpSpPr>
            <p:cNvPr id="315" name="Group 10">
              <a:extLst>
                <a:ext uri="{FF2B5EF4-FFF2-40B4-BE49-F238E27FC236}">
                  <a16:creationId xmlns:a16="http://schemas.microsoft.com/office/drawing/2014/main" id="{3CE4DCC7-9B52-BFB8-764D-D6D66EB08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3468695"/>
              <a:ext cx="867966" cy="192881"/>
              <a:chOff x="0" y="0"/>
              <a:chExt cx="20000" cy="19999"/>
            </a:xfrm>
          </p:grpSpPr>
          <p:grpSp>
            <p:nvGrpSpPr>
              <p:cNvPr id="81995" name="Group 11">
                <a:extLst>
                  <a:ext uri="{FF2B5EF4-FFF2-40B4-BE49-F238E27FC236}">
                    <a16:creationId xmlns:a16="http://schemas.microsoft.com/office/drawing/2014/main" id="{721CCE53-64BE-95F0-5CEE-CA4115042F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82000" name="Arc 12">
                  <a:extLst>
                    <a:ext uri="{FF2B5EF4-FFF2-40B4-BE49-F238E27FC236}">
                      <a16:creationId xmlns:a16="http://schemas.microsoft.com/office/drawing/2014/main" id="{485E1D7A-4B14-1D89-2A9B-41589C68DE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2001" name="Arc 13">
                  <a:extLst>
                    <a:ext uri="{FF2B5EF4-FFF2-40B4-BE49-F238E27FC236}">
                      <a16:creationId xmlns:a16="http://schemas.microsoft.com/office/drawing/2014/main" id="{DDEE6D95-2344-7864-53BF-657C90216D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81996" name="Line 14">
                <a:extLst>
                  <a:ext uri="{FF2B5EF4-FFF2-40B4-BE49-F238E27FC236}">
                    <a16:creationId xmlns:a16="http://schemas.microsoft.com/office/drawing/2014/main" id="{6548F49A-7C2F-8EAA-A442-0765EA912E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81997" name="Group 15">
                <a:extLst>
                  <a:ext uri="{FF2B5EF4-FFF2-40B4-BE49-F238E27FC236}">
                    <a16:creationId xmlns:a16="http://schemas.microsoft.com/office/drawing/2014/main" id="{467461A8-5114-3D4A-CF2F-1110DCA6EC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81998" name="Arc 16">
                  <a:extLst>
                    <a:ext uri="{FF2B5EF4-FFF2-40B4-BE49-F238E27FC236}">
                      <a16:creationId xmlns:a16="http://schemas.microsoft.com/office/drawing/2014/main" id="{FA85AFE8-4C31-6CC3-EF8A-B54547BD52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1999" name="Arc 17">
                  <a:extLst>
                    <a:ext uri="{FF2B5EF4-FFF2-40B4-BE49-F238E27FC236}">
                      <a16:creationId xmlns:a16="http://schemas.microsoft.com/office/drawing/2014/main" id="{9A31138F-4963-57B5-CEBE-E18BA283D2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316" name="Group 18">
              <a:extLst>
                <a:ext uri="{FF2B5EF4-FFF2-40B4-BE49-F238E27FC236}">
                  <a16:creationId xmlns:a16="http://schemas.microsoft.com/office/drawing/2014/main" id="{FB6A6BAA-28CD-BB07-B392-179A90ED01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3661576"/>
              <a:ext cx="867966" cy="192881"/>
              <a:chOff x="0" y="0"/>
              <a:chExt cx="20000" cy="19999"/>
            </a:xfrm>
          </p:grpSpPr>
          <p:grpSp>
            <p:nvGrpSpPr>
              <p:cNvPr id="81988" name="Group 19">
                <a:extLst>
                  <a:ext uri="{FF2B5EF4-FFF2-40B4-BE49-F238E27FC236}">
                    <a16:creationId xmlns:a16="http://schemas.microsoft.com/office/drawing/2014/main" id="{DBAC424A-08E3-4C49-799A-BC2556938F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81993" name="Arc 20">
                  <a:extLst>
                    <a:ext uri="{FF2B5EF4-FFF2-40B4-BE49-F238E27FC236}">
                      <a16:creationId xmlns:a16="http://schemas.microsoft.com/office/drawing/2014/main" id="{83349C3A-B935-4723-B178-26C44FFC2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1994" name="Arc 21">
                  <a:extLst>
                    <a:ext uri="{FF2B5EF4-FFF2-40B4-BE49-F238E27FC236}">
                      <a16:creationId xmlns:a16="http://schemas.microsoft.com/office/drawing/2014/main" id="{6E19A1AB-360D-C712-0ED6-FAF91142AB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81989" name="Line 22">
                <a:extLst>
                  <a:ext uri="{FF2B5EF4-FFF2-40B4-BE49-F238E27FC236}">
                    <a16:creationId xmlns:a16="http://schemas.microsoft.com/office/drawing/2014/main" id="{B184DBD4-EDF5-ED38-F64B-C8B7A2E657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81990" name="Group 23">
                <a:extLst>
                  <a:ext uri="{FF2B5EF4-FFF2-40B4-BE49-F238E27FC236}">
                    <a16:creationId xmlns:a16="http://schemas.microsoft.com/office/drawing/2014/main" id="{34CE61EF-2BC6-BC19-3CFF-27BB25B68D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81991" name="Arc 24">
                  <a:extLst>
                    <a:ext uri="{FF2B5EF4-FFF2-40B4-BE49-F238E27FC236}">
                      <a16:creationId xmlns:a16="http://schemas.microsoft.com/office/drawing/2014/main" id="{0B59431A-4E83-EBA0-B63F-606CAA6D6D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1992" name="Arc 25">
                  <a:extLst>
                    <a:ext uri="{FF2B5EF4-FFF2-40B4-BE49-F238E27FC236}">
                      <a16:creationId xmlns:a16="http://schemas.microsoft.com/office/drawing/2014/main" id="{EE7C3E90-1237-90C4-A028-62606029CD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317" name="Group 26">
              <a:extLst>
                <a:ext uri="{FF2B5EF4-FFF2-40B4-BE49-F238E27FC236}">
                  <a16:creationId xmlns:a16="http://schemas.microsoft.com/office/drawing/2014/main" id="{6CACCFFE-BD7E-0E3D-2165-6E23B847B2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3854458"/>
              <a:ext cx="867966" cy="194072"/>
              <a:chOff x="0" y="-1"/>
              <a:chExt cx="20000" cy="20002"/>
            </a:xfrm>
          </p:grpSpPr>
          <p:grpSp>
            <p:nvGrpSpPr>
              <p:cNvPr id="81981" name="Group 27">
                <a:extLst>
                  <a:ext uri="{FF2B5EF4-FFF2-40B4-BE49-F238E27FC236}">
                    <a16:creationId xmlns:a16="http://schemas.microsoft.com/office/drawing/2014/main" id="{6D983FD2-F314-5AA4-7E66-5B1C86C13F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-1"/>
                <a:ext cx="2874" cy="10046"/>
                <a:chOff x="0" y="-1"/>
                <a:chExt cx="20000" cy="20001"/>
              </a:xfrm>
            </p:grpSpPr>
            <p:sp>
              <p:nvSpPr>
                <p:cNvPr id="81986" name="Arc 28">
                  <a:extLst>
                    <a:ext uri="{FF2B5EF4-FFF2-40B4-BE49-F238E27FC236}">
                      <a16:creationId xmlns:a16="http://schemas.microsoft.com/office/drawing/2014/main" id="{4E3E3E53-E8D9-C1B4-2AE2-502E018DB4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89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1987" name="Arc 29">
                  <a:extLst>
                    <a:ext uri="{FF2B5EF4-FFF2-40B4-BE49-F238E27FC236}">
                      <a16:creationId xmlns:a16="http://schemas.microsoft.com/office/drawing/2014/main" id="{7C060810-67A5-4635-5733-2FEF059167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-1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81982" name="Line 30">
                <a:extLst>
                  <a:ext uri="{FF2B5EF4-FFF2-40B4-BE49-F238E27FC236}">
                    <a16:creationId xmlns:a16="http://schemas.microsoft.com/office/drawing/2014/main" id="{8C046C80-8CC2-2227-E86C-15CD9504D5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81983" name="Group 31">
                <a:extLst>
                  <a:ext uri="{FF2B5EF4-FFF2-40B4-BE49-F238E27FC236}">
                    <a16:creationId xmlns:a16="http://schemas.microsoft.com/office/drawing/2014/main" id="{B714B07D-916C-E245-03F2-D796423CE0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6"/>
                <a:chOff x="0" y="1"/>
                <a:chExt cx="20000" cy="19999"/>
              </a:xfrm>
            </p:grpSpPr>
            <p:sp>
              <p:nvSpPr>
                <p:cNvPr id="81984" name="Arc 32">
                  <a:extLst>
                    <a:ext uri="{FF2B5EF4-FFF2-40B4-BE49-F238E27FC236}">
                      <a16:creationId xmlns:a16="http://schemas.microsoft.com/office/drawing/2014/main" id="{564271A4-3A2D-4DCD-D055-B03376B858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1985" name="Arc 33">
                  <a:extLst>
                    <a:ext uri="{FF2B5EF4-FFF2-40B4-BE49-F238E27FC236}">
                      <a16:creationId xmlns:a16="http://schemas.microsoft.com/office/drawing/2014/main" id="{36A1FA04-A6E1-8E7C-F428-F5812180FB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318" name="Group 34">
              <a:extLst>
                <a:ext uri="{FF2B5EF4-FFF2-40B4-BE49-F238E27FC236}">
                  <a16:creationId xmlns:a16="http://schemas.microsoft.com/office/drawing/2014/main" id="{5F17E247-DF85-C71E-D8B5-EA208808D7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4047339"/>
              <a:ext cx="867966" cy="194072"/>
              <a:chOff x="0" y="1"/>
              <a:chExt cx="20000" cy="19998"/>
            </a:xfrm>
          </p:grpSpPr>
          <p:grpSp>
            <p:nvGrpSpPr>
              <p:cNvPr id="81974" name="Group 35">
                <a:extLst>
                  <a:ext uri="{FF2B5EF4-FFF2-40B4-BE49-F238E27FC236}">
                    <a16:creationId xmlns:a16="http://schemas.microsoft.com/office/drawing/2014/main" id="{4189E82A-1758-3E8B-1307-252EBFB21E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"/>
                <a:ext cx="2874" cy="9954"/>
                <a:chOff x="0" y="2"/>
                <a:chExt cx="20000" cy="19998"/>
              </a:xfrm>
            </p:grpSpPr>
            <p:sp>
              <p:nvSpPr>
                <p:cNvPr id="81979" name="Arc 36">
                  <a:extLst>
                    <a:ext uri="{FF2B5EF4-FFF2-40B4-BE49-F238E27FC236}">
                      <a16:creationId xmlns:a16="http://schemas.microsoft.com/office/drawing/2014/main" id="{9A112397-54A7-BB7F-09CC-98B3EE39A4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1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1980" name="Arc 37">
                  <a:extLst>
                    <a:ext uri="{FF2B5EF4-FFF2-40B4-BE49-F238E27FC236}">
                      <a16:creationId xmlns:a16="http://schemas.microsoft.com/office/drawing/2014/main" id="{26E9C65E-5D4F-72F4-8070-4E4A05DD7C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2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81975" name="Line 38">
                <a:extLst>
                  <a:ext uri="{FF2B5EF4-FFF2-40B4-BE49-F238E27FC236}">
                    <a16:creationId xmlns:a16="http://schemas.microsoft.com/office/drawing/2014/main" id="{42B411AA-8426-668C-0184-0A54F49CDC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81976" name="Group 39">
                <a:extLst>
                  <a:ext uri="{FF2B5EF4-FFF2-40B4-BE49-F238E27FC236}">
                    <a16:creationId xmlns:a16="http://schemas.microsoft.com/office/drawing/2014/main" id="{9749C402-3FCA-799A-4402-7349BF90CF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4"/>
                <a:chOff x="0" y="1"/>
                <a:chExt cx="20000" cy="19999"/>
              </a:xfrm>
            </p:grpSpPr>
            <p:sp>
              <p:nvSpPr>
                <p:cNvPr id="81977" name="Arc 40">
                  <a:extLst>
                    <a:ext uri="{FF2B5EF4-FFF2-40B4-BE49-F238E27FC236}">
                      <a16:creationId xmlns:a16="http://schemas.microsoft.com/office/drawing/2014/main" id="{135B9CF7-B19A-CC2C-6644-40EB050369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1978" name="Arc 41">
                  <a:extLst>
                    <a:ext uri="{FF2B5EF4-FFF2-40B4-BE49-F238E27FC236}">
                      <a16:creationId xmlns:a16="http://schemas.microsoft.com/office/drawing/2014/main" id="{05E2BEF1-43AD-A69C-CBB0-7C288F36D2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sp>
          <p:nvSpPr>
            <p:cNvPr id="319" name="Line 42">
              <a:extLst>
                <a:ext uri="{FF2B5EF4-FFF2-40B4-BE49-F238E27FC236}">
                  <a16:creationId xmlns:a16="http://schemas.microsoft.com/office/drawing/2014/main" id="{8DBBED72-5D63-B5DA-5DBB-F2B20176D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12247" y="4239347"/>
              <a:ext cx="1467933" cy="20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81920" name="Oval 102">
              <a:extLst>
                <a:ext uri="{FF2B5EF4-FFF2-40B4-BE49-F238E27FC236}">
                  <a16:creationId xmlns:a16="http://schemas.microsoft.com/office/drawing/2014/main" id="{DC9A5A02-C54A-F7DD-CA6D-87AD33E43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7171" y="3244607"/>
              <a:ext cx="55959" cy="5595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p:grpSp>
          <p:nvGrpSpPr>
            <p:cNvPr id="81921" name="Group 44">
              <a:extLst>
                <a:ext uri="{FF2B5EF4-FFF2-40B4-BE49-F238E27FC236}">
                  <a16:creationId xmlns:a16="http://schemas.microsoft.com/office/drawing/2014/main" id="{CE56402D-5E95-E6E6-51C7-40154219EB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3360431"/>
              <a:ext cx="125016" cy="96441"/>
              <a:chOff x="0" y="0"/>
              <a:chExt cx="20000" cy="20000"/>
            </a:xfrm>
          </p:grpSpPr>
          <p:sp>
            <p:nvSpPr>
              <p:cNvPr id="81972" name="Arc 45">
                <a:extLst>
                  <a:ext uri="{FF2B5EF4-FFF2-40B4-BE49-F238E27FC236}">
                    <a16:creationId xmlns:a16="http://schemas.microsoft.com/office/drawing/2014/main" id="{A9EC5F71-5BBE-4C9B-3C7C-F5887E895CA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1973" name="Arc 46">
                <a:extLst>
                  <a:ext uri="{FF2B5EF4-FFF2-40B4-BE49-F238E27FC236}">
                    <a16:creationId xmlns:a16="http://schemas.microsoft.com/office/drawing/2014/main" id="{B3AEA002-AD72-EE29-753C-8FA2F427DA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81922" name="Line 47">
              <a:extLst>
                <a:ext uri="{FF2B5EF4-FFF2-40B4-BE49-F238E27FC236}">
                  <a16:creationId xmlns:a16="http://schemas.microsoft.com/office/drawing/2014/main" id="{66F396AC-5989-507E-E9B8-CEA820154B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30472" y="3359370"/>
              <a:ext cx="1347427" cy="225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grpSp>
          <p:nvGrpSpPr>
            <p:cNvPr id="81924" name="Group 48">
              <a:extLst>
                <a:ext uri="{FF2B5EF4-FFF2-40B4-BE49-F238E27FC236}">
                  <a16:creationId xmlns:a16="http://schemas.microsoft.com/office/drawing/2014/main" id="{30BDD900-1806-7D41-A253-11EABB01B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3458062"/>
              <a:ext cx="867965" cy="192881"/>
              <a:chOff x="0" y="0"/>
              <a:chExt cx="20000" cy="19999"/>
            </a:xfrm>
          </p:grpSpPr>
          <p:grpSp>
            <p:nvGrpSpPr>
              <p:cNvPr id="81965" name="Group 49">
                <a:extLst>
                  <a:ext uri="{FF2B5EF4-FFF2-40B4-BE49-F238E27FC236}">
                    <a16:creationId xmlns:a16="http://schemas.microsoft.com/office/drawing/2014/main" id="{4795BAF4-12FB-7CF0-ED55-2EE853A4A1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0"/>
                <a:ext cx="2874" cy="10000"/>
                <a:chOff x="0" y="0"/>
                <a:chExt cx="20000" cy="20000"/>
              </a:xfrm>
            </p:grpSpPr>
            <p:sp>
              <p:nvSpPr>
                <p:cNvPr id="81970" name="Arc 50">
                  <a:extLst>
                    <a:ext uri="{FF2B5EF4-FFF2-40B4-BE49-F238E27FC236}">
                      <a16:creationId xmlns:a16="http://schemas.microsoft.com/office/drawing/2014/main" id="{64F03009-BE9B-39D6-ADB8-68010A73AA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1971" name="Arc 51">
                  <a:extLst>
                    <a:ext uri="{FF2B5EF4-FFF2-40B4-BE49-F238E27FC236}">
                      <a16:creationId xmlns:a16="http://schemas.microsoft.com/office/drawing/2014/main" id="{4183CB8F-A4E9-D5C3-A946-9A421BA845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81966" name="Line 52">
                <a:extLst>
                  <a:ext uri="{FF2B5EF4-FFF2-40B4-BE49-F238E27FC236}">
                    <a16:creationId xmlns:a16="http://schemas.microsoft.com/office/drawing/2014/main" id="{881C3D99-10FC-34CC-544E-F5188A051C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81967" name="Group 53">
                <a:extLst>
                  <a:ext uri="{FF2B5EF4-FFF2-40B4-BE49-F238E27FC236}">
                    <a16:creationId xmlns:a16="http://schemas.microsoft.com/office/drawing/2014/main" id="{1EA7ED97-4CF4-9387-C714-8009A9FD79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000"/>
                <a:ext cx="2874" cy="9999"/>
                <a:chOff x="0" y="0"/>
                <a:chExt cx="20000" cy="20000"/>
              </a:xfrm>
            </p:grpSpPr>
            <p:sp>
              <p:nvSpPr>
                <p:cNvPr id="81968" name="Arc 54">
                  <a:extLst>
                    <a:ext uri="{FF2B5EF4-FFF2-40B4-BE49-F238E27FC236}">
                      <a16:creationId xmlns:a16="http://schemas.microsoft.com/office/drawing/2014/main" id="{59A52814-77A1-0FFC-43E1-FD060A245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1969" name="Arc 55">
                  <a:extLst>
                    <a:ext uri="{FF2B5EF4-FFF2-40B4-BE49-F238E27FC236}">
                      <a16:creationId xmlns:a16="http://schemas.microsoft.com/office/drawing/2014/main" id="{4D1E9810-90BD-2163-A61B-1A2BDF9197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81925" name="Group 56">
              <a:extLst>
                <a:ext uri="{FF2B5EF4-FFF2-40B4-BE49-F238E27FC236}">
                  <a16:creationId xmlns:a16="http://schemas.microsoft.com/office/drawing/2014/main" id="{AA1310DD-41F1-BD06-C872-2359F1A926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3650944"/>
              <a:ext cx="867965" cy="192881"/>
              <a:chOff x="0" y="0"/>
              <a:chExt cx="20000" cy="19999"/>
            </a:xfrm>
          </p:grpSpPr>
          <p:grpSp>
            <p:nvGrpSpPr>
              <p:cNvPr id="81958" name="Group 57">
                <a:extLst>
                  <a:ext uri="{FF2B5EF4-FFF2-40B4-BE49-F238E27FC236}">
                    <a16:creationId xmlns:a16="http://schemas.microsoft.com/office/drawing/2014/main" id="{75A13BE0-0F73-6445-B5E4-CE7493A253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0"/>
                <a:ext cx="2874" cy="10000"/>
                <a:chOff x="0" y="0"/>
                <a:chExt cx="20000" cy="20000"/>
              </a:xfrm>
            </p:grpSpPr>
            <p:sp>
              <p:nvSpPr>
                <p:cNvPr id="81963" name="Arc 58">
                  <a:extLst>
                    <a:ext uri="{FF2B5EF4-FFF2-40B4-BE49-F238E27FC236}">
                      <a16:creationId xmlns:a16="http://schemas.microsoft.com/office/drawing/2014/main" id="{076041D6-BF44-2089-A851-01E09F8060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1964" name="Arc 59">
                  <a:extLst>
                    <a:ext uri="{FF2B5EF4-FFF2-40B4-BE49-F238E27FC236}">
                      <a16:creationId xmlns:a16="http://schemas.microsoft.com/office/drawing/2014/main" id="{C3ABB7C9-D03D-7F2C-D83E-9C4A7A5750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81959" name="Line 60">
                <a:extLst>
                  <a:ext uri="{FF2B5EF4-FFF2-40B4-BE49-F238E27FC236}">
                    <a16:creationId xmlns:a16="http://schemas.microsoft.com/office/drawing/2014/main" id="{849906A4-9C71-8E50-A274-962DD8475B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81960" name="Group 61">
                <a:extLst>
                  <a:ext uri="{FF2B5EF4-FFF2-40B4-BE49-F238E27FC236}">
                    <a16:creationId xmlns:a16="http://schemas.microsoft.com/office/drawing/2014/main" id="{975B9DAC-C025-2395-B12E-DFBBBD2DBA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000"/>
                <a:ext cx="2874" cy="9999"/>
                <a:chOff x="0" y="0"/>
                <a:chExt cx="20000" cy="20000"/>
              </a:xfrm>
            </p:grpSpPr>
            <p:sp>
              <p:nvSpPr>
                <p:cNvPr id="81961" name="Arc 62">
                  <a:extLst>
                    <a:ext uri="{FF2B5EF4-FFF2-40B4-BE49-F238E27FC236}">
                      <a16:creationId xmlns:a16="http://schemas.microsoft.com/office/drawing/2014/main" id="{27BB366C-820B-F57D-37F8-F508F9D0F1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1962" name="Arc 63">
                  <a:extLst>
                    <a:ext uri="{FF2B5EF4-FFF2-40B4-BE49-F238E27FC236}">
                      <a16:creationId xmlns:a16="http://schemas.microsoft.com/office/drawing/2014/main" id="{B35DB10F-4DCF-C2A8-50F3-4414F50DFB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81926" name="Group 64">
              <a:extLst>
                <a:ext uri="{FF2B5EF4-FFF2-40B4-BE49-F238E27FC236}">
                  <a16:creationId xmlns:a16="http://schemas.microsoft.com/office/drawing/2014/main" id="{E09013A3-3AB5-AB35-B90B-AE9909BAF1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3843825"/>
              <a:ext cx="867965" cy="194072"/>
              <a:chOff x="0" y="-1"/>
              <a:chExt cx="20000" cy="20002"/>
            </a:xfrm>
          </p:grpSpPr>
          <p:grpSp>
            <p:nvGrpSpPr>
              <p:cNvPr id="81951" name="Group 65">
                <a:extLst>
                  <a:ext uri="{FF2B5EF4-FFF2-40B4-BE49-F238E27FC236}">
                    <a16:creationId xmlns:a16="http://schemas.microsoft.com/office/drawing/2014/main" id="{2BABF677-C84B-A2AC-0E88-2DB1D18DDD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-1"/>
                <a:ext cx="2874" cy="10046"/>
                <a:chOff x="0" y="-1"/>
                <a:chExt cx="20000" cy="20001"/>
              </a:xfrm>
            </p:grpSpPr>
            <p:sp>
              <p:nvSpPr>
                <p:cNvPr id="81956" name="Arc 66">
                  <a:extLst>
                    <a:ext uri="{FF2B5EF4-FFF2-40B4-BE49-F238E27FC236}">
                      <a16:creationId xmlns:a16="http://schemas.microsoft.com/office/drawing/2014/main" id="{A2A3660D-E4A6-BAE7-82CD-9F79CA22CF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89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1957" name="Arc 67">
                  <a:extLst>
                    <a:ext uri="{FF2B5EF4-FFF2-40B4-BE49-F238E27FC236}">
                      <a16:creationId xmlns:a16="http://schemas.microsoft.com/office/drawing/2014/main" id="{54E9C685-DBE8-97DA-32F9-246EC28AB2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-1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81952" name="Line 68">
                <a:extLst>
                  <a:ext uri="{FF2B5EF4-FFF2-40B4-BE49-F238E27FC236}">
                    <a16:creationId xmlns:a16="http://schemas.microsoft.com/office/drawing/2014/main" id="{E18EFED8-653C-A9CF-FC96-647E7ED0C5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81953" name="Group 69">
                <a:extLst>
                  <a:ext uri="{FF2B5EF4-FFF2-40B4-BE49-F238E27FC236}">
                    <a16:creationId xmlns:a16="http://schemas.microsoft.com/office/drawing/2014/main" id="{ABD8E27F-3386-50B6-094B-5503D983A8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955"/>
                <a:ext cx="2874" cy="10046"/>
                <a:chOff x="0" y="1"/>
                <a:chExt cx="20000" cy="19999"/>
              </a:xfrm>
            </p:grpSpPr>
            <p:sp>
              <p:nvSpPr>
                <p:cNvPr id="81954" name="Arc 70">
                  <a:extLst>
                    <a:ext uri="{FF2B5EF4-FFF2-40B4-BE49-F238E27FC236}">
                      <a16:creationId xmlns:a16="http://schemas.microsoft.com/office/drawing/2014/main" id="{0F751CC6-0168-E1DF-7A9A-BAC062348E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1955" name="Arc 71">
                  <a:extLst>
                    <a:ext uri="{FF2B5EF4-FFF2-40B4-BE49-F238E27FC236}">
                      <a16:creationId xmlns:a16="http://schemas.microsoft.com/office/drawing/2014/main" id="{299AFD47-D92C-EFE8-93C1-ED53BC29EA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81927" name="Group 72">
              <a:extLst>
                <a:ext uri="{FF2B5EF4-FFF2-40B4-BE49-F238E27FC236}">
                  <a16:creationId xmlns:a16="http://schemas.microsoft.com/office/drawing/2014/main" id="{4481B9DD-D7D5-81C6-08DD-55065ECD54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4036706"/>
              <a:ext cx="867965" cy="194072"/>
              <a:chOff x="0" y="1"/>
              <a:chExt cx="20000" cy="19998"/>
            </a:xfrm>
          </p:grpSpPr>
          <p:grpSp>
            <p:nvGrpSpPr>
              <p:cNvPr id="81944" name="Group 73">
                <a:extLst>
                  <a:ext uri="{FF2B5EF4-FFF2-40B4-BE49-F238E27FC236}">
                    <a16:creationId xmlns:a16="http://schemas.microsoft.com/office/drawing/2014/main" id="{85CEF23E-774E-CEE2-36DE-C4855834E7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"/>
                <a:ext cx="2874" cy="9954"/>
                <a:chOff x="0" y="2"/>
                <a:chExt cx="20000" cy="19998"/>
              </a:xfrm>
            </p:grpSpPr>
            <p:sp>
              <p:nvSpPr>
                <p:cNvPr id="81949" name="Arc 74">
                  <a:extLst>
                    <a:ext uri="{FF2B5EF4-FFF2-40B4-BE49-F238E27FC236}">
                      <a16:creationId xmlns:a16="http://schemas.microsoft.com/office/drawing/2014/main" id="{B343D042-E202-F663-2E3F-53193400BD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1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1950" name="Arc 75">
                  <a:extLst>
                    <a:ext uri="{FF2B5EF4-FFF2-40B4-BE49-F238E27FC236}">
                      <a16:creationId xmlns:a16="http://schemas.microsoft.com/office/drawing/2014/main" id="{A6342563-F886-ABAE-AF45-87FA56A03A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2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81945" name="Line 76">
                <a:extLst>
                  <a:ext uri="{FF2B5EF4-FFF2-40B4-BE49-F238E27FC236}">
                    <a16:creationId xmlns:a16="http://schemas.microsoft.com/office/drawing/2014/main" id="{8B800A7C-DB72-889B-3350-66B8A97401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81946" name="Group 77">
                <a:extLst>
                  <a:ext uri="{FF2B5EF4-FFF2-40B4-BE49-F238E27FC236}">
                    <a16:creationId xmlns:a16="http://schemas.microsoft.com/office/drawing/2014/main" id="{BFA75AC9-420A-8937-E839-7DA227A458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955"/>
                <a:ext cx="2874" cy="10044"/>
                <a:chOff x="0" y="1"/>
                <a:chExt cx="20000" cy="19999"/>
              </a:xfrm>
            </p:grpSpPr>
            <p:sp>
              <p:nvSpPr>
                <p:cNvPr id="81947" name="Arc 78">
                  <a:extLst>
                    <a:ext uri="{FF2B5EF4-FFF2-40B4-BE49-F238E27FC236}">
                      <a16:creationId xmlns:a16="http://schemas.microsoft.com/office/drawing/2014/main" id="{0996B379-1C19-5236-975A-12676CAF2F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1948" name="Arc 79">
                  <a:extLst>
                    <a:ext uri="{FF2B5EF4-FFF2-40B4-BE49-F238E27FC236}">
                      <a16:creationId xmlns:a16="http://schemas.microsoft.com/office/drawing/2014/main" id="{01F4FE10-F461-2E34-9E8E-86D9CCA1AF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sp>
          <p:nvSpPr>
            <p:cNvPr id="81928" name="Line 80">
              <a:extLst>
                <a:ext uri="{FF2B5EF4-FFF2-40B4-BE49-F238E27FC236}">
                  <a16:creationId xmlns:a16="http://schemas.microsoft.com/office/drawing/2014/main" id="{4F6EE41B-2E8F-253C-9CEF-712817E127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49599" y="4228714"/>
              <a:ext cx="728337" cy="20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81929" name="Oval 103">
              <a:extLst>
                <a:ext uri="{FF2B5EF4-FFF2-40B4-BE49-F238E27FC236}">
                  <a16:creationId xmlns:a16="http://schemas.microsoft.com/office/drawing/2014/main" id="{8CB8FD75-644D-A472-5FC2-808AECBFA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6648" y="3244607"/>
              <a:ext cx="55959" cy="5595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930" name="Text Box 116">
                  <a:extLst>
                    <a:ext uri="{FF2B5EF4-FFF2-40B4-BE49-F238E27FC236}">
                      <a16:creationId xmlns:a16="http://schemas.microsoft.com/office/drawing/2014/main" id="{8361E9C5-1EB4-7823-2E1A-D850307230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89446" y="2915164"/>
                  <a:ext cx="414216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800" dirty="0"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81930" name="Text Box 116">
                  <a:extLst>
                    <a:ext uri="{FF2B5EF4-FFF2-40B4-BE49-F238E27FC236}">
                      <a16:creationId xmlns:a16="http://schemas.microsoft.com/office/drawing/2014/main" id="{8361E9C5-1EB4-7823-2E1A-D850307230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89446" y="2915164"/>
                  <a:ext cx="41421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931" name="Line 118">
              <a:extLst>
                <a:ext uri="{FF2B5EF4-FFF2-40B4-BE49-F238E27FC236}">
                  <a16:creationId xmlns:a16="http://schemas.microsoft.com/office/drawing/2014/main" id="{E157B24F-14BB-AE34-A70E-126A6033C7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42549" y="3480777"/>
              <a:ext cx="1" cy="63572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81932" name="Line 118">
              <a:extLst>
                <a:ext uri="{FF2B5EF4-FFF2-40B4-BE49-F238E27FC236}">
                  <a16:creationId xmlns:a16="http://schemas.microsoft.com/office/drawing/2014/main" id="{DF313307-8C96-FD48-77C6-91638443C4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09847" y="3480777"/>
              <a:ext cx="1" cy="63572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933" name="Text Box 116">
                  <a:extLst>
                    <a:ext uri="{FF2B5EF4-FFF2-40B4-BE49-F238E27FC236}">
                      <a16:creationId xmlns:a16="http://schemas.microsoft.com/office/drawing/2014/main" id="{807FF12E-0755-8819-6241-39F8C0292A9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49598" y="2915164"/>
                  <a:ext cx="945515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400" dirty="0"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81933" name="Text Box 116">
                  <a:extLst>
                    <a:ext uri="{FF2B5EF4-FFF2-40B4-BE49-F238E27FC236}">
                      <a16:creationId xmlns:a16="http://schemas.microsoft.com/office/drawing/2014/main" id="{807FF12E-0755-8819-6241-39F8C0292A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49598" y="2915164"/>
                  <a:ext cx="94551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934" name="TextBox 81933">
                  <a:extLst>
                    <a:ext uri="{FF2B5EF4-FFF2-40B4-BE49-F238E27FC236}">
                      <a16:creationId xmlns:a16="http://schemas.microsoft.com/office/drawing/2014/main" id="{1454B196-5042-91B4-E485-90B841E85C1E}"/>
                    </a:ext>
                  </a:extLst>
                </p:cNvPr>
                <p:cNvSpPr txBox="1"/>
                <p:nvPr/>
              </p:nvSpPr>
              <p:spPr>
                <a:xfrm>
                  <a:off x="3218802" y="3660141"/>
                  <a:ext cx="2873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1934" name="TextBox 81933">
                  <a:extLst>
                    <a:ext uri="{FF2B5EF4-FFF2-40B4-BE49-F238E27FC236}">
                      <a16:creationId xmlns:a16="http://schemas.microsoft.com/office/drawing/2014/main" id="{1454B196-5042-91B4-E485-90B841E85C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8802" y="3660141"/>
                  <a:ext cx="2873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2500" r="-4167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935" name="TextBox 81934">
                  <a:extLst>
                    <a:ext uri="{FF2B5EF4-FFF2-40B4-BE49-F238E27FC236}">
                      <a16:creationId xmlns:a16="http://schemas.microsoft.com/office/drawing/2014/main" id="{D8243D59-1413-3DCF-7413-21FBC6215CBE}"/>
                    </a:ext>
                  </a:extLst>
                </p:cNvPr>
                <p:cNvSpPr txBox="1"/>
                <p:nvPr/>
              </p:nvSpPr>
              <p:spPr>
                <a:xfrm>
                  <a:off x="7866511" y="3660141"/>
                  <a:ext cx="2921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1935" name="TextBox 81934">
                  <a:extLst>
                    <a:ext uri="{FF2B5EF4-FFF2-40B4-BE49-F238E27FC236}">
                      <a16:creationId xmlns:a16="http://schemas.microsoft.com/office/drawing/2014/main" id="{D8243D59-1413-3DCF-7413-21FBC6215C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6511" y="3660141"/>
                  <a:ext cx="29213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0833" r="-4167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936" name="Oval 81935">
              <a:extLst>
                <a:ext uri="{FF2B5EF4-FFF2-40B4-BE49-F238E27FC236}">
                  <a16:creationId xmlns:a16="http://schemas.microsoft.com/office/drawing/2014/main" id="{B947A89A-30E1-81B3-DB17-A0C5BEA2A3D0}"/>
                </a:ext>
              </a:extLst>
            </p:cNvPr>
            <p:cNvSpPr/>
            <p:nvPr/>
          </p:nvSpPr>
          <p:spPr>
            <a:xfrm>
              <a:off x="7777899" y="3318081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1937" name="Oval 81936">
              <a:extLst>
                <a:ext uri="{FF2B5EF4-FFF2-40B4-BE49-F238E27FC236}">
                  <a16:creationId xmlns:a16="http://schemas.microsoft.com/office/drawing/2014/main" id="{27B123BC-7803-29DA-F4AC-62D56F4315A0}"/>
                </a:ext>
              </a:extLst>
            </p:cNvPr>
            <p:cNvSpPr/>
            <p:nvPr/>
          </p:nvSpPr>
          <p:spPr>
            <a:xfrm>
              <a:off x="7777899" y="4186256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938" name="TextBox 81937">
                  <a:extLst>
                    <a:ext uri="{FF2B5EF4-FFF2-40B4-BE49-F238E27FC236}">
                      <a16:creationId xmlns:a16="http://schemas.microsoft.com/office/drawing/2014/main" id="{DEB3268A-4871-474F-45CD-62C63548E9E6}"/>
                    </a:ext>
                  </a:extLst>
                </p:cNvPr>
                <p:cNvSpPr txBox="1"/>
                <p:nvPr/>
              </p:nvSpPr>
              <p:spPr>
                <a:xfrm>
                  <a:off x="4933713" y="3660141"/>
                  <a:ext cx="3040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1938" name="TextBox 81937">
                  <a:extLst>
                    <a:ext uri="{FF2B5EF4-FFF2-40B4-BE49-F238E27FC236}">
                      <a16:creationId xmlns:a16="http://schemas.microsoft.com/office/drawing/2014/main" id="{DEB3268A-4871-474F-45CD-62C63548E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3713" y="3660141"/>
                  <a:ext cx="30405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0833" r="-8333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939" name="TextBox 81938">
                  <a:extLst>
                    <a:ext uri="{FF2B5EF4-FFF2-40B4-BE49-F238E27FC236}">
                      <a16:creationId xmlns:a16="http://schemas.microsoft.com/office/drawing/2014/main" id="{99DB81BB-89D3-5769-52D5-F35CE957FE24}"/>
                    </a:ext>
                  </a:extLst>
                </p:cNvPr>
                <p:cNvSpPr txBox="1"/>
                <p:nvPr/>
              </p:nvSpPr>
              <p:spPr>
                <a:xfrm>
                  <a:off x="5918268" y="3660141"/>
                  <a:ext cx="30937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1939" name="TextBox 81938">
                  <a:extLst>
                    <a:ext uri="{FF2B5EF4-FFF2-40B4-BE49-F238E27FC236}">
                      <a16:creationId xmlns:a16="http://schemas.microsoft.com/office/drawing/2014/main" id="{99DB81BB-89D3-5769-52D5-F35CE957F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8268" y="3660141"/>
                  <a:ext cx="30937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5385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940" name="Line 118">
              <a:extLst>
                <a:ext uri="{FF2B5EF4-FFF2-40B4-BE49-F238E27FC236}">
                  <a16:creationId xmlns:a16="http://schemas.microsoft.com/office/drawing/2014/main" id="{9F01577A-19EC-948C-9520-52160E46FB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14692" y="3259561"/>
              <a:ext cx="542519" cy="291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81941" name="Line 118">
              <a:extLst>
                <a:ext uri="{FF2B5EF4-FFF2-40B4-BE49-F238E27FC236}">
                  <a16:creationId xmlns:a16="http://schemas.microsoft.com/office/drawing/2014/main" id="{2668FA07-6352-C431-C8F3-A59246DEB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50028" y="3267862"/>
              <a:ext cx="542519" cy="291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81942" name="Oval 81941">
              <a:extLst>
                <a:ext uri="{FF2B5EF4-FFF2-40B4-BE49-F238E27FC236}">
                  <a16:creationId xmlns:a16="http://schemas.microsoft.com/office/drawing/2014/main" id="{1469FE42-1E3E-0A24-65CB-28EEBA55255D}"/>
                </a:ext>
              </a:extLst>
            </p:cNvPr>
            <p:cNvSpPr/>
            <p:nvPr/>
          </p:nvSpPr>
          <p:spPr>
            <a:xfrm>
              <a:off x="2546663" y="3341943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1943" name="Oval 81942">
              <a:extLst>
                <a:ext uri="{FF2B5EF4-FFF2-40B4-BE49-F238E27FC236}">
                  <a16:creationId xmlns:a16="http://schemas.microsoft.com/office/drawing/2014/main" id="{648D4712-E832-56C4-5489-9AD7EC289C78}"/>
                </a:ext>
              </a:extLst>
            </p:cNvPr>
            <p:cNvSpPr/>
            <p:nvPr/>
          </p:nvSpPr>
          <p:spPr>
            <a:xfrm>
              <a:off x="2546663" y="4207169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82008" name="Group 82007">
            <a:extLst>
              <a:ext uri="{FF2B5EF4-FFF2-40B4-BE49-F238E27FC236}">
                <a16:creationId xmlns:a16="http://schemas.microsoft.com/office/drawing/2014/main" id="{82799B39-E14C-9A6D-7019-BB07E37BE043}"/>
              </a:ext>
            </a:extLst>
          </p:cNvPr>
          <p:cNvGrpSpPr/>
          <p:nvPr/>
        </p:nvGrpSpPr>
        <p:grpSpPr>
          <a:xfrm>
            <a:off x="8447048" y="3738290"/>
            <a:ext cx="2597452" cy="3006724"/>
            <a:chOff x="8447048" y="3738290"/>
            <a:chExt cx="2597452" cy="3006724"/>
          </a:xfrm>
        </p:grpSpPr>
        <p:grpSp>
          <p:nvGrpSpPr>
            <p:cNvPr id="217" name="Group 103"/>
            <p:cNvGrpSpPr>
              <a:grpSpLocks/>
            </p:cNvGrpSpPr>
            <p:nvPr/>
          </p:nvGrpSpPr>
          <p:grpSpPr bwMode="auto">
            <a:xfrm>
              <a:off x="8789383" y="4622129"/>
              <a:ext cx="2030016" cy="2122885"/>
              <a:chOff x="1771" y="1306"/>
              <a:chExt cx="1705" cy="1783"/>
            </a:xfrm>
          </p:grpSpPr>
          <p:grpSp>
            <p:nvGrpSpPr>
              <p:cNvPr id="218" name="Group 102"/>
              <p:cNvGrpSpPr>
                <a:grpSpLocks/>
              </p:cNvGrpSpPr>
              <p:nvPr/>
            </p:nvGrpSpPr>
            <p:grpSpPr bwMode="auto">
              <a:xfrm>
                <a:off x="2143" y="1306"/>
                <a:ext cx="932" cy="1783"/>
                <a:chOff x="2143" y="1306"/>
                <a:chExt cx="932" cy="1783"/>
              </a:xfrm>
            </p:grpSpPr>
            <p:grpSp>
              <p:nvGrpSpPr>
                <p:cNvPr id="221" name="Group 30"/>
                <p:cNvGrpSpPr>
                  <a:grpSpLocks/>
                </p:cNvGrpSpPr>
                <p:nvPr/>
              </p:nvGrpSpPr>
              <p:grpSpPr bwMode="auto">
                <a:xfrm>
                  <a:off x="2653" y="1555"/>
                  <a:ext cx="169" cy="1339"/>
                  <a:chOff x="0" y="1"/>
                  <a:chExt cx="20000" cy="19993"/>
                </a:xfrm>
              </p:grpSpPr>
              <p:grpSp>
                <p:nvGrpSpPr>
                  <p:cNvPr id="239" name="Group 31"/>
                  <p:cNvGrpSpPr>
                    <a:grpSpLocks/>
                  </p:cNvGrpSpPr>
                  <p:nvPr/>
                </p:nvGrpSpPr>
                <p:grpSpPr bwMode="auto">
                  <a:xfrm>
                    <a:off x="0" y="3331"/>
                    <a:ext cx="20000" cy="3342"/>
                    <a:chOff x="0" y="0"/>
                    <a:chExt cx="20000" cy="19994"/>
                  </a:xfrm>
                </p:grpSpPr>
                <p:sp>
                  <p:nvSpPr>
                    <p:cNvPr id="251" name="Arc 32"/>
                    <p:cNvSpPr>
                      <a:spLocks/>
                    </p:cNvSpPr>
                    <p:nvPr/>
                  </p:nvSpPr>
                  <p:spPr bwMode="auto">
                    <a:xfrm flipH="1">
                      <a:off x="0" y="0"/>
                      <a:ext cx="20000" cy="10033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52" name="Arc 33"/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0" y="9961"/>
                      <a:ext cx="20000" cy="10033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40" name="Group 34"/>
                  <p:cNvGrpSpPr>
                    <a:grpSpLocks/>
                  </p:cNvGrpSpPr>
                  <p:nvPr/>
                </p:nvGrpSpPr>
                <p:grpSpPr bwMode="auto">
                  <a:xfrm>
                    <a:off x="0" y="6661"/>
                    <a:ext cx="20000" cy="3342"/>
                    <a:chOff x="0" y="0"/>
                    <a:chExt cx="20000" cy="20000"/>
                  </a:xfrm>
                </p:grpSpPr>
                <p:sp>
                  <p:nvSpPr>
                    <p:cNvPr id="249" name="Arc 35"/>
                    <p:cNvSpPr>
                      <a:spLocks/>
                    </p:cNvSpPr>
                    <p:nvPr/>
                  </p:nvSpPr>
                  <p:spPr bwMode="auto">
                    <a:xfrm flipH="1">
                      <a:off x="0" y="0"/>
                      <a:ext cx="20000" cy="10036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50" name="Arc 36"/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0" y="9964"/>
                      <a:ext cx="20000" cy="10036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41" name="Group 37"/>
                  <p:cNvGrpSpPr>
                    <a:grpSpLocks/>
                  </p:cNvGrpSpPr>
                  <p:nvPr/>
                </p:nvGrpSpPr>
                <p:grpSpPr bwMode="auto">
                  <a:xfrm>
                    <a:off x="0" y="9980"/>
                    <a:ext cx="20000" cy="3342"/>
                    <a:chOff x="0" y="0"/>
                    <a:chExt cx="20000" cy="20000"/>
                  </a:xfrm>
                </p:grpSpPr>
                <p:sp>
                  <p:nvSpPr>
                    <p:cNvPr id="247" name="Arc 38"/>
                    <p:cNvSpPr>
                      <a:spLocks/>
                    </p:cNvSpPr>
                    <p:nvPr/>
                  </p:nvSpPr>
                  <p:spPr bwMode="auto">
                    <a:xfrm flipH="1">
                      <a:off x="0" y="0"/>
                      <a:ext cx="20000" cy="10036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48" name="Arc 39"/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0" y="9964"/>
                      <a:ext cx="20000" cy="10036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42" name="Group 40"/>
                  <p:cNvGrpSpPr>
                    <a:grpSpLocks/>
                  </p:cNvGrpSpPr>
                  <p:nvPr/>
                </p:nvGrpSpPr>
                <p:grpSpPr bwMode="auto">
                  <a:xfrm>
                    <a:off x="0" y="13310"/>
                    <a:ext cx="20000" cy="3342"/>
                    <a:chOff x="0" y="0"/>
                    <a:chExt cx="20000" cy="20000"/>
                  </a:xfrm>
                </p:grpSpPr>
                <p:sp>
                  <p:nvSpPr>
                    <p:cNvPr id="245" name="Arc 41"/>
                    <p:cNvSpPr>
                      <a:spLocks/>
                    </p:cNvSpPr>
                    <p:nvPr/>
                  </p:nvSpPr>
                  <p:spPr bwMode="auto">
                    <a:xfrm flipH="1">
                      <a:off x="0" y="0"/>
                      <a:ext cx="20000" cy="10036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46" name="Arc 42"/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0" y="9964"/>
                      <a:ext cx="20000" cy="10036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43" name="Line 4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931" y="1"/>
                    <a:ext cx="69" cy="3353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4" name="Line 4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931" y="16640"/>
                    <a:ext cx="69" cy="3354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22" name="Group 45"/>
                <p:cNvGrpSpPr>
                  <a:grpSpLocks/>
                </p:cNvGrpSpPr>
                <p:nvPr/>
              </p:nvGrpSpPr>
              <p:grpSpPr bwMode="auto">
                <a:xfrm>
                  <a:off x="2400" y="1555"/>
                  <a:ext cx="169" cy="1339"/>
                  <a:chOff x="0" y="1"/>
                  <a:chExt cx="20000" cy="19993"/>
                </a:xfrm>
              </p:grpSpPr>
              <p:grpSp>
                <p:nvGrpSpPr>
                  <p:cNvPr id="225" name="Group 46"/>
                  <p:cNvGrpSpPr>
                    <a:grpSpLocks/>
                  </p:cNvGrpSpPr>
                  <p:nvPr/>
                </p:nvGrpSpPr>
                <p:grpSpPr bwMode="auto">
                  <a:xfrm>
                    <a:off x="0" y="3331"/>
                    <a:ext cx="20000" cy="3342"/>
                    <a:chOff x="0" y="0"/>
                    <a:chExt cx="20000" cy="19994"/>
                  </a:xfrm>
                </p:grpSpPr>
                <p:sp>
                  <p:nvSpPr>
                    <p:cNvPr id="237" name="Arc 47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20000" cy="10033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38" name="Arc 48"/>
                    <p:cNvSpPr>
                      <a:spLocks/>
                    </p:cNvSpPr>
                    <p:nvPr/>
                  </p:nvSpPr>
                  <p:spPr bwMode="auto">
                    <a:xfrm flipV="1">
                      <a:off x="0" y="9961"/>
                      <a:ext cx="20000" cy="10033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26" name="Group 49"/>
                  <p:cNvGrpSpPr>
                    <a:grpSpLocks/>
                  </p:cNvGrpSpPr>
                  <p:nvPr/>
                </p:nvGrpSpPr>
                <p:grpSpPr bwMode="auto">
                  <a:xfrm>
                    <a:off x="0" y="6661"/>
                    <a:ext cx="20000" cy="3342"/>
                    <a:chOff x="0" y="0"/>
                    <a:chExt cx="20000" cy="20000"/>
                  </a:xfrm>
                </p:grpSpPr>
                <p:sp>
                  <p:nvSpPr>
                    <p:cNvPr id="235" name="Arc 50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20000" cy="10036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36" name="Arc 51"/>
                    <p:cNvSpPr>
                      <a:spLocks/>
                    </p:cNvSpPr>
                    <p:nvPr/>
                  </p:nvSpPr>
                  <p:spPr bwMode="auto">
                    <a:xfrm flipV="1">
                      <a:off x="0" y="9964"/>
                      <a:ext cx="20000" cy="10036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27" name="Group 52"/>
                  <p:cNvGrpSpPr>
                    <a:grpSpLocks/>
                  </p:cNvGrpSpPr>
                  <p:nvPr/>
                </p:nvGrpSpPr>
                <p:grpSpPr bwMode="auto">
                  <a:xfrm>
                    <a:off x="0" y="9980"/>
                    <a:ext cx="20000" cy="3342"/>
                    <a:chOff x="0" y="0"/>
                    <a:chExt cx="20000" cy="20000"/>
                  </a:xfrm>
                </p:grpSpPr>
                <p:sp>
                  <p:nvSpPr>
                    <p:cNvPr id="233" name="Arc 53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20000" cy="10036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34" name="Arc 54"/>
                    <p:cNvSpPr>
                      <a:spLocks/>
                    </p:cNvSpPr>
                    <p:nvPr/>
                  </p:nvSpPr>
                  <p:spPr bwMode="auto">
                    <a:xfrm flipV="1">
                      <a:off x="0" y="9964"/>
                      <a:ext cx="20000" cy="10036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28" name="Group 55"/>
                  <p:cNvGrpSpPr>
                    <a:grpSpLocks/>
                  </p:cNvGrpSpPr>
                  <p:nvPr/>
                </p:nvGrpSpPr>
                <p:grpSpPr bwMode="auto">
                  <a:xfrm>
                    <a:off x="0" y="13310"/>
                    <a:ext cx="20000" cy="3342"/>
                    <a:chOff x="0" y="0"/>
                    <a:chExt cx="20000" cy="20000"/>
                  </a:xfrm>
                </p:grpSpPr>
                <p:sp>
                  <p:nvSpPr>
                    <p:cNvPr id="231" name="Arc 56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20000" cy="10036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32" name="Arc 57"/>
                    <p:cNvSpPr>
                      <a:spLocks/>
                    </p:cNvSpPr>
                    <p:nvPr/>
                  </p:nvSpPr>
                  <p:spPr bwMode="auto">
                    <a:xfrm flipV="1">
                      <a:off x="0" y="9964"/>
                      <a:ext cx="20000" cy="10036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29" name="Line 5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0" y="1"/>
                    <a:ext cx="69" cy="3353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0" name="Line 5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0" y="16640"/>
                    <a:ext cx="69" cy="3354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23" name="Line 62"/>
                <p:cNvSpPr>
                  <a:spLocks noChangeShapeType="1"/>
                </p:cNvSpPr>
                <p:nvPr/>
              </p:nvSpPr>
              <p:spPr bwMode="auto">
                <a:xfrm>
                  <a:off x="2821" y="1555"/>
                  <a:ext cx="254" cy="1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24" name="Rectangle 66"/>
                <p:cNvSpPr>
                  <a:spLocks noChangeArrowheads="1"/>
                </p:cNvSpPr>
                <p:nvPr/>
              </p:nvSpPr>
              <p:spPr bwMode="auto">
                <a:xfrm>
                  <a:off x="2293" y="1306"/>
                  <a:ext cx="716" cy="1783"/>
                </a:xfrm>
                <a:prstGeom prst="rect">
                  <a:avLst/>
                </a:prstGeom>
                <a:noFill/>
                <a:ln w="38100">
                  <a:solidFill>
                    <a:srgbClr val="000000"/>
                  </a:solidFill>
                  <a:prstDash val="sys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53" name="Line 62"/>
                <p:cNvSpPr>
                  <a:spLocks noChangeShapeType="1"/>
                </p:cNvSpPr>
                <p:nvPr/>
              </p:nvSpPr>
              <p:spPr bwMode="auto">
                <a:xfrm>
                  <a:off x="2817" y="2879"/>
                  <a:ext cx="254" cy="1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54" name="Line 62"/>
                <p:cNvSpPr>
                  <a:spLocks noChangeShapeType="1"/>
                </p:cNvSpPr>
                <p:nvPr/>
              </p:nvSpPr>
              <p:spPr bwMode="auto">
                <a:xfrm>
                  <a:off x="2143" y="2894"/>
                  <a:ext cx="254" cy="1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55" name="Line 62"/>
                <p:cNvSpPr>
                  <a:spLocks noChangeShapeType="1"/>
                </p:cNvSpPr>
                <p:nvPr/>
              </p:nvSpPr>
              <p:spPr bwMode="auto">
                <a:xfrm>
                  <a:off x="2143" y="1564"/>
                  <a:ext cx="254" cy="1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9" name="Rectangle 6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969"/>
                    <a:ext cx="422" cy="44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525" tIns="9525" rIns="9525" bIns="9525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00"/>
                      </a:solidFill>
                      <a:latin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219" name="Rectangle 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71" y="1969"/>
                    <a:ext cx="422" cy="44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000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0" name="Rectangle 68"/>
                  <p:cNvSpPr>
                    <a:spLocks noChangeArrowheads="1"/>
                  </p:cNvSpPr>
                  <p:nvPr/>
                </p:nvSpPr>
                <p:spPr bwMode="auto">
                  <a:xfrm>
                    <a:off x="3053" y="2009"/>
                    <a:ext cx="423" cy="44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525" tIns="9525" rIns="9525" bIns="9525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0000"/>
                      </a:solidFill>
                      <a:latin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220" name="Rectangle 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053" y="2009"/>
                    <a:ext cx="423" cy="44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878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005" name="TextBox 82004">
                  <a:extLst>
                    <a:ext uri="{FF2B5EF4-FFF2-40B4-BE49-F238E27FC236}">
                      <a16:creationId xmlns:a16="http://schemas.microsoft.com/office/drawing/2014/main" id="{F8260579-2EB3-6B96-4EB8-C3CC8A44FD50}"/>
                    </a:ext>
                  </a:extLst>
                </p:cNvPr>
                <p:cNvSpPr txBox="1"/>
                <p:nvPr/>
              </p:nvSpPr>
              <p:spPr>
                <a:xfrm>
                  <a:off x="8447048" y="3738290"/>
                  <a:ext cx="1144618" cy="7677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2005" name="TextBox 82004">
                  <a:extLst>
                    <a:ext uri="{FF2B5EF4-FFF2-40B4-BE49-F238E27FC236}">
                      <a16:creationId xmlns:a16="http://schemas.microsoft.com/office/drawing/2014/main" id="{F8260579-2EB3-6B96-4EB8-C3CC8A44F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7048" y="3738290"/>
                  <a:ext cx="1144618" cy="767774"/>
                </a:xfrm>
                <a:prstGeom prst="rect">
                  <a:avLst/>
                </a:prstGeom>
                <a:blipFill>
                  <a:blip r:embed="rId11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007" name="TextBox 82006">
                  <a:extLst>
                    <a:ext uri="{FF2B5EF4-FFF2-40B4-BE49-F238E27FC236}">
                      <a16:creationId xmlns:a16="http://schemas.microsoft.com/office/drawing/2014/main" id="{37794C39-5EC2-E557-2B1C-76D2146C9FE2}"/>
                    </a:ext>
                  </a:extLst>
                </p:cNvPr>
                <p:cNvSpPr txBox="1"/>
                <p:nvPr/>
              </p:nvSpPr>
              <p:spPr>
                <a:xfrm>
                  <a:off x="9989966" y="3738290"/>
                  <a:ext cx="1054534" cy="7677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2007" name="TextBox 82006">
                  <a:extLst>
                    <a:ext uri="{FF2B5EF4-FFF2-40B4-BE49-F238E27FC236}">
                      <a16:creationId xmlns:a16="http://schemas.microsoft.com/office/drawing/2014/main" id="{37794C39-5EC2-E557-2B1C-76D2146C9F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9966" y="3738290"/>
                  <a:ext cx="1054534" cy="767774"/>
                </a:xfrm>
                <a:prstGeom prst="rect">
                  <a:avLst/>
                </a:prstGeom>
                <a:blipFill>
                  <a:blip r:embed="rId12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0301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9" name="Rectangle 10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Leakage flux</a:t>
            </a:r>
          </a:p>
        </p:txBody>
      </p:sp>
      <p:sp>
        <p:nvSpPr>
          <p:cNvPr id="8294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29F51B17-F962-4158-84E3-345F401FDC08}" type="slidenum">
              <a:rPr lang="en-US" sz="1050">
                <a:solidFill>
                  <a:srgbClr val="000000"/>
                </a:solidFill>
                <a:latin typeface="Calibri" panose="020F0502020204030204" pitchFamily="34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sz="10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3023" name="Line 60"/>
          <p:cNvSpPr>
            <a:spLocks noChangeShapeType="1"/>
          </p:cNvSpPr>
          <p:nvPr/>
        </p:nvSpPr>
        <p:spPr bwMode="auto">
          <a:xfrm>
            <a:off x="1890939" y="5606812"/>
            <a:ext cx="2009775" cy="119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9" name="Group 103"/>
          <p:cNvGrpSpPr>
            <a:grpSpLocks/>
          </p:cNvGrpSpPr>
          <p:nvPr/>
        </p:nvGrpSpPr>
        <p:grpSpPr bwMode="auto">
          <a:xfrm>
            <a:off x="3226821" y="3726816"/>
            <a:ext cx="2007394" cy="2122885"/>
            <a:chOff x="1834" y="1306"/>
            <a:chExt cx="1686" cy="1783"/>
          </a:xfrm>
        </p:grpSpPr>
        <p:grpSp>
          <p:nvGrpSpPr>
            <p:cNvPr id="82986" name="Group 102"/>
            <p:cNvGrpSpPr>
              <a:grpSpLocks/>
            </p:cNvGrpSpPr>
            <p:nvPr/>
          </p:nvGrpSpPr>
          <p:grpSpPr bwMode="auto">
            <a:xfrm>
              <a:off x="2293" y="1306"/>
              <a:ext cx="782" cy="1783"/>
              <a:chOff x="2293" y="1306"/>
              <a:chExt cx="782" cy="1783"/>
            </a:xfrm>
          </p:grpSpPr>
          <p:grpSp>
            <p:nvGrpSpPr>
              <p:cNvPr id="82989" name="Group 30"/>
              <p:cNvGrpSpPr>
                <a:grpSpLocks/>
              </p:cNvGrpSpPr>
              <p:nvPr/>
            </p:nvGrpSpPr>
            <p:grpSpPr bwMode="auto">
              <a:xfrm>
                <a:off x="2653" y="1555"/>
                <a:ext cx="169" cy="1339"/>
                <a:chOff x="0" y="1"/>
                <a:chExt cx="20000" cy="19993"/>
              </a:xfrm>
            </p:grpSpPr>
            <p:grpSp>
              <p:nvGrpSpPr>
                <p:cNvPr id="83007" name="Group 31"/>
                <p:cNvGrpSpPr>
                  <a:grpSpLocks/>
                </p:cNvGrpSpPr>
                <p:nvPr/>
              </p:nvGrpSpPr>
              <p:grpSpPr bwMode="auto">
                <a:xfrm>
                  <a:off x="0" y="3331"/>
                  <a:ext cx="20000" cy="3342"/>
                  <a:chOff x="0" y="0"/>
                  <a:chExt cx="20000" cy="19994"/>
                </a:xfrm>
              </p:grpSpPr>
              <p:sp>
                <p:nvSpPr>
                  <p:cNvPr id="83019" name="Arc 32"/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3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3020" name="Arc 33"/>
                  <p:cNvSpPr>
                    <a:spLocks/>
                  </p:cNvSpPr>
                  <p:nvPr/>
                </p:nvSpPr>
                <p:spPr bwMode="auto">
                  <a:xfrm flipH="1" flipV="1">
                    <a:off x="0" y="9961"/>
                    <a:ext cx="20000" cy="1003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83008" name="Group 34"/>
                <p:cNvGrpSpPr>
                  <a:grpSpLocks/>
                </p:cNvGrpSpPr>
                <p:nvPr/>
              </p:nvGrpSpPr>
              <p:grpSpPr bwMode="auto">
                <a:xfrm>
                  <a:off x="0" y="6661"/>
                  <a:ext cx="20000" cy="3342"/>
                  <a:chOff x="0" y="0"/>
                  <a:chExt cx="20000" cy="20000"/>
                </a:xfrm>
              </p:grpSpPr>
              <p:sp>
                <p:nvSpPr>
                  <p:cNvPr id="83017" name="Arc 35"/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3018" name="Arc 36"/>
                  <p:cNvSpPr>
                    <a:spLocks/>
                  </p:cNvSpPr>
                  <p:nvPr/>
                </p:nvSpPr>
                <p:spPr bwMode="auto">
                  <a:xfrm flipH="1" flipV="1">
                    <a:off x="0" y="9964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83009" name="Group 37"/>
                <p:cNvGrpSpPr>
                  <a:grpSpLocks/>
                </p:cNvGrpSpPr>
                <p:nvPr/>
              </p:nvGrpSpPr>
              <p:grpSpPr bwMode="auto">
                <a:xfrm>
                  <a:off x="0" y="9980"/>
                  <a:ext cx="20000" cy="3342"/>
                  <a:chOff x="0" y="0"/>
                  <a:chExt cx="20000" cy="20000"/>
                </a:xfrm>
              </p:grpSpPr>
              <p:sp>
                <p:nvSpPr>
                  <p:cNvPr id="83015" name="Arc 38"/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3016" name="Arc 39"/>
                  <p:cNvSpPr>
                    <a:spLocks/>
                  </p:cNvSpPr>
                  <p:nvPr/>
                </p:nvSpPr>
                <p:spPr bwMode="auto">
                  <a:xfrm flipH="1" flipV="1">
                    <a:off x="0" y="9964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83010" name="Group 40"/>
                <p:cNvGrpSpPr>
                  <a:grpSpLocks/>
                </p:cNvGrpSpPr>
                <p:nvPr/>
              </p:nvGrpSpPr>
              <p:grpSpPr bwMode="auto">
                <a:xfrm>
                  <a:off x="0" y="13310"/>
                  <a:ext cx="20000" cy="3342"/>
                  <a:chOff x="0" y="0"/>
                  <a:chExt cx="20000" cy="20000"/>
                </a:xfrm>
              </p:grpSpPr>
              <p:sp>
                <p:nvSpPr>
                  <p:cNvPr id="83013" name="Arc 41"/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3014" name="Arc 42"/>
                  <p:cNvSpPr>
                    <a:spLocks/>
                  </p:cNvSpPr>
                  <p:nvPr/>
                </p:nvSpPr>
                <p:spPr bwMode="auto">
                  <a:xfrm flipH="1" flipV="1">
                    <a:off x="0" y="9964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83011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19931" y="1"/>
                  <a:ext cx="69" cy="3353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3012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19931" y="16640"/>
                  <a:ext cx="69" cy="335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990" name="Group 45"/>
              <p:cNvGrpSpPr>
                <a:grpSpLocks/>
              </p:cNvGrpSpPr>
              <p:nvPr/>
            </p:nvGrpSpPr>
            <p:grpSpPr bwMode="auto">
              <a:xfrm>
                <a:off x="2400" y="1555"/>
                <a:ext cx="169" cy="1339"/>
                <a:chOff x="0" y="1"/>
                <a:chExt cx="20000" cy="19993"/>
              </a:xfrm>
            </p:grpSpPr>
            <p:grpSp>
              <p:nvGrpSpPr>
                <p:cNvPr id="82993" name="Group 46"/>
                <p:cNvGrpSpPr>
                  <a:grpSpLocks/>
                </p:cNvGrpSpPr>
                <p:nvPr/>
              </p:nvGrpSpPr>
              <p:grpSpPr bwMode="auto">
                <a:xfrm>
                  <a:off x="0" y="3331"/>
                  <a:ext cx="20000" cy="3342"/>
                  <a:chOff x="0" y="0"/>
                  <a:chExt cx="20000" cy="19994"/>
                </a:xfrm>
              </p:grpSpPr>
              <p:sp>
                <p:nvSpPr>
                  <p:cNvPr id="83005" name="Arc 47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3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3006" name="Arc 48"/>
                  <p:cNvSpPr>
                    <a:spLocks/>
                  </p:cNvSpPr>
                  <p:nvPr/>
                </p:nvSpPr>
                <p:spPr bwMode="auto">
                  <a:xfrm flipV="1">
                    <a:off x="0" y="9961"/>
                    <a:ext cx="20000" cy="1003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82994" name="Group 49"/>
                <p:cNvGrpSpPr>
                  <a:grpSpLocks/>
                </p:cNvGrpSpPr>
                <p:nvPr/>
              </p:nvGrpSpPr>
              <p:grpSpPr bwMode="auto">
                <a:xfrm>
                  <a:off x="0" y="6661"/>
                  <a:ext cx="20000" cy="3342"/>
                  <a:chOff x="0" y="0"/>
                  <a:chExt cx="20000" cy="20000"/>
                </a:xfrm>
              </p:grpSpPr>
              <p:sp>
                <p:nvSpPr>
                  <p:cNvPr id="83003" name="Arc 50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3004" name="Arc 51"/>
                  <p:cNvSpPr>
                    <a:spLocks/>
                  </p:cNvSpPr>
                  <p:nvPr/>
                </p:nvSpPr>
                <p:spPr bwMode="auto">
                  <a:xfrm flipV="1">
                    <a:off x="0" y="9964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82995" name="Group 52"/>
                <p:cNvGrpSpPr>
                  <a:grpSpLocks/>
                </p:cNvGrpSpPr>
                <p:nvPr/>
              </p:nvGrpSpPr>
              <p:grpSpPr bwMode="auto">
                <a:xfrm>
                  <a:off x="0" y="9980"/>
                  <a:ext cx="20000" cy="3342"/>
                  <a:chOff x="0" y="0"/>
                  <a:chExt cx="20000" cy="20000"/>
                </a:xfrm>
              </p:grpSpPr>
              <p:sp>
                <p:nvSpPr>
                  <p:cNvPr id="83001" name="Arc 5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3002" name="Arc 54"/>
                  <p:cNvSpPr>
                    <a:spLocks/>
                  </p:cNvSpPr>
                  <p:nvPr/>
                </p:nvSpPr>
                <p:spPr bwMode="auto">
                  <a:xfrm flipV="1">
                    <a:off x="0" y="9964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82996" name="Group 55"/>
                <p:cNvGrpSpPr>
                  <a:grpSpLocks/>
                </p:cNvGrpSpPr>
                <p:nvPr/>
              </p:nvGrpSpPr>
              <p:grpSpPr bwMode="auto">
                <a:xfrm>
                  <a:off x="0" y="13310"/>
                  <a:ext cx="20000" cy="3342"/>
                  <a:chOff x="0" y="0"/>
                  <a:chExt cx="20000" cy="20000"/>
                </a:xfrm>
              </p:grpSpPr>
              <p:sp>
                <p:nvSpPr>
                  <p:cNvPr id="82999" name="Arc 56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3000" name="Arc 57"/>
                  <p:cNvSpPr>
                    <a:spLocks/>
                  </p:cNvSpPr>
                  <p:nvPr/>
                </p:nvSpPr>
                <p:spPr bwMode="auto">
                  <a:xfrm flipV="1">
                    <a:off x="0" y="9964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82997" name="Line 58"/>
                <p:cNvSpPr>
                  <a:spLocks noChangeShapeType="1"/>
                </p:cNvSpPr>
                <p:nvPr/>
              </p:nvSpPr>
              <p:spPr bwMode="auto">
                <a:xfrm flipV="1">
                  <a:off x="0" y="1"/>
                  <a:ext cx="69" cy="3353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2998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0" y="16640"/>
                  <a:ext cx="69" cy="335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2991" name="Line 62"/>
              <p:cNvSpPr>
                <a:spLocks noChangeShapeType="1"/>
              </p:cNvSpPr>
              <p:nvPr/>
            </p:nvSpPr>
            <p:spPr bwMode="auto">
              <a:xfrm>
                <a:off x="2821" y="1555"/>
                <a:ext cx="254" cy="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992" name="Rectangle 66"/>
              <p:cNvSpPr>
                <a:spLocks noChangeArrowheads="1"/>
              </p:cNvSpPr>
              <p:nvPr/>
            </p:nvSpPr>
            <p:spPr bwMode="auto">
              <a:xfrm>
                <a:off x="2293" y="1306"/>
                <a:ext cx="716" cy="1783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987" name="Rectangle 67"/>
                <p:cNvSpPr>
                  <a:spLocks noChangeArrowheads="1"/>
                </p:cNvSpPr>
                <p:nvPr/>
              </p:nvSpPr>
              <p:spPr bwMode="auto">
                <a:xfrm>
                  <a:off x="1834" y="1969"/>
                  <a:ext cx="422" cy="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525" tIns="9525" rIns="9525" bIns="9525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82987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34" y="1969"/>
                  <a:ext cx="422" cy="447"/>
                </a:xfrm>
                <a:prstGeom prst="rect">
                  <a:avLst/>
                </a:prstGeom>
                <a:blipFill>
                  <a:blip r:embed="rId3"/>
                  <a:stretch>
                    <a:fillRect l="-243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988" name="Rectangle 68"/>
                <p:cNvSpPr>
                  <a:spLocks noChangeArrowheads="1"/>
                </p:cNvSpPr>
                <p:nvPr/>
              </p:nvSpPr>
              <p:spPr bwMode="auto">
                <a:xfrm>
                  <a:off x="3135" y="1970"/>
                  <a:ext cx="385" cy="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525" tIns="9525" rIns="9525" bIns="9525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82988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35" y="1970"/>
                  <a:ext cx="385" cy="447"/>
                </a:xfrm>
                <a:prstGeom prst="rect">
                  <a:avLst/>
                </a:prstGeom>
                <a:blipFill>
                  <a:blip r:embed="rId4"/>
                  <a:stretch>
                    <a:fillRect l="-78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2955" name="Line 63"/>
          <p:cNvSpPr>
            <a:spLocks noChangeShapeType="1"/>
          </p:cNvSpPr>
          <p:nvPr/>
        </p:nvSpPr>
        <p:spPr bwMode="auto">
          <a:xfrm flipV="1">
            <a:off x="4401968" y="5605622"/>
            <a:ext cx="2110978" cy="238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561847" y="3303975"/>
            <a:ext cx="1296529" cy="728718"/>
            <a:chOff x="3037846" y="3303975"/>
            <a:chExt cx="1296529" cy="728718"/>
          </a:xfrm>
        </p:grpSpPr>
        <p:grpSp>
          <p:nvGrpSpPr>
            <p:cNvPr id="82957" name="Group 81"/>
            <p:cNvGrpSpPr>
              <a:grpSpLocks/>
            </p:cNvGrpSpPr>
            <p:nvPr/>
          </p:nvGrpSpPr>
          <p:grpSpPr bwMode="auto">
            <a:xfrm>
              <a:off x="3167238" y="3757771"/>
              <a:ext cx="904875" cy="266700"/>
              <a:chOff x="-5" y="0"/>
              <a:chExt cx="20006" cy="20000"/>
            </a:xfrm>
          </p:grpSpPr>
          <p:grpSp>
            <p:nvGrpSpPr>
              <p:cNvPr id="82961" name="Group 82"/>
              <p:cNvGrpSpPr>
                <a:grpSpLocks/>
              </p:cNvGrpSpPr>
              <p:nvPr/>
            </p:nvGrpSpPr>
            <p:grpSpPr bwMode="auto">
              <a:xfrm>
                <a:off x="13322" y="0"/>
                <a:ext cx="3347" cy="20000"/>
                <a:chOff x="-6" y="0"/>
                <a:chExt cx="20006" cy="20000"/>
              </a:xfrm>
            </p:grpSpPr>
            <p:sp>
              <p:nvSpPr>
                <p:cNvPr id="82973" name="Arc 83"/>
                <p:cNvSpPr>
                  <a:spLocks/>
                </p:cNvSpPr>
                <p:nvPr/>
              </p:nvSpPr>
              <p:spPr bwMode="auto">
                <a:xfrm>
                  <a:off x="9952" y="0"/>
                  <a:ext cx="10048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2974" name="Arc 84"/>
                <p:cNvSpPr>
                  <a:spLocks/>
                </p:cNvSpPr>
                <p:nvPr/>
              </p:nvSpPr>
              <p:spPr bwMode="auto">
                <a:xfrm flipH="1">
                  <a:off x="-6" y="0"/>
                  <a:ext cx="10048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962" name="Group 85"/>
              <p:cNvGrpSpPr>
                <a:grpSpLocks/>
              </p:cNvGrpSpPr>
              <p:nvPr/>
            </p:nvGrpSpPr>
            <p:grpSpPr bwMode="auto">
              <a:xfrm>
                <a:off x="9990" y="0"/>
                <a:ext cx="3347" cy="20000"/>
                <a:chOff x="0" y="0"/>
                <a:chExt cx="20000" cy="20000"/>
              </a:xfrm>
            </p:grpSpPr>
            <p:sp>
              <p:nvSpPr>
                <p:cNvPr id="82971" name="Arc 86"/>
                <p:cNvSpPr>
                  <a:spLocks/>
                </p:cNvSpPr>
                <p:nvPr/>
              </p:nvSpPr>
              <p:spPr bwMode="auto">
                <a:xfrm>
                  <a:off x="9955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2972" name="Arc 87"/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963" name="Group 88"/>
              <p:cNvGrpSpPr>
                <a:grpSpLocks/>
              </p:cNvGrpSpPr>
              <p:nvPr/>
            </p:nvGrpSpPr>
            <p:grpSpPr bwMode="auto">
              <a:xfrm>
                <a:off x="6674" y="0"/>
                <a:ext cx="3347" cy="20000"/>
                <a:chOff x="0" y="0"/>
                <a:chExt cx="20000" cy="20000"/>
              </a:xfrm>
            </p:grpSpPr>
            <p:sp>
              <p:nvSpPr>
                <p:cNvPr id="82969" name="Arc 89"/>
                <p:cNvSpPr>
                  <a:spLocks/>
                </p:cNvSpPr>
                <p:nvPr/>
              </p:nvSpPr>
              <p:spPr bwMode="auto">
                <a:xfrm>
                  <a:off x="9955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2970" name="Arc 90"/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964" name="Group 91"/>
              <p:cNvGrpSpPr>
                <a:grpSpLocks/>
              </p:cNvGrpSpPr>
              <p:nvPr/>
            </p:nvGrpSpPr>
            <p:grpSpPr bwMode="auto">
              <a:xfrm>
                <a:off x="3342" y="0"/>
                <a:ext cx="3347" cy="20000"/>
                <a:chOff x="0" y="0"/>
                <a:chExt cx="20000" cy="20000"/>
              </a:xfrm>
            </p:grpSpPr>
            <p:sp>
              <p:nvSpPr>
                <p:cNvPr id="82967" name="Arc 92"/>
                <p:cNvSpPr>
                  <a:spLocks/>
                </p:cNvSpPr>
                <p:nvPr/>
              </p:nvSpPr>
              <p:spPr bwMode="auto">
                <a:xfrm>
                  <a:off x="9955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2968" name="Arc 93"/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2965" name="Line 94"/>
              <p:cNvSpPr>
                <a:spLocks noChangeShapeType="1"/>
              </p:cNvSpPr>
              <p:nvPr/>
            </p:nvSpPr>
            <p:spPr bwMode="auto">
              <a:xfrm>
                <a:off x="16638" y="19931"/>
                <a:ext cx="3363" cy="6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966" name="Line 95"/>
              <p:cNvSpPr>
                <a:spLocks noChangeShapeType="1"/>
              </p:cNvSpPr>
              <p:nvPr/>
            </p:nvSpPr>
            <p:spPr bwMode="auto">
              <a:xfrm>
                <a:off x="-5" y="19931"/>
                <a:ext cx="3362" cy="6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82958" name="Line 96"/>
            <p:cNvSpPr>
              <a:spLocks noChangeShapeType="1"/>
            </p:cNvSpPr>
            <p:nvPr/>
          </p:nvSpPr>
          <p:spPr bwMode="auto">
            <a:xfrm>
              <a:off x="4031956" y="4023281"/>
              <a:ext cx="302419" cy="11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960" name="Rectangle 98"/>
                <p:cNvSpPr>
                  <a:spLocks noChangeArrowheads="1"/>
                </p:cNvSpPr>
                <p:nvPr/>
              </p:nvSpPr>
              <p:spPr bwMode="auto">
                <a:xfrm>
                  <a:off x="3429066" y="3303975"/>
                  <a:ext cx="502444" cy="5322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525" tIns="9525" rIns="9525" bIns="9525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100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82960" name="Rectangle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29066" y="3303975"/>
                  <a:ext cx="502444" cy="532209"/>
                </a:xfrm>
                <a:prstGeom prst="rect">
                  <a:avLst/>
                </a:prstGeom>
                <a:blipFill>
                  <a:blip r:embed="rId5"/>
                  <a:stretch>
                    <a:fillRect l="-5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0" name="Line 96"/>
            <p:cNvSpPr>
              <a:spLocks noChangeShapeType="1"/>
            </p:cNvSpPr>
            <p:nvPr/>
          </p:nvSpPr>
          <p:spPr bwMode="auto">
            <a:xfrm>
              <a:off x="3037846" y="4031502"/>
              <a:ext cx="302419" cy="11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8" name="Group 104"/>
          <p:cNvGrpSpPr>
            <a:grpSpLocks/>
          </p:cNvGrpSpPr>
          <p:nvPr/>
        </p:nvGrpSpPr>
        <p:grpSpPr bwMode="auto">
          <a:xfrm>
            <a:off x="2911304" y="5858034"/>
            <a:ext cx="2521744" cy="1114425"/>
            <a:chOff x="1569" y="3096"/>
            <a:chExt cx="2118" cy="936"/>
          </a:xfrm>
        </p:grpSpPr>
        <p:sp>
          <p:nvSpPr>
            <p:cNvPr id="82953" name="Rectangle 99"/>
            <p:cNvSpPr>
              <a:spLocks noChangeArrowheads="1"/>
            </p:cNvSpPr>
            <p:nvPr/>
          </p:nvSpPr>
          <p:spPr bwMode="auto">
            <a:xfrm>
              <a:off x="1569" y="3585"/>
              <a:ext cx="2118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525" tIns="9525" rIns="9525" bIns="9525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i="1">
                  <a:solidFill>
                    <a:srgbClr val="FF0000"/>
                  </a:solidFill>
                  <a:latin typeface="Calibri" panose="020F0502020204030204" pitchFamily="34" charset="0"/>
                </a:rPr>
                <a:t>Ideal Transformer</a:t>
              </a:r>
              <a:endParaRPr 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2954" name="Line 100"/>
            <p:cNvSpPr>
              <a:spLocks noChangeShapeType="1"/>
            </p:cNvSpPr>
            <p:nvPr/>
          </p:nvSpPr>
          <p:spPr bwMode="auto">
            <a:xfrm flipH="1" flipV="1">
              <a:off x="2638" y="3096"/>
              <a:ext cx="1" cy="48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07" name="Line 96"/>
          <p:cNvSpPr>
            <a:spLocks noChangeShapeType="1"/>
          </p:cNvSpPr>
          <p:nvPr/>
        </p:nvSpPr>
        <p:spPr bwMode="auto">
          <a:xfrm>
            <a:off x="3609046" y="4032446"/>
            <a:ext cx="302419" cy="119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517637" y="3294619"/>
            <a:ext cx="1192248" cy="738075"/>
            <a:chOff x="993637" y="3294618"/>
            <a:chExt cx="1192248" cy="738075"/>
          </a:xfrm>
        </p:grpSpPr>
        <p:grpSp>
          <p:nvGrpSpPr>
            <p:cNvPr id="83022" name="Group 15"/>
            <p:cNvGrpSpPr>
              <a:grpSpLocks/>
            </p:cNvGrpSpPr>
            <p:nvPr/>
          </p:nvGrpSpPr>
          <p:grpSpPr bwMode="auto">
            <a:xfrm>
              <a:off x="1281010" y="3765722"/>
              <a:ext cx="904875" cy="266700"/>
              <a:chOff x="-5" y="0"/>
              <a:chExt cx="20006" cy="20000"/>
            </a:xfrm>
          </p:grpSpPr>
          <p:grpSp>
            <p:nvGrpSpPr>
              <p:cNvPr id="83027" name="Group 16"/>
              <p:cNvGrpSpPr>
                <a:grpSpLocks/>
              </p:cNvGrpSpPr>
              <p:nvPr/>
            </p:nvGrpSpPr>
            <p:grpSpPr bwMode="auto">
              <a:xfrm>
                <a:off x="13322" y="0"/>
                <a:ext cx="3347" cy="20000"/>
                <a:chOff x="-6" y="0"/>
                <a:chExt cx="20006" cy="20000"/>
              </a:xfrm>
            </p:grpSpPr>
            <p:sp>
              <p:nvSpPr>
                <p:cNvPr id="83039" name="Arc 17"/>
                <p:cNvSpPr>
                  <a:spLocks/>
                </p:cNvSpPr>
                <p:nvPr/>
              </p:nvSpPr>
              <p:spPr bwMode="auto">
                <a:xfrm>
                  <a:off x="9952" y="0"/>
                  <a:ext cx="10048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3040" name="Arc 18"/>
                <p:cNvSpPr>
                  <a:spLocks/>
                </p:cNvSpPr>
                <p:nvPr/>
              </p:nvSpPr>
              <p:spPr bwMode="auto">
                <a:xfrm flipH="1">
                  <a:off x="-6" y="0"/>
                  <a:ext cx="10048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3028" name="Group 19"/>
              <p:cNvGrpSpPr>
                <a:grpSpLocks/>
              </p:cNvGrpSpPr>
              <p:nvPr/>
            </p:nvGrpSpPr>
            <p:grpSpPr bwMode="auto">
              <a:xfrm>
                <a:off x="9990" y="0"/>
                <a:ext cx="3347" cy="20000"/>
                <a:chOff x="0" y="0"/>
                <a:chExt cx="20000" cy="20000"/>
              </a:xfrm>
            </p:grpSpPr>
            <p:sp>
              <p:nvSpPr>
                <p:cNvPr id="83037" name="Arc 20"/>
                <p:cNvSpPr>
                  <a:spLocks/>
                </p:cNvSpPr>
                <p:nvPr/>
              </p:nvSpPr>
              <p:spPr bwMode="auto">
                <a:xfrm>
                  <a:off x="9955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3038" name="Arc 21"/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3029" name="Group 22"/>
              <p:cNvGrpSpPr>
                <a:grpSpLocks/>
              </p:cNvGrpSpPr>
              <p:nvPr/>
            </p:nvGrpSpPr>
            <p:grpSpPr bwMode="auto">
              <a:xfrm>
                <a:off x="6674" y="0"/>
                <a:ext cx="3347" cy="20000"/>
                <a:chOff x="0" y="0"/>
                <a:chExt cx="20000" cy="20000"/>
              </a:xfrm>
            </p:grpSpPr>
            <p:sp>
              <p:nvSpPr>
                <p:cNvPr id="83035" name="Arc 23"/>
                <p:cNvSpPr>
                  <a:spLocks/>
                </p:cNvSpPr>
                <p:nvPr/>
              </p:nvSpPr>
              <p:spPr bwMode="auto">
                <a:xfrm>
                  <a:off x="9955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3036" name="Arc 24"/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3030" name="Group 25"/>
              <p:cNvGrpSpPr>
                <a:grpSpLocks/>
              </p:cNvGrpSpPr>
              <p:nvPr/>
            </p:nvGrpSpPr>
            <p:grpSpPr bwMode="auto">
              <a:xfrm>
                <a:off x="3342" y="0"/>
                <a:ext cx="3347" cy="20000"/>
                <a:chOff x="0" y="0"/>
                <a:chExt cx="20000" cy="20000"/>
              </a:xfrm>
            </p:grpSpPr>
            <p:sp>
              <p:nvSpPr>
                <p:cNvPr id="83033" name="Arc 26"/>
                <p:cNvSpPr>
                  <a:spLocks/>
                </p:cNvSpPr>
                <p:nvPr/>
              </p:nvSpPr>
              <p:spPr bwMode="auto">
                <a:xfrm>
                  <a:off x="9955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3034" name="Arc 27"/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3031" name="Line 28"/>
              <p:cNvSpPr>
                <a:spLocks noChangeShapeType="1"/>
              </p:cNvSpPr>
              <p:nvPr/>
            </p:nvSpPr>
            <p:spPr bwMode="auto">
              <a:xfrm>
                <a:off x="16638" y="19931"/>
                <a:ext cx="3363" cy="6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032" name="Line 29"/>
              <p:cNvSpPr>
                <a:spLocks noChangeShapeType="1"/>
              </p:cNvSpPr>
              <p:nvPr/>
            </p:nvSpPr>
            <p:spPr bwMode="auto">
              <a:xfrm>
                <a:off x="-5" y="19931"/>
                <a:ext cx="3362" cy="6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026" name="Rectangle 65"/>
                <p:cNvSpPr>
                  <a:spLocks noChangeArrowheads="1"/>
                </p:cNvSpPr>
                <p:nvPr/>
              </p:nvSpPr>
              <p:spPr bwMode="auto">
                <a:xfrm>
                  <a:off x="1518748" y="3294618"/>
                  <a:ext cx="502444" cy="5322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525" tIns="9525" rIns="9525" bIns="9525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8302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18748" y="3294618"/>
                  <a:ext cx="502444" cy="532209"/>
                </a:xfrm>
                <a:prstGeom prst="rect">
                  <a:avLst/>
                </a:prstGeom>
                <a:blipFill>
                  <a:blip r:embed="rId6"/>
                  <a:stretch>
                    <a:fillRect l="-243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Line 96"/>
            <p:cNvSpPr>
              <a:spLocks noChangeShapeType="1"/>
            </p:cNvSpPr>
            <p:nvPr/>
          </p:nvSpPr>
          <p:spPr bwMode="auto">
            <a:xfrm>
              <a:off x="993637" y="4031502"/>
              <a:ext cx="302419" cy="11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825692" y="1207276"/>
            <a:ext cx="33063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Some flux crosses the primary winding but not the secondary winding and vice-versa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7670883" y="4281499"/>
            <a:ext cx="33063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Modeled by adding inductances on the primary and secondary windings to represent these leakage fluxes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0323A7-8203-1222-ADAA-25832AD5BBA0}"/>
              </a:ext>
            </a:extLst>
          </p:cNvPr>
          <p:cNvGrpSpPr/>
          <p:nvPr/>
        </p:nvGrpSpPr>
        <p:grpSpPr>
          <a:xfrm>
            <a:off x="6208199" y="958135"/>
            <a:ext cx="5611979" cy="2971800"/>
            <a:chOff x="2546663" y="2397050"/>
            <a:chExt cx="5611979" cy="2971800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54B4DBFE-17A3-0CDD-41D5-A1B7B1A08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989" y="2397050"/>
              <a:ext cx="2971800" cy="29718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4CE4083A-0045-F80D-58CF-C4E17205E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8114" y="3012605"/>
              <a:ext cx="1733550" cy="17347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p:sp>
          <p:nvSpPr>
            <p:cNvPr id="10" name="Rectangle 87">
              <a:extLst>
                <a:ext uri="{FF2B5EF4-FFF2-40B4-BE49-F238E27FC236}">
                  <a16:creationId xmlns:a16="http://schemas.microsoft.com/office/drawing/2014/main" id="{CAF2723A-96D4-0B38-D032-5458A3F73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3783" y="2710186"/>
              <a:ext cx="2387204" cy="2416969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p:sp>
          <p:nvSpPr>
            <p:cNvPr id="11" name="Line 88">
              <a:extLst>
                <a:ext uri="{FF2B5EF4-FFF2-40B4-BE49-F238E27FC236}">
                  <a16:creationId xmlns:a16="http://schemas.microsoft.com/office/drawing/2014/main" id="{C93742AD-7C3C-CC38-A64B-F8EFAC0D21E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560127" y="2607792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2" name="Line 89">
              <a:extLst>
                <a:ext uri="{FF2B5EF4-FFF2-40B4-BE49-F238E27FC236}">
                  <a16:creationId xmlns:a16="http://schemas.microsoft.com/office/drawing/2014/main" id="{F49AC4A9-84B3-26EB-302F-32B1B56AF3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0987" y="3012605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3" name="Line 90">
              <a:extLst>
                <a:ext uri="{FF2B5EF4-FFF2-40B4-BE49-F238E27FC236}">
                  <a16:creationId xmlns:a16="http://schemas.microsoft.com/office/drawing/2014/main" id="{58471CF0-F3B1-F96C-8BF1-660F4325DA4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5355340" y="5024761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4" name="Line 91">
              <a:extLst>
                <a:ext uri="{FF2B5EF4-FFF2-40B4-BE49-F238E27FC236}">
                  <a16:creationId xmlns:a16="http://schemas.microsoft.com/office/drawing/2014/main" id="{2CDD193B-6790-F9D5-53AF-89F175844A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0987" y="4542558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5" name="Line 92">
              <a:extLst>
                <a:ext uri="{FF2B5EF4-FFF2-40B4-BE49-F238E27FC236}">
                  <a16:creationId xmlns:a16="http://schemas.microsoft.com/office/drawing/2014/main" id="{6D46F701-95F0-9D13-98EC-B19EA85A24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3783" y="2807817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6" name="Line 93">
              <a:extLst>
                <a:ext uri="{FF2B5EF4-FFF2-40B4-BE49-F238E27FC236}">
                  <a16:creationId xmlns:a16="http://schemas.microsoft.com/office/drawing/2014/main" id="{42CE2F00-1AB5-4C0B-F097-087A364F27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3783" y="4542558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grpSp>
          <p:nvGrpSpPr>
            <p:cNvPr id="17" name="Group 6">
              <a:extLst>
                <a:ext uri="{FF2B5EF4-FFF2-40B4-BE49-F238E27FC236}">
                  <a16:creationId xmlns:a16="http://schemas.microsoft.com/office/drawing/2014/main" id="{4A628FB3-DA82-C7DC-A482-E25FEDFC47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8115" y="3371064"/>
              <a:ext cx="125016" cy="96441"/>
              <a:chOff x="0" y="0"/>
              <a:chExt cx="20000" cy="20000"/>
            </a:xfrm>
          </p:grpSpPr>
          <p:sp>
            <p:nvSpPr>
              <p:cNvPr id="85" name="Arc 7">
                <a:extLst>
                  <a:ext uri="{FF2B5EF4-FFF2-40B4-BE49-F238E27FC236}">
                    <a16:creationId xmlns:a16="http://schemas.microsoft.com/office/drawing/2014/main" id="{1D8DA11B-0492-6A92-2B9F-3102CC4BC19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6" name="Arc 8">
                <a:extLst>
                  <a:ext uri="{FF2B5EF4-FFF2-40B4-BE49-F238E27FC236}">
                    <a16:creationId xmlns:a16="http://schemas.microsoft.com/office/drawing/2014/main" id="{2B5C4AB1-EAAE-4D4C-14BB-9BC19DF703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E13B5EF1-C925-12AE-CC2E-DCEBC18EAF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2247" y="3372254"/>
              <a:ext cx="2087059" cy="434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grpSp>
          <p:nvGrpSpPr>
            <p:cNvPr id="19" name="Group 10">
              <a:extLst>
                <a:ext uri="{FF2B5EF4-FFF2-40B4-BE49-F238E27FC236}">
                  <a16:creationId xmlns:a16="http://schemas.microsoft.com/office/drawing/2014/main" id="{38FC419A-032A-13C2-BD80-A4A1CB140B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3468695"/>
              <a:ext cx="867966" cy="192881"/>
              <a:chOff x="0" y="0"/>
              <a:chExt cx="20000" cy="19999"/>
            </a:xfrm>
          </p:grpSpPr>
          <p:grpSp>
            <p:nvGrpSpPr>
              <p:cNvPr id="78" name="Group 11">
                <a:extLst>
                  <a:ext uri="{FF2B5EF4-FFF2-40B4-BE49-F238E27FC236}">
                    <a16:creationId xmlns:a16="http://schemas.microsoft.com/office/drawing/2014/main" id="{80577193-42F1-1D64-EC25-777B1C2DE9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83" name="Arc 12">
                  <a:extLst>
                    <a:ext uri="{FF2B5EF4-FFF2-40B4-BE49-F238E27FC236}">
                      <a16:creationId xmlns:a16="http://schemas.microsoft.com/office/drawing/2014/main" id="{0794A423-DCBB-85B2-71F6-2C1CB4C3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4" name="Arc 13">
                  <a:extLst>
                    <a:ext uri="{FF2B5EF4-FFF2-40B4-BE49-F238E27FC236}">
                      <a16:creationId xmlns:a16="http://schemas.microsoft.com/office/drawing/2014/main" id="{5B850DAF-7C4B-84E1-0D4C-84CFD9C76C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79" name="Line 14">
                <a:extLst>
                  <a:ext uri="{FF2B5EF4-FFF2-40B4-BE49-F238E27FC236}">
                    <a16:creationId xmlns:a16="http://schemas.microsoft.com/office/drawing/2014/main" id="{95325690-3600-1BC0-F290-5C657ADA7E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80" name="Group 15">
                <a:extLst>
                  <a:ext uri="{FF2B5EF4-FFF2-40B4-BE49-F238E27FC236}">
                    <a16:creationId xmlns:a16="http://schemas.microsoft.com/office/drawing/2014/main" id="{D6645629-0863-29B2-6C55-A16D2B3B2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81" name="Arc 16">
                  <a:extLst>
                    <a:ext uri="{FF2B5EF4-FFF2-40B4-BE49-F238E27FC236}">
                      <a16:creationId xmlns:a16="http://schemas.microsoft.com/office/drawing/2014/main" id="{C4CB726D-694A-4814-2DC2-C672FE62C8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2" name="Arc 17">
                  <a:extLst>
                    <a:ext uri="{FF2B5EF4-FFF2-40B4-BE49-F238E27FC236}">
                      <a16:creationId xmlns:a16="http://schemas.microsoft.com/office/drawing/2014/main" id="{5B6CD789-670F-1775-5D1A-7711907479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20" name="Group 18">
              <a:extLst>
                <a:ext uri="{FF2B5EF4-FFF2-40B4-BE49-F238E27FC236}">
                  <a16:creationId xmlns:a16="http://schemas.microsoft.com/office/drawing/2014/main" id="{0249B71F-37A4-EC02-2F4D-E0FFF2C116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3661576"/>
              <a:ext cx="867966" cy="192881"/>
              <a:chOff x="0" y="0"/>
              <a:chExt cx="20000" cy="19999"/>
            </a:xfrm>
          </p:grpSpPr>
          <p:grpSp>
            <p:nvGrpSpPr>
              <p:cNvPr id="71" name="Group 19">
                <a:extLst>
                  <a:ext uri="{FF2B5EF4-FFF2-40B4-BE49-F238E27FC236}">
                    <a16:creationId xmlns:a16="http://schemas.microsoft.com/office/drawing/2014/main" id="{92CB2755-3DFE-6066-7FB2-BE1F1B4FD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76" name="Arc 20">
                  <a:extLst>
                    <a:ext uri="{FF2B5EF4-FFF2-40B4-BE49-F238E27FC236}">
                      <a16:creationId xmlns:a16="http://schemas.microsoft.com/office/drawing/2014/main" id="{5E93B2C4-18EB-DCE4-D0B6-DC3CCFC444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77" name="Arc 21">
                  <a:extLst>
                    <a:ext uri="{FF2B5EF4-FFF2-40B4-BE49-F238E27FC236}">
                      <a16:creationId xmlns:a16="http://schemas.microsoft.com/office/drawing/2014/main" id="{E26F54ED-01E2-CE19-C483-18B8DC351D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911F165E-C7B2-F652-3235-CCA07AD71A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73" name="Group 23">
                <a:extLst>
                  <a:ext uri="{FF2B5EF4-FFF2-40B4-BE49-F238E27FC236}">
                    <a16:creationId xmlns:a16="http://schemas.microsoft.com/office/drawing/2014/main" id="{74B6E3A9-A8B3-12D2-8221-4E7C58EAF7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74" name="Arc 24">
                  <a:extLst>
                    <a:ext uri="{FF2B5EF4-FFF2-40B4-BE49-F238E27FC236}">
                      <a16:creationId xmlns:a16="http://schemas.microsoft.com/office/drawing/2014/main" id="{E7941B10-00EE-4109-D470-7C05715219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75" name="Arc 25">
                  <a:extLst>
                    <a:ext uri="{FF2B5EF4-FFF2-40B4-BE49-F238E27FC236}">
                      <a16:creationId xmlns:a16="http://schemas.microsoft.com/office/drawing/2014/main" id="{93DEAD53-27BC-C1E1-F061-57E4837180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21" name="Group 26">
              <a:extLst>
                <a:ext uri="{FF2B5EF4-FFF2-40B4-BE49-F238E27FC236}">
                  <a16:creationId xmlns:a16="http://schemas.microsoft.com/office/drawing/2014/main" id="{11DD5BA4-2BE8-F41C-9BDB-2A78BE52EE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3854458"/>
              <a:ext cx="867966" cy="194072"/>
              <a:chOff x="0" y="-1"/>
              <a:chExt cx="20000" cy="20002"/>
            </a:xfrm>
          </p:grpSpPr>
          <p:grpSp>
            <p:nvGrpSpPr>
              <p:cNvPr id="64" name="Group 27">
                <a:extLst>
                  <a:ext uri="{FF2B5EF4-FFF2-40B4-BE49-F238E27FC236}">
                    <a16:creationId xmlns:a16="http://schemas.microsoft.com/office/drawing/2014/main" id="{F310A948-66BE-0530-8356-FDD1E4927B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-1"/>
                <a:ext cx="2874" cy="10046"/>
                <a:chOff x="0" y="-1"/>
                <a:chExt cx="20000" cy="20001"/>
              </a:xfrm>
            </p:grpSpPr>
            <p:sp>
              <p:nvSpPr>
                <p:cNvPr id="69" name="Arc 28">
                  <a:extLst>
                    <a:ext uri="{FF2B5EF4-FFF2-40B4-BE49-F238E27FC236}">
                      <a16:creationId xmlns:a16="http://schemas.microsoft.com/office/drawing/2014/main" id="{245B21B0-06C6-8DB3-E0F1-3298B77DF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89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70" name="Arc 29">
                  <a:extLst>
                    <a:ext uri="{FF2B5EF4-FFF2-40B4-BE49-F238E27FC236}">
                      <a16:creationId xmlns:a16="http://schemas.microsoft.com/office/drawing/2014/main" id="{E888E5F8-C665-E6BA-F1FB-51043D333A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-1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65" name="Line 30">
                <a:extLst>
                  <a:ext uri="{FF2B5EF4-FFF2-40B4-BE49-F238E27FC236}">
                    <a16:creationId xmlns:a16="http://schemas.microsoft.com/office/drawing/2014/main" id="{07AA74FC-4FBE-1F34-939B-8CF8CA66F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66" name="Group 31">
                <a:extLst>
                  <a:ext uri="{FF2B5EF4-FFF2-40B4-BE49-F238E27FC236}">
                    <a16:creationId xmlns:a16="http://schemas.microsoft.com/office/drawing/2014/main" id="{AF6ED1C4-B49A-0B71-7116-2EF8A67E6E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6"/>
                <a:chOff x="0" y="1"/>
                <a:chExt cx="20000" cy="19999"/>
              </a:xfrm>
            </p:grpSpPr>
            <p:sp>
              <p:nvSpPr>
                <p:cNvPr id="67" name="Arc 32">
                  <a:extLst>
                    <a:ext uri="{FF2B5EF4-FFF2-40B4-BE49-F238E27FC236}">
                      <a16:creationId xmlns:a16="http://schemas.microsoft.com/office/drawing/2014/main" id="{D9838A17-6103-6497-74ED-FD0823816A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8" name="Arc 33">
                  <a:extLst>
                    <a:ext uri="{FF2B5EF4-FFF2-40B4-BE49-F238E27FC236}">
                      <a16:creationId xmlns:a16="http://schemas.microsoft.com/office/drawing/2014/main" id="{E4548900-8B02-CF6B-5986-3B0BC634BF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22" name="Group 34">
              <a:extLst>
                <a:ext uri="{FF2B5EF4-FFF2-40B4-BE49-F238E27FC236}">
                  <a16:creationId xmlns:a16="http://schemas.microsoft.com/office/drawing/2014/main" id="{AF4072ED-F555-E279-DF25-33291B2848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4047339"/>
              <a:ext cx="867966" cy="194072"/>
              <a:chOff x="0" y="1"/>
              <a:chExt cx="20000" cy="19998"/>
            </a:xfrm>
          </p:grpSpPr>
          <p:grpSp>
            <p:nvGrpSpPr>
              <p:cNvPr id="82979" name="Group 35">
                <a:extLst>
                  <a:ext uri="{FF2B5EF4-FFF2-40B4-BE49-F238E27FC236}">
                    <a16:creationId xmlns:a16="http://schemas.microsoft.com/office/drawing/2014/main" id="{05E88946-EBE0-BC8F-69FE-8C41EC6FB1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"/>
                <a:ext cx="2874" cy="9954"/>
                <a:chOff x="0" y="2"/>
                <a:chExt cx="20000" cy="19998"/>
              </a:xfrm>
            </p:grpSpPr>
            <p:sp>
              <p:nvSpPr>
                <p:cNvPr id="82984" name="Arc 36">
                  <a:extLst>
                    <a:ext uri="{FF2B5EF4-FFF2-40B4-BE49-F238E27FC236}">
                      <a16:creationId xmlns:a16="http://schemas.microsoft.com/office/drawing/2014/main" id="{69BED8C2-B922-7835-58C2-9D8189C59A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1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2985" name="Arc 37">
                  <a:extLst>
                    <a:ext uri="{FF2B5EF4-FFF2-40B4-BE49-F238E27FC236}">
                      <a16:creationId xmlns:a16="http://schemas.microsoft.com/office/drawing/2014/main" id="{4F5F4270-24A3-C3DE-B85C-51B7531AC2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2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82980" name="Line 38">
                <a:extLst>
                  <a:ext uri="{FF2B5EF4-FFF2-40B4-BE49-F238E27FC236}">
                    <a16:creationId xmlns:a16="http://schemas.microsoft.com/office/drawing/2014/main" id="{1C734B1A-7F66-860C-C662-5FE32B846D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82981" name="Group 39">
                <a:extLst>
                  <a:ext uri="{FF2B5EF4-FFF2-40B4-BE49-F238E27FC236}">
                    <a16:creationId xmlns:a16="http://schemas.microsoft.com/office/drawing/2014/main" id="{DC913192-779A-54EE-03C9-248372B12B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4"/>
                <a:chOff x="0" y="1"/>
                <a:chExt cx="20000" cy="19999"/>
              </a:xfrm>
            </p:grpSpPr>
            <p:sp>
              <p:nvSpPr>
                <p:cNvPr id="82982" name="Arc 40">
                  <a:extLst>
                    <a:ext uri="{FF2B5EF4-FFF2-40B4-BE49-F238E27FC236}">
                      <a16:creationId xmlns:a16="http://schemas.microsoft.com/office/drawing/2014/main" id="{FB280404-AEDA-8FE4-3E12-9046CE0087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2983" name="Arc 41">
                  <a:extLst>
                    <a:ext uri="{FF2B5EF4-FFF2-40B4-BE49-F238E27FC236}">
                      <a16:creationId xmlns:a16="http://schemas.microsoft.com/office/drawing/2014/main" id="{B41AA30F-A551-F0DE-4E32-323D18D072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sp>
          <p:nvSpPr>
            <p:cNvPr id="23" name="Line 42">
              <a:extLst>
                <a:ext uri="{FF2B5EF4-FFF2-40B4-BE49-F238E27FC236}">
                  <a16:creationId xmlns:a16="http://schemas.microsoft.com/office/drawing/2014/main" id="{1854D6F8-116A-1FE0-5B46-E3426BD6A5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12247" y="4239347"/>
              <a:ext cx="1467933" cy="20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4" name="Oval 102">
              <a:extLst>
                <a:ext uri="{FF2B5EF4-FFF2-40B4-BE49-F238E27FC236}">
                  <a16:creationId xmlns:a16="http://schemas.microsoft.com/office/drawing/2014/main" id="{E88C26D2-301F-9147-B8E8-C3E9F0065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7171" y="3244607"/>
              <a:ext cx="55959" cy="5595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p:grpSp>
          <p:nvGrpSpPr>
            <p:cNvPr id="25" name="Group 44">
              <a:extLst>
                <a:ext uri="{FF2B5EF4-FFF2-40B4-BE49-F238E27FC236}">
                  <a16:creationId xmlns:a16="http://schemas.microsoft.com/office/drawing/2014/main" id="{C3A6B5F7-1848-E2A1-F7C2-344C893DC2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3360431"/>
              <a:ext cx="125016" cy="96441"/>
              <a:chOff x="0" y="0"/>
              <a:chExt cx="20000" cy="20000"/>
            </a:xfrm>
          </p:grpSpPr>
          <p:sp>
            <p:nvSpPr>
              <p:cNvPr id="82977" name="Arc 45">
                <a:extLst>
                  <a:ext uri="{FF2B5EF4-FFF2-40B4-BE49-F238E27FC236}">
                    <a16:creationId xmlns:a16="http://schemas.microsoft.com/office/drawing/2014/main" id="{E72B6210-83E1-FE14-7D16-6B496BD3A02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2978" name="Arc 46">
                <a:extLst>
                  <a:ext uri="{FF2B5EF4-FFF2-40B4-BE49-F238E27FC236}">
                    <a16:creationId xmlns:a16="http://schemas.microsoft.com/office/drawing/2014/main" id="{1C9E666F-886D-992A-053C-FDC0B3ED7C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26" name="Line 47">
              <a:extLst>
                <a:ext uri="{FF2B5EF4-FFF2-40B4-BE49-F238E27FC236}">
                  <a16:creationId xmlns:a16="http://schemas.microsoft.com/office/drawing/2014/main" id="{882919C7-3714-680D-A381-9F02BAA709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30472" y="3359370"/>
              <a:ext cx="1347427" cy="225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grpSp>
          <p:nvGrpSpPr>
            <p:cNvPr id="27" name="Group 48">
              <a:extLst>
                <a:ext uri="{FF2B5EF4-FFF2-40B4-BE49-F238E27FC236}">
                  <a16:creationId xmlns:a16="http://schemas.microsoft.com/office/drawing/2014/main" id="{D0246A4C-E0BF-6AC8-335E-605778D0BB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3458062"/>
              <a:ext cx="867965" cy="192881"/>
              <a:chOff x="0" y="0"/>
              <a:chExt cx="20000" cy="19999"/>
            </a:xfrm>
          </p:grpSpPr>
          <p:grpSp>
            <p:nvGrpSpPr>
              <p:cNvPr id="82950" name="Group 49">
                <a:extLst>
                  <a:ext uri="{FF2B5EF4-FFF2-40B4-BE49-F238E27FC236}">
                    <a16:creationId xmlns:a16="http://schemas.microsoft.com/office/drawing/2014/main" id="{DF01EB95-6344-05A5-A2AE-45302909D6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0"/>
                <a:ext cx="2874" cy="10000"/>
                <a:chOff x="0" y="0"/>
                <a:chExt cx="20000" cy="20000"/>
              </a:xfrm>
            </p:grpSpPr>
            <p:sp>
              <p:nvSpPr>
                <p:cNvPr id="82975" name="Arc 50">
                  <a:extLst>
                    <a:ext uri="{FF2B5EF4-FFF2-40B4-BE49-F238E27FC236}">
                      <a16:creationId xmlns:a16="http://schemas.microsoft.com/office/drawing/2014/main" id="{5771C53D-31B9-75E7-4FEC-7AA022E363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2976" name="Arc 51">
                  <a:extLst>
                    <a:ext uri="{FF2B5EF4-FFF2-40B4-BE49-F238E27FC236}">
                      <a16:creationId xmlns:a16="http://schemas.microsoft.com/office/drawing/2014/main" id="{1A007C84-5896-F520-10C2-021933F2E1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82951" name="Line 52">
                <a:extLst>
                  <a:ext uri="{FF2B5EF4-FFF2-40B4-BE49-F238E27FC236}">
                    <a16:creationId xmlns:a16="http://schemas.microsoft.com/office/drawing/2014/main" id="{AD5454FE-F1EA-47F2-9DE6-C2FA49E7DD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82952" name="Group 53">
                <a:extLst>
                  <a:ext uri="{FF2B5EF4-FFF2-40B4-BE49-F238E27FC236}">
                    <a16:creationId xmlns:a16="http://schemas.microsoft.com/office/drawing/2014/main" id="{880E4F5B-2A3A-AC08-2E20-C71E35C1D1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000"/>
                <a:ext cx="2874" cy="9999"/>
                <a:chOff x="0" y="0"/>
                <a:chExt cx="20000" cy="20000"/>
              </a:xfrm>
            </p:grpSpPr>
            <p:sp>
              <p:nvSpPr>
                <p:cNvPr id="82956" name="Arc 54">
                  <a:extLst>
                    <a:ext uri="{FF2B5EF4-FFF2-40B4-BE49-F238E27FC236}">
                      <a16:creationId xmlns:a16="http://schemas.microsoft.com/office/drawing/2014/main" id="{931B5231-766A-C7C7-7BC0-8E0E395F9A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2959" name="Arc 55">
                  <a:extLst>
                    <a:ext uri="{FF2B5EF4-FFF2-40B4-BE49-F238E27FC236}">
                      <a16:creationId xmlns:a16="http://schemas.microsoft.com/office/drawing/2014/main" id="{D9B53CA1-9907-A7E5-E66E-92D8EBADE3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29" name="Group 56">
              <a:extLst>
                <a:ext uri="{FF2B5EF4-FFF2-40B4-BE49-F238E27FC236}">
                  <a16:creationId xmlns:a16="http://schemas.microsoft.com/office/drawing/2014/main" id="{AFE0DD9D-4D63-9518-C57C-D17AF64E1B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3650944"/>
              <a:ext cx="867965" cy="192881"/>
              <a:chOff x="0" y="0"/>
              <a:chExt cx="20000" cy="19999"/>
            </a:xfrm>
          </p:grpSpPr>
          <p:grpSp>
            <p:nvGrpSpPr>
              <p:cNvPr id="62" name="Group 57">
                <a:extLst>
                  <a:ext uri="{FF2B5EF4-FFF2-40B4-BE49-F238E27FC236}">
                    <a16:creationId xmlns:a16="http://schemas.microsoft.com/office/drawing/2014/main" id="{6BD49E94-A37D-B3F0-CE5F-43BED36853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0"/>
                <a:ext cx="2874" cy="10000"/>
                <a:chOff x="0" y="0"/>
                <a:chExt cx="20000" cy="20000"/>
              </a:xfrm>
            </p:grpSpPr>
            <p:sp>
              <p:nvSpPr>
                <p:cNvPr id="82948" name="Arc 58">
                  <a:extLst>
                    <a:ext uri="{FF2B5EF4-FFF2-40B4-BE49-F238E27FC236}">
                      <a16:creationId xmlns:a16="http://schemas.microsoft.com/office/drawing/2014/main" id="{4B452DF4-AF8F-124C-3A76-5203CEDD89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2949" name="Arc 59">
                  <a:extLst>
                    <a:ext uri="{FF2B5EF4-FFF2-40B4-BE49-F238E27FC236}">
                      <a16:creationId xmlns:a16="http://schemas.microsoft.com/office/drawing/2014/main" id="{60A28C69-7FBF-A93D-D6A2-4BCA830390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63" name="Line 60">
                <a:extLst>
                  <a:ext uri="{FF2B5EF4-FFF2-40B4-BE49-F238E27FC236}">
                    <a16:creationId xmlns:a16="http://schemas.microsoft.com/office/drawing/2014/main" id="{777F407D-8033-75F6-D3D2-FD8443E241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82944" name="Group 61">
                <a:extLst>
                  <a:ext uri="{FF2B5EF4-FFF2-40B4-BE49-F238E27FC236}">
                    <a16:creationId xmlns:a16="http://schemas.microsoft.com/office/drawing/2014/main" id="{ED18F26A-30AA-F015-D9DC-6A795FABD3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000"/>
                <a:ext cx="2874" cy="9999"/>
                <a:chOff x="0" y="0"/>
                <a:chExt cx="20000" cy="20000"/>
              </a:xfrm>
            </p:grpSpPr>
            <p:sp>
              <p:nvSpPr>
                <p:cNvPr id="82945" name="Arc 62">
                  <a:extLst>
                    <a:ext uri="{FF2B5EF4-FFF2-40B4-BE49-F238E27FC236}">
                      <a16:creationId xmlns:a16="http://schemas.microsoft.com/office/drawing/2014/main" id="{CF87F983-221A-D506-2AAB-F1A25E724A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2946" name="Arc 63">
                  <a:extLst>
                    <a:ext uri="{FF2B5EF4-FFF2-40B4-BE49-F238E27FC236}">
                      <a16:creationId xmlns:a16="http://schemas.microsoft.com/office/drawing/2014/main" id="{4EDCE886-D1D6-00C9-54FF-4F1F43506D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30" name="Group 64">
              <a:extLst>
                <a:ext uri="{FF2B5EF4-FFF2-40B4-BE49-F238E27FC236}">
                  <a16:creationId xmlns:a16="http://schemas.microsoft.com/office/drawing/2014/main" id="{75A462C4-D3D4-FE54-538F-176B3BA72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3843825"/>
              <a:ext cx="867965" cy="194072"/>
              <a:chOff x="0" y="-1"/>
              <a:chExt cx="20000" cy="20002"/>
            </a:xfrm>
          </p:grpSpPr>
          <p:grpSp>
            <p:nvGrpSpPr>
              <p:cNvPr id="55" name="Group 65">
                <a:extLst>
                  <a:ext uri="{FF2B5EF4-FFF2-40B4-BE49-F238E27FC236}">
                    <a16:creationId xmlns:a16="http://schemas.microsoft.com/office/drawing/2014/main" id="{DB9EC6B6-BDE1-D4A5-93A6-88ABE458D4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-1"/>
                <a:ext cx="2874" cy="10046"/>
                <a:chOff x="0" y="-1"/>
                <a:chExt cx="20000" cy="20001"/>
              </a:xfrm>
            </p:grpSpPr>
            <p:sp>
              <p:nvSpPr>
                <p:cNvPr id="60" name="Arc 66">
                  <a:extLst>
                    <a:ext uri="{FF2B5EF4-FFF2-40B4-BE49-F238E27FC236}">
                      <a16:creationId xmlns:a16="http://schemas.microsoft.com/office/drawing/2014/main" id="{62B4620F-E31F-A2DF-3E29-28C87144D9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89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1" name="Arc 67">
                  <a:extLst>
                    <a:ext uri="{FF2B5EF4-FFF2-40B4-BE49-F238E27FC236}">
                      <a16:creationId xmlns:a16="http://schemas.microsoft.com/office/drawing/2014/main" id="{484D04CC-61CF-9AEC-D876-F041EC82AB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-1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56" name="Line 68">
                <a:extLst>
                  <a:ext uri="{FF2B5EF4-FFF2-40B4-BE49-F238E27FC236}">
                    <a16:creationId xmlns:a16="http://schemas.microsoft.com/office/drawing/2014/main" id="{07B568FD-25E0-C3F5-48D4-F4B9BA5744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57" name="Group 69">
                <a:extLst>
                  <a:ext uri="{FF2B5EF4-FFF2-40B4-BE49-F238E27FC236}">
                    <a16:creationId xmlns:a16="http://schemas.microsoft.com/office/drawing/2014/main" id="{F389B5A1-4FBE-C449-039E-A926C12800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955"/>
                <a:ext cx="2874" cy="10046"/>
                <a:chOff x="0" y="1"/>
                <a:chExt cx="20000" cy="19999"/>
              </a:xfrm>
            </p:grpSpPr>
            <p:sp>
              <p:nvSpPr>
                <p:cNvPr id="58" name="Arc 70">
                  <a:extLst>
                    <a:ext uri="{FF2B5EF4-FFF2-40B4-BE49-F238E27FC236}">
                      <a16:creationId xmlns:a16="http://schemas.microsoft.com/office/drawing/2014/main" id="{E3A0B6D4-5FEC-5442-E057-C82C4BCA2A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59" name="Arc 71">
                  <a:extLst>
                    <a:ext uri="{FF2B5EF4-FFF2-40B4-BE49-F238E27FC236}">
                      <a16:creationId xmlns:a16="http://schemas.microsoft.com/office/drawing/2014/main" id="{FF34581A-5295-D2D3-8979-18293A29A2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31" name="Group 72">
              <a:extLst>
                <a:ext uri="{FF2B5EF4-FFF2-40B4-BE49-F238E27FC236}">
                  <a16:creationId xmlns:a16="http://schemas.microsoft.com/office/drawing/2014/main" id="{CBFF8D38-1D13-6259-0E2C-9A0A1F2650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4036706"/>
              <a:ext cx="867965" cy="194072"/>
              <a:chOff x="0" y="1"/>
              <a:chExt cx="20000" cy="19998"/>
            </a:xfrm>
          </p:grpSpPr>
          <p:grpSp>
            <p:nvGrpSpPr>
              <p:cNvPr id="48" name="Group 73">
                <a:extLst>
                  <a:ext uri="{FF2B5EF4-FFF2-40B4-BE49-F238E27FC236}">
                    <a16:creationId xmlns:a16="http://schemas.microsoft.com/office/drawing/2014/main" id="{783D3F87-8AF1-08A9-7778-83B945E5BD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"/>
                <a:ext cx="2874" cy="9954"/>
                <a:chOff x="0" y="2"/>
                <a:chExt cx="20000" cy="19998"/>
              </a:xfrm>
            </p:grpSpPr>
            <p:sp>
              <p:nvSpPr>
                <p:cNvPr id="53" name="Arc 74">
                  <a:extLst>
                    <a:ext uri="{FF2B5EF4-FFF2-40B4-BE49-F238E27FC236}">
                      <a16:creationId xmlns:a16="http://schemas.microsoft.com/office/drawing/2014/main" id="{BBE3E49B-CC15-D5F2-3C22-8D1408774B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1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54" name="Arc 75">
                  <a:extLst>
                    <a:ext uri="{FF2B5EF4-FFF2-40B4-BE49-F238E27FC236}">
                      <a16:creationId xmlns:a16="http://schemas.microsoft.com/office/drawing/2014/main" id="{1E687D25-E81D-936E-2159-43B984113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2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49" name="Line 76">
                <a:extLst>
                  <a:ext uri="{FF2B5EF4-FFF2-40B4-BE49-F238E27FC236}">
                    <a16:creationId xmlns:a16="http://schemas.microsoft.com/office/drawing/2014/main" id="{8FCF8999-DDFA-3DF2-131F-4D07A6FC9A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50" name="Group 77">
                <a:extLst>
                  <a:ext uri="{FF2B5EF4-FFF2-40B4-BE49-F238E27FC236}">
                    <a16:creationId xmlns:a16="http://schemas.microsoft.com/office/drawing/2014/main" id="{214B1982-F16E-ABD2-00AE-62BE1DCD7F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955"/>
                <a:ext cx="2874" cy="10044"/>
                <a:chOff x="0" y="1"/>
                <a:chExt cx="20000" cy="19999"/>
              </a:xfrm>
            </p:grpSpPr>
            <p:sp>
              <p:nvSpPr>
                <p:cNvPr id="51" name="Arc 78">
                  <a:extLst>
                    <a:ext uri="{FF2B5EF4-FFF2-40B4-BE49-F238E27FC236}">
                      <a16:creationId xmlns:a16="http://schemas.microsoft.com/office/drawing/2014/main" id="{796381E6-B9D9-775E-9AB7-FAACA0F310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52" name="Arc 79">
                  <a:extLst>
                    <a:ext uri="{FF2B5EF4-FFF2-40B4-BE49-F238E27FC236}">
                      <a16:creationId xmlns:a16="http://schemas.microsoft.com/office/drawing/2014/main" id="{611A62DD-5BCE-B194-15BB-B80C948655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sp>
          <p:nvSpPr>
            <p:cNvPr id="32" name="Line 80">
              <a:extLst>
                <a:ext uri="{FF2B5EF4-FFF2-40B4-BE49-F238E27FC236}">
                  <a16:creationId xmlns:a16="http://schemas.microsoft.com/office/drawing/2014/main" id="{D15BC228-366B-64CD-D2B8-1B94057F7D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49599" y="4228714"/>
              <a:ext cx="728337" cy="20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3" name="Oval 103">
              <a:extLst>
                <a:ext uri="{FF2B5EF4-FFF2-40B4-BE49-F238E27FC236}">
                  <a16:creationId xmlns:a16="http://schemas.microsoft.com/office/drawing/2014/main" id="{1B31F8BD-CCF4-F121-A80D-F1F242CA0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6648" y="3244607"/>
              <a:ext cx="55959" cy="5595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 Box 116">
                  <a:extLst>
                    <a:ext uri="{FF2B5EF4-FFF2-40B4-BE49-F238E27FC236}">
                      <a16:creationId xmlns:a16="http://schemas.microsoft.com/office/drawing/2014/main" id="{1E17606F-F95D-F165-894C-818C9C174E2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89446" y="2915164"/>
                  <a:ext cx="414216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800" dirty="0"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4" name="Text Box 116">
                  <a:extLst>
                    <a:ext uri="{FF2B5EF4-FFF2-40B4-BE49-F238E27FC236}">
                      <a16:creationId xmlns:a16="http://schemas.microsoft.com/office/drawing/2014/main" id="{1E17606F-F95D-F165-894C-818C9C174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89446" y="2915164"/>
                  <a:ext cx="41421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Line 118">
              <a:extLst>
                <a:ext uri="{FF2B5EF4-FFF2-40B4-BE49-F238E27FC236}">
                  <a16:creationId xmlns:a16="http://schemas.microsoft.com/office/drawing/2014/main" id="{ADA25C2A-F6B2-6D4A-E548-F234478BF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42549" y="3480777"/>
              <a:ext cx="1" cy="63572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6" name="Line 118">
              <a:extLst>
                <a:ext uri="{FF2B5EF4-FFF2-40B4-BE49-F238E27FC236}">
                  <a16:creationId xmlns:a16="http://schemas.microsoft.com/office/drawing/2014/main" id="{5EC60C61-56EC-CCE9-ED8D-8A6C2A1EC7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09847" y="3480777"/>
              <a:ext cx="1" cy="63572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 Box 116">
                  <a:extLst>
                    <a:ext uri="{FF2B5EF4-FFF2-40B4-BE49-F238E27FC236}">
                      <a16:creationId xmlns:a16="http://schemas.microsoft.com/office/drawing/2014/main" id="{8D7B972D-596D-ED82-86C5-8C2EFD6138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49598" y="2915164"/>
                  <a:ext cx="945515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400" dirty="0"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7" name="Text Box 116">
                  <a:extLst>
                    <a:ext uri="{FF2B5EF4-FFF2-40B4-BE49-F238E27FC236}">
                      <a16:creationId xmlns:a16="http://schemas.microsoft.com/office/drawing/2014/main" id="{8D7B972D-596D-ED82-86C5-8C2EFD6138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49598" y="2915164"/>
                  <a:ext cx="94551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E8B29D0-9746-CA3A-40C6-6BB99A843D18}"/>
                    </a:ext>
                  </a:extLst>
                </p:cNvPr>
                <p:cNvSpPr txBox="1"/>
                <p:nvPr/>
              </p:nvSpPr>
              <p:spPr>
                <a:xfrm>
                  <a:off x="3218802" y="3660141"/>
                  <a:ext cx="2873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E8B29D0-9746-CA3A-40C6-6BB99A843D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8802" y="3660141"/>
                  <a:ext cx="2873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6667" r="-4167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6947E80-C479-D656-AC89-716DC23BF7E6}"/>
                    </a:ext>
                  </a:extLst>
                </p:cNvPr>
                <p:cNvSpPr txBox="1"/>
                <p:nvPr/>
              </p:nvSpPr>
              <p:spPr>
                <a:xfrm>
                  <a:off x="7866511" y="3660141"/>
                  <a:ext cx="2921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6947E80-C479-D656-AC89-716DC23BF7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6511" y="3660141"/>
                  <a:ext cx="29213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8333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FBE30A3-B2E0-2647-3F8D-DBB8C04724FF}"/>
                </a:ext>
              </a:extLst>
            </p:cNvPr>
            <p:cNvSpPr/>
            <p:nvPr/>
          </p:nvSpPr>
          <p:spPr>
            <a:xfrm>
              <a:off x="7777899" y="3318081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9E322D1-A654-A50E-54F5-F84CBD551F2C}"/>
                </a:ext>
              </a:extLst>
            </p:cNvPr>
            <p:cNvSpPr/>
            <p:nvPr/>
          </p:nvSpPr>
          <p:spPr>
            <a:xfrm>
              <a:off x="7777899" y="4186256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F063FB4-309E-9D6A-896A-499AAAAFA5CF}"/>
                    </a:ext>
                  </a:extLst>
                </p:cNvPr>
                <p:cNvSpPr txBox="1"/>
                <p:nvPr/>
              </p:nvSpPr>
              <p:spPr>
                <a:xfrm>
                  <a:off x="4933713" y="3660141"/>
                  <a:ext cx="3040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F063FB4-309E-9D6A-896A-499AAAAFA5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3713" y="3660141"/>
                  <a:ext cx="30405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6000" r="-80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B5510DB-72DA-B3B3-D3B4-256D95E3C1E4}"/>
                    </a:ext>
                  </a:extLst>
                </p:cNvPr>
                <p:cNvSpPr txBox="1"/>
                <p:nvPr/>
              </p:nvSpPr>
              <p:spPr>
                <a:xfrm>
                  <a:off x="5918268" y="3660141"/>
                  <a:ext cx="30937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B5510DB-72DA-B3B3-D3B4-256D95E3C1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8268" y="3660141"/>
                  <a:ext cx="309379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6000" r="-40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Line 118">
              <a:extLst>
                <a:ext uri="{FF2B5EF4-FFF2-40B4-BE49-F238E27FC236}">
                  <a16:creationId xmlns:a16="http://schemas.microsoft.com/office/drawing/2014/main" id="{56C35222-ABD9-3644-A6DC-46186363DF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14692" y="3259561"/>
              <a:ext cx="542519" cy="291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5" name="Line 118">
              <a:extLst>
                <a:ext uri="{FF2B5EF4-FFF2-40B4-BE49-F238E27FC236}">
                  <a16:creationId xmlns:a16="http://schemas.microsoft.com/office/drawing/2014/main" id="{F9745FDE-4CE3-506A-0690-911486B372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50028" y="3267862"/>
              <a:ext cx="542519" cy="291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19FAD1A-5E28-BC80-513B-1143F0CEA28A}"/>
                </a:ext>
              </a:extLst>
            </p:cNvPr>
            <p:cNvSpPr/>
            <p:nvPr/>
          </p:nvSpPr>
          <p:spPr>
            <a:xfrm>
              <a:off x="2546663" y="3341943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DF6CB9A-8CA0-A86F-4E84-BABA9D0583A6}"/>
                </a:ext>
              </a:extLst>
            </p:cNvPr>
            <p:cNvSpPr/>
            <p:nvPr/>
          </p:nvSpPr>
          <p:spPr>
            <a:xfrm>
              <a:off x="2546663" y="4207169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3" name="Curved Left Arrow 2"/>
          <p:cNvSpPr/>
          <p:nvPr/>
        </p:nvSpPr>
        <p:spPr bwMode="auto">
          <a:xfrm>
            <a:off x="8446840" y="1712672"/>
            <a:ext cx="707997" cy="1239816"/>
          </a:xfrm>
          <a:prstGeom prst="curvedLeftArrow">
            <a:avLst>
              <a:gd name="adj1" fmla="val 13588"/>
              <a:gd name="adj2" fmla="val 50000"/>
              <a:gd name="adj3" fmla="val 25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15" name="Curved Left Arrow 214"/>
          <p:cNvSpPr/>
          <p:nvPr/>
        </p:nvSpPr>
        <p:spPr bwMode="auto">
          <a:xfrm flipH="1" flipV="1">
            <a:off x="9205898" y="1658535"/>
            <a:ext cx="707997" cy="1239816"/>
          </a:xfrm>
          <a:prstGeom prst="curvedLeftArrow">
            <a:avLst>
              <a:gd name="adj1" fmla="val 13588"/>
              <a:gd name="adj2" fmla="val 50000"/>
              <a:gd name="adj3" fmla="val 25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7" grpId="0"/>
      <p:bldP spid="3" grpId="0" animBg="1"/>
      <p:bldP spid="2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ECB462-0E59-8A4C-B732-AA08853A82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of a unit of length of AC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271056-2E97-1B46-8532-20DBC0C8C64F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Resistance per unit of length: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: resistivity of the conducting material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effective area of a cross-section of the conductor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  <a:r>
                  <a:rPr lang="en-US" dirty="0">
                    <a:effectLst/>
                  </a:rPr>
                  <a:t> </a:t>
                </a:r>
                <a:endParaRPr lang="en-US" dirty="0"/>
              </a:p>
              <a:p>
                <a:r>
                  <a:rPr lang="en-US" dirty="0"/>
                  <a:t>Effective area because current is not uniformly distributed in an AC conductor due to skin effect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271056-2E97-1B46-8532-20DBC0C8C6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066" t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5AAA63-E5EC-0D4F-B9CF-D89EC8C139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703E4D15-290B-5C47-B69A-A408589F1E8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HVDC vs HVAC Transmission Systems 4">
            <a:extLst>
              <a:ext uri="{FF2B5EF4-FFF2-40B4-BE49-F238E27FC236}">
                <a16:creationId xmlns:a16="http://schemas.microsoft.com/office/drawing/2014/main" id="{93AFC1BA-C377-C776-2CA0-9FD480549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311" y="4631033"/>
            <a:ext cx="3758171" cy="210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46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9" name="Rectangle 10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Windings Resistance</a:t>
            </a:r>
          </a:p>
        </p:txBody>
      </p:sp>
      <p:sp>
        <p:nvSpPr>
          <p:cNvPr id="8294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29F51B17-F962-4158-84E3-345F401FDC08}" type="slidenum">
              <a:rPr lang="en-US" sz="1050">
                <a:solidFill>
                  <a:srgbClr val="000000"/>
                </a:solidFill>
                <a:latin typeface="Calibri" panose="020F0502020204030204" pitchFamily="34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sz="10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085631" y="1283046"/>
            <a:ext cx="1029971" cy="804862"/>
            <a:chOff x="2060892" y="1297688"/>
            <a:chExt cx="1029971" cy="804862"/>
          </a:xfrm>
        </p:grpSpPr>
        <p:grpSp>
          <p:nvGrpSpPr>
            <p:cNvPr id="83021" name="Group 3"/>
            <p:cNvGrpSpPr>
              <a:grpSpLocks/>
            </p:cNvGrpSpPr>
            <p:nvPr/>
          </p:nvGrpSpPr>
          <p:grpSpPr bwMode="auto">
            <a:xfrm>
              <a:off x="2448883" y="1837041"/>
              <a:ext cx="592205" cy="265509"/>
              <a:chOff x="1584" y="-115"/>
              <a:chExt cx="16833" cy="20230"/>
            </a:xfrm>
          </p:grpSpPr>
          <p:sp>
            <p:nvSpPr>
              <p:cNvPr id="83042" name="Line 5"/>
              <p:cNvSpPr>
                <a:spLocks noChangeShapeType="1"/>
              </p:cNvSpPr>
              <p:nvPr/>
            </p:nvSpPr>
            <p:spPr bwMode="auto">
              <a:xfrm flipV="1">
                <a:off x="1584" y="-115"/>
                <a:ext cx="1070" cy="101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043" name="Line 6"/>
              <p:cNvSpPr>
                <a:spLocks noChangeShapeType="1"/>
              </p:cNvSpPr>
              <p:nvPr/>
            </p:nvSpPr>
            <p:spPr bwMode="auto">
              <a:xfrm>
                <a:off x="2634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044" name="Line 7"/>
              <p:cNvSpPr>
                <a:spLocks noChangeShapeType="1"/>
              </p:cNvSpPr>
              <p:nvPr/>
            </p:nvSpPr>
            <p:spPr bwMode="auto">
              <a:xfrm flipH="1">
                <a:off x="4733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045" name="Line 8"/>
              <p:cNvSpPr>
                <a:spLocks noChangeShapeType="1"/>
              </p:cNvSpPr>
              <p:nvPr/>
            </p:nvSpPr>
            <p:spPr bwMode="auto">
              <a:xfrm>
                <a:off x="6832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046" name="Line 9"/>
              <p:cNvSpPr>
                <a:spLocks noChangeShapeType="1"/>
              </p:cNvSpPr>
              <p:nvPr/>
            </p:nvSpPr>
            <p:spPr bwMode="auto">
              <a:xfrm flipH="1">
                <a:off x="8931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047" name="Line 10"/>
              <p:cNvSpPr>
                <a:spLocks noChangeShapeType="1"/>
              </p:cNvSpPr>
              <p:nvPr/>
            </p:nvSpPr>
            <p:spPr bwMode="auto">
              <a:xfrm>
                <a:off x="11050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048" name="Line 11"/>
              <p:cNvSpPr>
                <a:spLocks noChangeShapeType="1"/>
              </p:cNvSpPr>
              <p:nvPr/>
            </p:nvSpPr>
            <p:spPr bwMode="auto">
              <a:xfrm flipH="1">
                <a:off x="13149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049" name="Line 12"/>
              <p:cNvSpPr>
                <a:spLocks noChangeShapeType="1"/>
              </p:cNvSpPr>
              <p:nvPr/>
            </p:nvSpPr>
            <p:spPr bwMode="auto">
              <a:xfrm>
                <a:off x="15248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050" name="Line 13"/>
              <p:cNvSpPr>
                <a:spLocks noChangeShapeType="1"/>
              </p:cNvSpPr>
              <p:nvPr/>
            </p:nvSpPr>
            <p:spPr bwMode="auto">
              <a:xfrm flipV="1">
                <a:off x="17347" y="9965"/>
                <a:ext cx="1070" cy="101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83024" name="Line 61"/>
            <p:cNvSpPr>
              <a:spLocks noChangeShapeType="1"/>
            </p:cNvSpPr>
            <p:nvPr/>
          </p:nvSpPr>
          <p:spPr bwMode="auto">
            <a:xfrm flipH="1">
              <a:off x="2060892" y="1974240"/>
              <a:ext cx="402431" cy="11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025" name="Rectangle 64"/>
                <p:cNvSpPr>
                  <a:spLocks noChangeArrowheads="1"/>
                </p:cNvSpPr>
                <p:nvPr/>
              </p:nvSpPr>
              <p:spPr bwMode="auto">
                <a:xfrm>
                  <a:off x="2588419" y="1297688"/>
                  <a:ext cx="502444" cy="5322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525" tIns="9525" rIns="9525" bIns="9525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8302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88419" y="1297688"/>
                  <a:ext cx="502444" cy="53220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TextBox 106"/>
          <p:cNvSpPr txBox="1"/>
          <p:nvPr/>
        </p:nvSpPr>
        <p:spPr>
          <a:xfrm>
            <a:off x="3227116" y="4416441"/>
            <a:ext cx="6830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Windings </a:t>
            </a:r>
            <a:r>
              <a:rPr lang="en-US"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always have some resistance</a:t>
            </a:r>
            <a:endParaRPr lang="en-US" sz="240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301665" y="4947278"/>
            <a:ext cx="272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“Copper losses”</a:t>
            </a:r>
            <a:endParaRPr lang="en-US" sz="240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443464" y="1333527"/>
            <a:ext cx="688777" cy="795337"/>
            <a:chOff x="4859901" y="1307213"/>
            <a:chExt cx="688777" cy="795337"/>
          </a:xfrm>
        </p:grpSpPr>
        <p:grpSp>
          <p:nvGrpSpPr>
            <p:cNvPr id="110" name="Group 69"/>
            <p:cNvGrpSpPr>
              <a:grpSpLocks/>
            </p:cNvGrpSpPr>
            <p:nvPr/>
          </p:nvGrpSpPr>
          <p:grpSpPr bwMode="auto">
            <a:xfrm>
              <a:off x="4859901" y="1837041"/>
              <a:ext cx="688777" cy="265509"/>
              <a:chOff x="1584" y="-115"/>
              <a:chExt cx="19578" cy="20230"/>
            </a:xfrm>
          </p:grpSpPr>
          <p:sp>
            <p:nvSpPr>
              <p:cNvPr id="112" name="Line 71"/>
              <p:cNvSpPr>
                <a:spLocks noChangeShapeType="1"/>
              </p:cNvSpPr>
              <p:nvPr/>
            </p:nvSpPr>
            <p:spPr bwMode="auto">
              <a:xfrm flipV="1">
                <a:off x="1584" y="-115"/>
                <a:ext cx="1070" cy="101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3" name="Line 72"/>
              <p:cNvSpPr>
                <a:spLocks noChangeShapeType="1"/>
              </p:cNvSpPr>
              <p:nvPr/>
            </p:nvSpPr>
            <p:spPr bwMode="auto">
              <a:xfrm>
                <a:off x="2634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4" name="Line 73"/>
              <p:cNvSpPr>
                <a:spLocks noChangeShapeType="1"/>
              </p:cNvSpPr>
              <p:nvPr/>
            </p:nvSpPr>
            <p:spPr bwMode="auto">
              <a:xfrm flipH="1">
                <a:off x="4733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5" name="Line 74"/>
              <p:cNvSpPr>
                <a:spLocks noChangeShapeType="1"/>
              </p:cNvSpPr>
              <p:nvPr/>
            </p:nvSpPr>
            <p:spPr bwMode="auto">
              <a:xfrm>
                <a:off x="6832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6" name="Line 75"/>
              <p:cNvSpPr>
                <a:spLocks noChangeShapeType="1"/>
              </p:cNvSpPr>
              <p:nvPr/>
            </p:nvSpPr>
            <p:spPr bwMode="auto">
              <a:xfrm flipH="1">
                <a:off x="8931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7" name="Line 76"/>
              <p:cNvSpPr>
                <a:spLocks noChangeShapeType="1"/>
              </p:cNvSpPr>
              <p:nvPr/>
            </p:nvSpPr>
            <p:spPr bwMode="auto">
              <a:xfrm>
                <a:off x="11050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8" name="Line 77"/>
              <p:cNvSpPr>
                <a:spLocks noChangeShapeType="1"/>
              </p:cNvSpPr>
              <p:nvPr/>
            </p:nvSpPr>
            <p:spPr bwMode="auto">
              <a:xfrm flipH="1">
                <a:off x="13149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9" name="Line 78"/>
              <p:cNvSpPr>
                <a:spLocks noChangeShapeType="1"/>
              </p:cNvSpPr>
              <p:nvPr/>
            </p:nvSpPr>
            <p:spPr bwMode="auto">
              <a:xfrm>
                <a:off x="15248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0" name="Line 79"/>
              <p:cNvSpPr>
                <a:spLocks noChangeShapeType="1"/>
              </p:cNvSpPr>
              <p:nvPr/>
            </p:nvSpPr>
            <p:spPr bwMode="auto">
              <a:xfrm flipV="1">
                <a:off x="17347" y="9965"/>
                <a:ext cx="1070" cy="101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1" name="Line 80"/>
              <p:cNvSpPr>
                <a:spLocks noChangeShapeType="1"/>
              </p:cNvSpPr>
              <p:nvPr/>
            </p:nvSpPr>
            <p:spPr bwMode="auto">
              <a:xfrm>
                <a:off x="17988" y="10098"/>
                <a:ext cx="317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2" name="Rectangle 97"/>
                <p:cNvSpPr>
                  <a:spLocks noChangeArrowheads="1"/>
                </p:cNvSpPr>
                <p:nvPr/>
              </p:nvSpPr>
              <p:spPr bwMode="auto">
                <a:xfrm>
                  <a:off x="4904186" y="1307213"/>
                  <a:ext cx="502444" cy="5322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525" tIns="9525" rIns="9525" bIns="9525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100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122" name="Rectangle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04186" y="1307213"/>
                  <a:ext cx="502444" cy="53220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Line 60">
            <a:extLst>
              <a:ext uri="{FF2B5EF4-FFF2-40B4-BE49-F238E27FC236}">
                <a16:creationId xmlns:a16="http://schemas.microsoft.com/office/drawing/2014/main" id="{08AFC4CD-D9DF-C177-1292-DE99A7D370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5631" y="3564269"/>
            <a:ext cx="2436397" cy="238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" name="Group 103">
            <a:extLst>
              <a:ext uri="{FF2B5EF4-FFF2-40B4-BE49-F238E27FC236}">
                <a16:creationId xmlns:a16="http://schemas.microsoft.com/office/drawing/2014/main" id="{18451150-6A7A-E63C-B18B-11D4666AD4C5}"/>
              </a:ext>
            </a:extLst>
          </p:cNvPr>
          <p:cNvGrpSpPr>
            <a:grpSpLocks/>
          </p:cNvGrpSpPr>
          <p:nvPr/>
        </p:nvGrpSpPr>
        <p:grpSpPr bwMode="auto">
          <a:xfrm>
            <a:off x="4814796" y="1685463"/>
            <a:ext cx="2007394" cy="2122885"/>
            <a:chOff x="1834" y="1306"/>
            <a:chExt cx="1686" cy="1783"/>
          </a:xfrm>
        </p:grpSpPr>
        <p:grpSp>
          <p:nvGrpSpPr>
            <p:cNvPr id="7" name="Group 102">
              <a:extLst>
                <a:ext uri="{FF2B5EF4-FFF2-40B4-BE49-F238E27FC236}">
                  <a16:creationId xmlns:a16="http://schemas.microsoft.com/office/drawing/2014/main" id="{6496E2E6-4565-F438-875D-634DF6603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3" y="1306"/>
              <a:ext cx="904" cy="1783"/>
              <a:chOff x="2293" y="1306"/>
              <a:chExt cx="904" cy="1783"/>
            </a:xfrm>
          </p:grpSpPr>
          <p:grpSp>
            <p:nvGrpSpPr>
              <p:cNvPr id="11" name="Group 30">
                <a:extLst>
                  <a:ext uri="{FF2B5EF4-FFF2-40B4-BE49-F238E27FC236}">
                    <a16:creationId xmlns:a16="http://schemas.microsoft.com/office/drawing/2014/main" id="{22C1A486-BBA6-0E30-C78B-3EE026A38E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53" y="1541"/>
                <a:ext cx="169" cy="1353"/>
                <a:chOff x="0" y="-208"/>
                <a:chExt cx="20000" cy="20202"/>
              </a:xfrm>
            </p:grpSpPr>
            <p:grpSp>
              <p:nvGrpSpPr>
                <p:cNvPr id="29" name="Group 31">
                  <a:extLst>
                    <a:ext uri="{FF2B5EF4-FFF2-40B4-BE49-F238E27FC236}">
                      <a16:creationId xmlns:a16="http://schemas.microsoft.com/office/drawing/2014/main" id="{885D8C5B-2CD8-A23A-19CC-A340BD50B6B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3331"/>
                  <a:ext cx="20000" cy="3342"/>
                  <a:chOff x="0" y="0"/>
                  <a:chExt cx="20000" cy="19994"/>
                </a:xfrm>
              </p:grpSpPr>
              <p:sp>
                <p:nvSpPr>
                  <p:cNvPr id="41" name="Arc 32">
                    <a:extLst>
                      <a:ext uri="{FF2B5EF4-FFF2-40B4-BE49-F238E27FC236}">
                        <a16:creationId xmlns:a16="http://schemas.microsoft.com/office/drawing/2014/main" id="{78BB7B01-EDB3-5AE5-7188-89916B5E2C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3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2" name="Arc 33">
                    <a:extLst>
                      <a:ext uri="{FF2B5EF4-FFF2-40B4-BE49-F238E27FC236}">
                        <a16:creationId xmlns:a16="http://schemas.microsoft.com/office/drawing/2014/main" id="{FFB90F8F-2F19-4D95-6C45-D265D8E1B9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61"/>
                    <a:ext cx="20000" cy="1003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30" name="Group 34">
                  <a:extLst>
                    <a:ext uri="{FF2B5EF4-FFF2-40B4-BE49-F238E27FC236}">
                      <a16:creationId xmlns:a16="http://schemas.microsoft.com/office/drawing/2014/main" id="{9353DD8F-4DCB-9F98-7DB8-CFFBDF8CB6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6661"/>
                  <a:ext cx="20000" cy="3342"/>
                  <a:chOff x="0" y="0"/>
                  <a:chExt cx="20000" cy="20000"/>
                </a:xfrm>
              </p:grpSpPr>
              <p:sp>
                <p:nvSpPr>
                  <p:cNvPr id="39" name="Arc 35">
                    <a:extLst>
                      <a:ext uri="{FF2B5EF4-FFF2-40B4-BE49-F238E27FC236}">
                        <a16:creationId xmlns:a16="http://schemas.microsoft.com/office/drawing/2014/main" id="{8A27DB0D-DFF4-E6FD-4A45-2A86C40A3A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" name="Arc 36">
                    <a:extLst>
                      <a:ext uri="{FF2B5EF4-FFF2-40B4-BE49-F238E27FC236}">
                        <a16:creationId xmlns:a16="http://schemas.microsoft.com/office/drawing/2014/main" id="{28D2BA7D-F27C-ACCA-9ECD-5F9CCFAA53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64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31" name="Group 37">
                  <a:extLst>
                    <a:ext uri="{FF2B5EF4-FFF2-40B4-BE49-F238E27FC236}">
                      <a16:creationId xmlns:a16="http://schemas.microsoft.com/office/drawing/2014/main" id="{DE2247AB-152D-AE10-9516-3BD6FEA719C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9980"/>
                  <a:ext cx="20000" cy="3342"/>
                  <a:chOff x="0" y="0"/>
                  <a:chExt cx="20000" cy="20000"/>
                </a:xfrm>
              </p:grpSpPr>
              <p:sp>
                <p:nvSpPr>
                  <p:cNvPr id="37" name="Arc 38">
                    <a:extLst>
                      <a:ext uri="{FF2B5EF4-FFF2-40B4-BE49-F238E27FC236}">
                        <a16:creationId xmlns:a16="http://schemas.microsoft.com/office/drawing/2014/main" id="{BB58C17C-8FDE-D8AB-BF37-03C191814F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8" name="Arc 39">
                    <a:extLst>
                      <a:ext uri="{FF2B5EF4-FFF2-40B4-BE49-F238E27FC236}">
                        <a16:creationId xmlns:a16="http://schemas.microsoft.com/office/drawing/2014/main" id="{241675DE-A5F7-792C-9B12-F7AEBCAF20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64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32" name="Group 40">
                  <a:extLst>
                    <a:ext uri="{FF2B5EF4-FFF2-40B4-BE49-F238E27FC236}">
                      <a16:creationId xmlns:a16="http://schemas.microsoft.com/office/drawing/2014/main" id="{D9FD260F-7ACF-54A1-F5D3-5B26A893E4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3310"/>
                  <a:ext cx="20000" cy="3342"/>
                  <a:chOff x="0" y="0"/>
                  <a:chExt cx="20000" cy="20000"/>
                </a:xfrm>
              </p:grpSpPr>
              <p:sp>
                <p:nvSpPr>
                  <p:cNvPr id="35" name="Arc 41">
                    <a:extLst>
                      <a:ext uri="{FF2B5EF4-FFF2-40B4-BE49-F238E27FC236}">
                        <a16:creationId xmlns:a16="http://schemas.microsoft.com/office/drawing/2014/main" id="{E4D7DDF5-7B62-4DD1-B24D-C383FC19A5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6" name="Arc 42">
                    <a:extLst>
                      <a:ext uri="{FF2B5EF4-FFF2-40B4-BE49-F238E27FC236}">
                        <a16:creationId xmlns:a16="http://schemas.microsoft.com/office/drawing/2014/main" id="{06E0F36D-C98D-FCAB-CD44-B6F1628DDB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64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33" name="Line 43">
                  <a:extLst>
                    <a:ext uri="{FF2B5EF4-FFF2-40B4-BE49-F238E27FC236}">
                      <a16:creationId xmlns:a16="http://schemas.microsoft.com/office/drawing/2014/main" id="{33D03563-E28B-BC17-DDE3-BB644582C1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9862" y="-208"/>
                  <a:ext cx="62" cy="363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" name="Line 44">
                  <a:extLst>
                    <a:ext uri="{FF2B5EF4-FFF2-40B4-BE49-F238E27FC236}">
                      <a16:creationId xmlns:a16="http://schemas.microsoft.com/office/drawing/2014/main" id="{EA04593D-C474-954C-193C-89D6AEC21F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719" y="16640"/>
                  <a:ext cx="69" cy="335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" name="Group 45">
                <a:extLst>
                  <a:ext uri="{FF2B5EF4-FFF2-40B4-BE49-F238E27FC236}">
                    <a16:creationId xmlns:a16="http://schemas.microsoft.com/office/drawing/2014/main" id="{B9FC1EEE-E590-E0F8-E749-23FEFA3381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99" y="1541"/>
                <a:ext cx="170" cy="1355"/>
                <a:chOff x="-69" y="-221"/>
                <a:chExt cx="20069" cy="20252"/>
              </a:xfrm>
            </p:grpSpPr>
            <p:grpSp>
              <p:nvGrpSpPr>
                <p:cNvPr id="15" name="Group 46">
                  <a:extLst>
                    <a:ext uri="{FF2B5EF4-FFF2-40B4-BE49-F238E27FC236}">
                      <a16:creationId xmlns:a16="http://schemas.microsoft.com/office/drawing/2014/main" id="{65F0754C-7775-31E6-FE94-60DC264407A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3331"/>
                  <a:ext cx="20000" cy="3342"/>
                  <a:chOff x="0" y="0"/>
                  <a:chExt cx="20000" cy="19994"/>
                </a:xfrm>
              </p:grpSpPr>
              <p:sp>
                <p:nvSpPr>
                  <p:cNvPr id="27" name="Arc 47">
                    <a:extLst>
                      <a:ext uri="{FF2B5EF4-FFF2-40B4-BE49-F238E27FC236}">
                        <a16:creationId xmlns:a16="http://schemas.microsoft.com/office/drawing/2014/main" id="{9CA1E742-2993-1106-FEFF-3792AF413C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3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" name="Arc 48">
                    <a:extLst>
                      <a:ext uri="{FF2B5EF4-FFF2-40B4-BE49-F238E27FC236}">
                        <a16:creationId xmlns:a16="http://schemas.microsoft.com/office/drawing/2014/main" id="{88BA2C1A-8690-FFD4-DDDE-D008F7125B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61"/>
                    <a:ext cx="20000" cy="1003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6" name="Group 49">
                  <a:extLst>
                    <a:ext uri="{FF2B5EF4-FFF2-40B4-BE49-F238E27FC236}">
                      <a16:creationId xmlns:a16="http://schemas.microsoft.com/office/drawing/2014/main" id="{965F1CCE-FF0A-B39D-6E81-3470ACC756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6661"/>
                  <a:ext cx="20000" cy="3342"/>
                  <a:chOff x="0" y="0"/>
                  <a:chExt cx="20000" cy="20000"/>
                </a:xfrm>
              </p:grpSpPr>
              <p:sp>
                <p:nvSpPr>
                  <p:cNvPr id="25" name="Arc 50">
                    <a:extLst>
                      <a:ext uri="{FF2B5EF4-FFF2-40B4-BE49-F238E27FC236}">
                        <a16:creationId xmlns:a16="http://schemas.microsoft.com/office/drawing/2014/main" id="{27B7F6EC-2CE6-6FD9-E2F0-77AB1E3B8C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" name="Arc 51">
                    <a:extLst>
                      <a:ext uri="{FF2B5EF4-FFF2-40B4-BE49-F238E27FC236}">
                        <a16:creationId xmlns:a16="http://schemas.microsoft.com/office/drawing/2014/main" id="{087E11C3-30CB-E2EF-AEAF-3BA6B19D5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64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7" name="Group 52">
                  <a:extLst>
                    <a:ext uri="{FF2B5EF4-FFF2-40B4-BE49-F238E27FC236}">
                      <a16:creationId xmlns:a16="http://schemas.microsoft.com/office/drawing/2014/main" id="{C1596BC6-3977-F90C-1269-3CC1A4752D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9980"/>
                  <a:ext cx="20000" cy="3342"/>
                  <a:chOff x="0" y="0"/>
                  <a:chExt cx="20000" cy="20000"/>
                </a:xfrm>
              </p:grpSpPr>
              <p:sp>
                <p:nvSpPr>
                  <p:cNvPr id="23" name="Arc 53">
                    <a:extLst>
                      <a:ext uri="{FF2B5EF4-FFF2-40B4-BE49-F238E27FC236}">
                        <a16:creationId xmlns:a16="http://schemas.microsoft.com/office/drawing/2014/main" id="{76732A91-F916-8A59-60FB-4E46F94361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" name="Arc 54">
                    <a:extLst>
                      <a:ext uri="{FF2B5EF4-FFF2-40B4-BE49-F238E27FC236}">
                        <a16:creationId xmlns:a16="http://schemas.microsoft.com/office/drawing/2014/main" id="{E14ABCA1-EDEF-9C06-9E4E-228A0D8335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64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8" name="Group 55">
                  <a:extLst>
                    <a:ext uri="{FF2B5EF4-FFF2-40B4-BE49-F238E27FC236}">
                      <a16:creationId xmlns:a16="http://schemas.microsoft.com/office/drawing/2014/main" id="{047E2CCE-EC2E-E823-B24F-4AFCE3C59A5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3310"/>
                  <a:ext cx="20000" cy="3342"/>
                  <a:chOff x="0" y="0"/>
                  <a:chExt cx="20000" cy="20000"/>
                </a:xfrm>
              </p:grpSpPr>
              <p:sp>
                <p:nvSpPr>
                  <p:cNvPr id="21" name="Arc 56">
                    <a:extLst>
                      <a:ext uri="{FF2B5EF4-FFF2-40B4-BE49-F238E27FC236}">
                        <a16:creationId xmlns:a16="http://schemas.microsoft.com/office/drawing/2014/main" id="{1198E76A-8D7E-99DC-3234-58792A4F12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" name="Arc 57">
                    <a:extLst>
                      <a:ext uri="{FF2B5EF4-FFF2-40B4-BE49-F238E27FC236}">
                        <a16:creationId xmlns:a16="http://schemas.microsoft.com/office/drawing/2014/main" id="{F063E672-01F8-DD70-09DA-F3802C74C5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64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9" name="Line 58">
                  <a:extLst>
                    <a:ext uri="{FF2B5EF4-FFF2-40B4-BE49-F238E27FC236}">
                      <a16:creationId xmlns:a16="http://schemas.microsoft.com/office/drawing/2014/main" id="{34585A72-1C04-2B26-83BE-A38673B11E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-69" y="-221"/>
                  <a:ext cx="69" cy="3695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0" name="Line 59">
                  <a:extLst>
                    <a:ext uri="{FF2B5EF4-FFF2-40B4-BE49-F238E27FC236}">
                      <a16:creationId xmlns:a16="http://schemas.microsoft.com/office/drawing/2014/main" id="{40C6D42A-7217-D4E3-9FEA-4AE64C54C2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805" y="16677"/>
                  <a:ext cx="69" cy="335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" name="Line 62">
                <a:extLst>
                  <a:ext uri="{FF2B5EF4-FFF2-40B4-BE49-F238E27FC236}">
                    <a16:creationId xmlns:a16="http://schemas.microsoft.com/office/drawing/2014/main" id="{E403BBA0-BFBD-0412-4FBD-22728A9B3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8" y="1555"/>
                <a:ext cx="379" cy="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66">
                <a:extLst>
                  <a:ext uri="{FF2B5EF4-FFF2-40B4-BE49-F238E27FC236}">
                    <a16:creationId xmlns:a16="http://schemas.microsoft.com/office/drawing/2014/main" id="{450F9235-7622-F36C-13DF-120987FCA7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" y="1306"/>
                <a:ext cx="716" cy="1783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67">
                  <a:extLst>
                    <a:ext uri="{FF2B5EF4-FFF2-40B4-BE49-F238E27FC236}">
                      <a16:creationId xmlns:a16="http://schemas.microsoft.com/office/drawing/2014/main" id="{4BF03D8D-ABD6-841E-FA39-9E0239292D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4" y="1969"/>
                  <a:ext cx="422" cy="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525" tIns="9525" rIns="9525" bIns="9525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8" name="Rectangle 67">
                  <a:extLst>
                    <a:ext uri="{FF2B5EF4-FFF2-40B4-BE49-F238E27FC236}">
                      <a16:creationId xmlns:a16="http://schemas.microsoft.com/office/drawing/2014/main" id="{4BF03D8D-ABD6-841E-FA39-9E0239292D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34" y="1969"/>
                  <a:ext cx="422" cy="447"/>
                </a:xfrm>
                <a:prstGeom prst="rect">
                  <a:avLst/>
                </a:prstGeom>
                <a:blipFill>
                  <a:blip r:embed="rId5"/>
                  <a:stretch>
                    <a:fillRect l="-5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68">
                  <a:extLst>
                    <a:ext uri="{FF2B5EF4-FFF2-40B4-BE49-F238E27FC236}">
                      <a16:creationId xmlns:a16="http://schemas.microsoft.com/office/drawing/2014/main" id="{C1D1A6B6-CC64-3977-D827-8C3C529269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5" y="1970"/>
                  <a:ext cx="385" cy="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525" tIns="9525" rIns="9525" bIns="9525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10" name="Rectangle 68">
                  <a:extLst>
                    <a:ext uri="{FF2B5EF4-FFF2-40B4-BE49-F238E27FC236}">
                      <a16:creationId xmlns:a16="http://schemas.microsoft.com/office/drawing/2014/main" id="{C1D1A6B6-CC64-3977-D827-8C3C529269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35" y="1970"/>
                  <a:ext cx="385" cy="447"/>
                </a:xfrm>
                <a:prstGeom prst="rect">
                  <a:avLst/>
                </a:prstGeom>
                <a:blipFill>
                  <a:blip r:embed="rId6"/>
                  <a:stretch>
                    <a:fillRect l="-1081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Line 63">
            <a:extLst>
              <a:ext uri="{FF2B5EF4-FFF2-40B4-BE49-F238E27FC236}">
                <a16:creationId xmlns:a16="http://schemas.microsoft.com/office/drawing/2014/main" id="{03277ABA-6B7B-75E1-374F-33AF68DDFC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1843" y="3562768"/>
            <a:ext cx="2178310" cy="388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869CFE4-DB6C-A4AA-1E9A-BFC48E45AE85}"/>
              </a:ext>
            </a:extLst>
          </p:cNvPr>
          <p:cNvGrpSpPr/>
          <p:nvPr/>
        </p:nvGrpSpPr>
        <p:grpSpPr>
          <a:xfrm>
            <a:off x="6427918" y="1280239"/>
            <a:ext cx="1025071" cy="720496"/>
            <a:chOff x="3318623" y="3303975"/>
            <a:chExt cx="1025071" cy="720496"/>
          </a:xfrm>
        </p:grpSpPr>
        <p:grpSp>
          <p:nvGrpSpPr>
            <p:cNvPr id="45" name="Group 81">
              <a:extLst>
                <a:ext uri="{FF2B5EF4-FFF2-40B4-BE49-F238E27FC236}">
                  <a16:creationId xmlns:a16="http://schemas.microsoft.com/office/drawing/2014/main" id="{D5B9AB28-811A-B5ED-E4F6-04A80DCCE6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8623" y="3757771"/>
              <a:ext cx="602783" cy="266700"/>
              <a:chOff x="3342" y="0"/>
              <a:chExt cx="13327" cy="20000"/>
            </a:xfrm>
          </p:grpSpPr>
          <p:grpSp>
            <p:nvGrpSpPr>
              <p:cNvPr id="49" name="Group 82">
                <a:extLst>
                  <a:ext uri="{FF2B5EF4-FFF2-40B4-BE49-F238E27FC236}">
                    <a16:creationId xmlns:a16="http://schemas.microsoft.com/office/drawing/2014/main" id="{7369F4B8-E2CA-42E0-6DE8-B4A33EC4C0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22" y="0"/>
                <a:ext cx="3347" cy="20000"/>
                <a:chOff x="-6" y="0"/>
                <a:chExt cx="20006" cy="20000"/>
              </a:xfrm>
            </p:grpSpPr>
            <p:sp>
              <p:nvSpPr>
                <p:cNvPr id="61" name="Arc 83">
                  <a:extLst>
                    <a:ext uri="{FF2B5EF4-FFF2-40B4-BE49-F238E27FC236}">
                      <a16:creationId xmlns:a16="http://schemas.microsoft.com/office/drawing/2014/main" id="{23E15205-CFF1-8F49-8F5F-6F9FEE92C1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2" y="0"/>
                  <a:ext cx="10048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2" name="Arc 84">
                  <a:extLst>
                    <a:ext uri="{FF2B5EF4-FFF2-40B4-BE49-F238E27FC236}">
                      <a16:creationId xmlns:a16="http://schemas.microsoft.com/office/drawing/2014/main" id="{F5153B14-CDFE-2EAB-0C66-5622E62458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-6" y="0"/>
                  <a:ext cx="10048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0" name="Group 85">
                <a:extLst>
                  <a:ext uri="{FF2B5EF4-FFF2-40B4-BE49-F238E27FC236}">
                    <a16:creationId xmlns:a16="http://schemas.microsoft.com/office/drawing/2014/main" id="{F6D94F71-EE76-EB67-BC48-805354AA8C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90" y="0"/>
                <a:ext cx="3347" cy="20000"/>
                <a:chOff x="0" y="0"/>
                <a:chExt cx="20000" cy="20000"/>
              </a:xfrm>
            </p:grpSpPr>
            <p:sp>
              <p:nvSpPr>
                <p:cNvPr id="59" name="Arc 86">
                  <a:extLst>
                    <a:ext uri="{FF2B5EF4-FFF2-40B4-BE49-F238E27FC236}">
                      <a16:creationId xmlns:a16="http://schemas.microsoft.com/office/drawing/2014/main" id="{5BF91173-B0B1-8388-463B-669875E749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5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0" name="Arc 87">
                  <a:extLst>
                    <a:ext uri="{FF2B5EF4-FFF2-40B4-BE49-F238E27FC236}">
                      <a16:creationId xmlns:a16="http://schemas.microsoft.com/office/drawing/2014/main" id="{A4AE7B5E-7B6D-C678-09CC-D9AE9834CF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1" name="Group 88">
                <a:extLst>
                  <a:ext uri="{FF2B5EF4-FFF2-40B4-BE49-F238E27FC236}">
                    <a16:creationId xmlns:a16="http://schemas.microsoft.com/office/drawing/2014/main" id="{49AF8DAA-3714-6DDB-DF19-4809516CC5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674" y="0"/>
                <a:ext cx="3347" cy="20000"/>
                <a:chOff x="0" y="0"/>
                <a:chExt cx="20000" cy="20000"/>
              </a:xfrm>
            </p:grpSpPr>
            <p:sp>
              <p:nvSpPr>
                <p:cNvPr id="57" name="Arc 89">
                  <a:extLst>
                    <a:ext uri="{FF2B5EF4-FFF2-40B4-BE49-F238E27FC236}">
                      <a16:creationId xmlns:a16="http://schemas.microsoft.com/office/drawing/2014/main" id="{E1E5C97B-FE0C-C375-6DCA-4B3A010526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5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8" name="Arc 90">
                  <a:extLst>
                    <a:ext uri="{FF2B5EF4-FFF2-40B4-BE49-F238E27FC236}">
                      <a16:creationId xmlns:a16="http://schemas.microsoft.com/office/drawing/2014/main" id="{4960E002-55B1-40D8-FAFE-800C4BE517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2" name="Group 91">
                <a:extLst>
                  <a:ext uri="{FF2B5EF4-FFF2-40B4-BE49-F238E27FC236}">
                    <a16:creationId xmlns:a16="http://schemas.microsoft.com/office/drawing/2014/main" id="{FE18BE10-520A-AF40-015E-85A1A357DF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2" y="0"/>
                <a:ext cx="3347" cy="20000"/>
                <a:chOff x="0" y="0"/>
                <a:chExt cx="20000" cy="20000"/>
              </a:xfrm>
            </p:grpSpPr>
            <p:sp>
              <p:nvSpPr>
                <p:cNvPr id="55" name="Arc 92">
                  <a:extLst>
                    <a:ext uri="{FF2B5EF4-FFF2-40B4-BE49-F238E27FC236}">
                      <a16:creationId xmlns:a16="http://schemas.microsoft.com/office/drawing/2014/main" id="{9701FD14-8BD4-D42A-8E1D-CA4EFD902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5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6" name="Arc 93">
                  <a:extLst>
                    <a:ext uri="{FF2B5EF4-FFF2-40B4-BE49-F238E27FC236}">
                      <a16:creationId xmlns:a16="http://schemas.microsoft.com/office/drawing/2014/main" id="{12F41715-0A93-DE26-8136-67B4FDD805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46" name="Line 96">
              <a:extLst>
                <a:ext uri="{FF2B5EF4-FFF2-40B4-BE49-F238E27FC236}">
                  <a16:creationId xmlns:a16="http://schemas.microsoft.com/office/drawing/2014/main" id="{85AD01FD-1042-17D6-8BA3-886D651F97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8536" y="4005355"/>
              <a:ext cx="435158" cy="388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Rectangle 98">
                  <a:extLst>
                    <a:ext uri="{FF2B5EF4-FFF2-40B4-BE49-F238E27FC236}">
                      <a16:creationId xmlns:a16="http://schemas.microsoft.com/office/drawing/2014/main" id="{CD943AD3-DE43-A84A-24D4-A261B64563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9066" y="3303975"/>
                  <a:ext cx="502444" cy="5322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525" tIns="9525" rIns="9525" bIns="9525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100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47" name="Rectangle 98">
                  <a:extLst>
                    <a:ext uri="{FF2B5EF4-FFF2-40B4-BE49-F238E27FC236}">
                      <a16:creationId xmlns:a16="http://schemas.microsoft.com/office/drawing/2014/main" id="{CD943AD3-DE43-A84A-24D4-A261B64563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29066" y="3303975"/>
                  <a:ext cx="502444" cy="532209"/>
                </a:xfrm>
                <a:prstGeom prst="rect">
                  <a:avLst/>
                </a:prstGeom>
                <a:blipFill>
                  <a:blip r:embed="rId7"/>
                  <a:stretch>
                    <a:fillRect l="-5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Line 96">
            <a:extLst>
              <a:ext uri="{FF2B5EF4-FFF2-40B4-BE49-F238E27FC236}">
                <a16:creationId xmlns:a16="http://schemas.microsoft.com/office/drawing/2014/main" id="{6B6C3A89-4B0F-B581-7C83-3BAE76AC5AE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33167" y="1978393"/>
            <a:ext cx="366273" cy="119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82944" name="Group 82943">
            <a:extLst>
              <a:ext uri="{FF2B5EF4-FFF2-40B4-BE49-F238E27FC236}">
                <a16:creationId xmlns:a16="http://schemas.microsoft.com/office/drawing/2014/main" id="{0388A2BC-D73F-FF70-B444-0B795618C0A5}"/>
              </a:ext>
            </a:extLst>
          </p:cNvPr>
          <p:cNvGrpSpPr/>
          <p:nvPr/>
        </p:nvGrpSpPr>
        <p:grpSpPr>
          <a:xfrm>
            <a:off x="4056518" y="1253266"/>
            <a:ext cx="1090635" cy="737804"/>
            <a:chOff x="944543" y="3294618"/>
            <a:chExt cx="1090635" cy="737804"/>
          </a:xfrm>
        </p:grpSpPr>
        <p:grpSp>
          <p:nvGrpSpPr>
            <p:cNvPr id="82945" name="Group 15">
              <a:extLst>
                <a:ext uri="{FF2B5EF4-FFF2-40B4-BE49-F238E27FC236}">
                  <a16:creationId xmlns:a16="http://schemas.microsoft.com/office/drawing/2014/main" id="{84A54052-87B4-47EA-A99E-9F59B72B67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543" y="3765722"/>
              <a:ext cx="1090635" cy="266700"/>
              <a:chOff x="-7444" y="0"/>
              <a:chExt cx="24113" cy="20000"/>
            </a:xfrm>
          </p:grpSpPr>
          <p:grpSp>
            <p:nvGrpSpPr>
              <p:cNvPr id="82949" name="Group 16">
                <a:extLst>
                  <a:ext uri="{FF2B5EF4-FFF2-40B4-BE49-F238E27FC236}">
                    <a16:creationId xmlns:a16="http://schemas.microsoft.com/office/drawing/2014/main" id="{1CA193EC-A5FB-3F71-A4CF-07283997BD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22" y="0"/>
                <a:ext cx="3347" cy="20000"/>
                <a:chOff x="-6" y="0"/>
                <a:chExt cx="20006" cy="20000"/>
              </a:xfrm>
            </p:grpSpPr>
            <p:sp>
              <p:nvSpPr>
                <p:cNvPr id="82979" name="Arc 17">
                  <a:extLst>
                    <a:ext uri="{FF2B5EF4-FFF2-40B4-BE49-F238E27FC236}">
                      <a16:creationId xmlns:a16="http://schemas.microsoft.com/office/drawing/2014/main" id="{4980F8BD-4D59-E795-7FA1-EFB0D31823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2" y="0"/>
                  <a:ext cx="10048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2980" name="Arc 18">
                  <a:extLst>
                    <a:ext uri="{FF2B5EF4-FFF2-40B4-BE49-F238E27FC236}">
                      <a16:creationId xmlns:a16="http://schemas.microsoft.com/office/drawing/2014/main" id="{29A283B4-A6CC-8704-9792-FF2152A706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-6" y="0"/>
                  <a:ext cx="10048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950" name="Group 19">
                <a:extLst>
                  <a:ext uri="{FF2B5EF4-FFF2-40B4-BE49-F238E27FC236}">
                    <a16:creationId xmlns:a16="http://schemas.microsoft.com/office/drawing/2014/main" id="{9241309A-E0FC-0BA4-75CA-1AA8AD7921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90" y="0"/>
                <a:ext cx="3347" cy="20000"/>
                <a:chOff x="0" y="0"/>
                <a:chExt cx="20000" cy="20000"/>
              </a:xfrm>
            </p:grpSpPr>
            <p:sp>
              <p:nvSpPr>
                <p:cNvPr id="82977" name="Arc 20">
                  <a:extLst>
                    <a:ext uri="{FF2B5EF4-FFF2-40B4-BE49-F238E27FC236}">
                      <a16:creationId xmlns:a16="http://schemas.microsoft.com/office/drawing/2014/main" id="{CABE2B3E-89EA-328C-0E5B-40297BBA0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5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2978" name="Arc 21">
                  <a:extLst>
                    <a:ext uri="{FF2B5EF4-FFF2-40B4-BE49-F238E27FC236}">
                      <a16:creationId xmlns:a16="http://schemas.microsoft.com/office/drawing/2014/main" id="{E1FEB711-FADE-C5D3-A5CF-7391B97B8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951" name="Group 22">
                <a:extLst>
                  <a:ext uri="{FF2B5EF4-FFF2-40B4-BE49-F238E27FC236}">
                    <a16:creationId xmlns:a16="http://schemas.microsoft.com/office/drawing/2014/main" id="{3AFE45E3-E9B9-75BD-F512-7130B3AB69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674" y="0"/>
                <a:ext cx="3347" cy="20000"/>
                <a:chOff x="0" y="0"/>
                <a:chExt cx="20000" cy="20000"/>
              </a:xfrm>
            </p:grpSpPr>
            <p:sp>
              <p:nvSpPr>
                <p:cNvPr id="82975" name="Arc 23">
                  <a:extLst>
                    <a:ext uri="{FF2B5EF4-FFF2-40B4-BE49-F238E27FC236}">
                      <a16:creationId xmlns:a16="http://schemas.microsoft.com/office/drawing/2014/main" id="{E352F7B8-00C5-AD3A-42AD-5B314CC0C8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5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2976" name="Arc 24">
                  <a:extLst>
                    <a:ext uri="{FF2B5EF4-FFF2-40B4-BE49-F238E27FC236}">
                      <a16:creationId xmlns:a16="http://schemas.microsoft.com/office/drawing/2014/main" id="{CC98973E-D02F-35E6-D750-F573ACC9C4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952" name="Group 25">
                <a:extLst>
                  <a:ext uri="{FF2B5EF4-FFF2-40B4-BE49-F238E27FC236}">
                    <a16:creationId xmlns:a16="http://schemas.microsoft.com/office/drawing/2014/main" id="{4B90FC94-DC70-0DDA-E45A-DE1E5EA1A2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2" y="0"/>
                <a:ext cx="3347" cy="20000"/>
                <a:chOff x="0" y="0"/>
                <a:chExt cx="20000" cy="20000"/>
              </a:xfrm>
            </p:grpSpPr>
            <p:sp>
              <p:nvSpPr>
                <p:cNvPr id="82956" name="Arc 26">
                  <a:extLst>
                    <a:ext uri="{FF2B5EF4-FFF2-40B4-BE49-F238E27FC236}">
                      <a16:creationId xmlns:a16="http://schemas.microsoft.com/office/drawing/2014/main" id="{BEAD3AAC-4536-5A90-43AC-F81A47A946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5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2959" name="Arc 27">
                  <a:extLst>
                    <a:ext uri="{FF2B5EF4-FFF2-40B4-BE49-F238E27FC236}">
                      <a16:creationId xmlns:a16="http://schemas.microsoft.com/office/drawing/2014/main" id="{7CEBF72A-0EFE-3494-9939-0F133A2CDE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2954" name="Line 29">
                <a:extLst>
                  <a:ext uri="{FF2B5EF4-FFF2-40B4-BE49-F238E27FC236}">
                    <a16:creationId xmlns:a16="http://schemas.microsoft.com/office/drawing/2014/main" id="{C15B7CCB-BEDE-8B3C-C398-A135EC767A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7444" y="18483"/>
                <a:ext cx="10871" cy="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946" name="Rectangle 65">
                  <a:extLst>
                    <a:ext uri="{FF2B5EF4-FFF2-40B4-BE49-F238E27FC236}">
                      <a16:creationId xmlns:a16="http://schemas.microsoft.com/office/drawing/2014/main" id="{2CA113D8-F5D1-5EC9-BC05-5FBCF21022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18748" y="3294618"/>
                  <a:ext cx="502444" cy="5322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525" tIns="9525" rIns="9525" bIns="9525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82946" name="Rectangle 65">
                  <a:extLst>
                    <a:ext uri="{FF2B5EF4-FFF2-40B4-BE49-F238E27FC236}">
                      <a16:creationId xmlns:a16="http://schemas.microsoft.com/office/drawing/2014/main" id="{2CA113D8-F5D1-5EC9-BC05-5FBCF21022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18748" y="3294618"/>
                  <a:ext cx="502444" cy="532209"/>
                </a:xfrm>
                <a:prstGeom prst="rect">
                  <a:avLst/>
                </a:prstGeom>
                <a:blipFill>
                  <a:blip r:embed="rId8"/>
                  <a:stretch>
                    <a:fillRect l="-243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Magnetizing Current</a:t>
            </a:r>
          </a:p>
        </p:txBody>
      </p:sp>
      <p:sp>
        <p:nvSpPr>
          <p:cNvPr id="8397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2A266D45-A2D5-4ABE-9ABE-760BE5921DD7}" type="slidenum">
              <a:rPr lang="en-US" sz="1050">
                <a:solidFill>
                  <a:srgbClr val="000000"/>
                </a:solidFill>
                <a:latin typeface="Calibri" panose="020F0502020204030204" pitchFamily="34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sz="10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225730" y="1109370"/>
            <a:ext cx="5281381" cy="1374194"/>
            <a:chOff x="463729" y="1109370"/>
            <a:chExt cx="5281381" cy="1374194"/>
          </a:xfrm>
        </p:grpSpPr>
        <p:grpSp>
          <p:nvGrpSpPr>
            <p:cNvPr id="23" name="Group 22"/>
            <p:cNvGrpSpPr/>
            <p:nvPr/>
          </p:nvGrpSpPr>
          <p:grpSpPr>
            <a:xfrm>
              <a:off x="463729" y="1109370"/>
              <a:ext cx="3404779" cy="461665"/>
              <a:chOff x="463729" y="1109370"/>
              <a:chExt cx="3404779" cy="461665"/>
            </a:xfrm>
          </p:grpSpPr>
          <p:sp>
            <p:nvSpPr>
              <p:cNvPr id="89" name="TextBox 88"/>
              <p:cNvSpPr txBox="1"/>
              <p:nvPr/>
            </p:nvSpPr>
            <p:spPr>
              <a:xfrm>
                <a:off x="463729" y="1109370"/>
                <a:ext cx="2084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rPr>
                  <a:t>Magnetic flux: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2547954" y="1158072"/>
                    <a:ext cx="132055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7954" y="1158072"/>
                    <a:ext cx="1320554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5069" r="-3687" b="-229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1061634" y="1624522"/>
                  <a:ext cx="468347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C</m:t>
                      </m:r>
                    </m:oMath>
                  </a14:m>
                  <a:r>
                    <a:rPr lang="en-US" sz="2400" dirty="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rPr>
                    <a:t>ross section of magnetic core </a:t>
                  </a: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634" y="1624522"/>
                  <a:ext cx="468347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214" t="-22951" r="-1172" b="-508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TextBox 91"/>
            <p:cNvSpPr txBox="1"/>
            <p:nvPr/>
          </p:nvSpPr>
          <p:spPr>
            <a:xfrm>
              <a:off x="1045936" y="2114232"/>
              <a:ext cx="46834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Cambria Math" charset="0"/>
                  <a:cs typeface="Cambria Math" charset="0"/>
                </a:rPr>
                <a:t>B: </a:t>
              </a:r>
              <a:r>
                <a:rPr lang="en-US" sz="24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Magnetic flux density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72454" y="2688330"/>
            <a:ext cx="5175001" cy="1292444"/>
            <a:chOff x="510453" y="2688330"/>
            <a:chExt cx="5175001" cy="12924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510453" y="2688330"/>
                  <a:ext cx="10891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oMath>
                    </m:oMathPara>
                  </a14:m>
                  <a:endPara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453" y="2688330"/>
                  <a:ext cx="108914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618" r="-7303" b="-311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1001978" y="3121732"/>
                  <a:ext cx="468347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:</m:t>
                      </m:r>
                    </m:oMath>
                  </a14:m>
                  <a:r>
                    <a:rPr lang="en-US" sz="2400" dirty="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rPr>
                    <a:t> Permeability of core material</a:t>
                  </a:r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978" y="3121732"/>
                  <a:ext cx="468347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211" t="-22951" b="-508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TextBox 94"/>
            <p:cNvSpPr txBox="1"/>
            <p:nvPr/>
          </p:nvSpPr>
          <p:spPr>
            <a:xfrm>
              <a:off x="986280" y="3611442"/>
              <a:ext cx="46834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Cambria Math" charset="0"/>
                  <a:cs typeface="Cambria Math" charset="0"/>
                </a:rPr>
                <a:t>H: </a:t>
              </a:r>
              <a:r>
                <a:rPr lang="en-US" sz="24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Magnetic field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1260220" y="5220294"/>
                <a:ext cx="468347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𝑖𝑟𝑜𝑛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&gt;&gt;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𝑎𝑖𝑟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220" y="5220294"/>
                <a:ext cx="4683476" cy="369332"/>
              </a:xfrm>
              <a:prstGeom prst="rect">
                <a:avLst/>
              </a:prstGeom>
              <a:blipFill>
                <a:blip r:embed="rId7"/>
                <a:stretch>
                  <a:fillRect l="-216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1187966" y="4314512"/>
                <a:ext cx="48476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charset="0"/>
                    <a:cs typeface="Cambria Math" charset="0"/>
                  </a:rPr>
                  <a:t>H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 </m:t>
                    </m:r>
                  </m:oMath>
                </a14:m>
                <a:r>
                  <a:rPr lang="en-US" sz="24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charset="0"/>
                    <a:cs typeface="Cambria Math" charset="0"/>
                  </a:rPr>
                  <a:t>Ni: </a:t>
                </a:r>
                <a:r>
                  <a:rPr lang="en-US" sz="2400" dirty="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rPr>
                  <a:t>magneto-motive force</a:t>
                </a:r>
                <a:r>
                  <a:rPr lang="en-US" sz="24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charset="0"/>
                    <a:cs typeface="Cambria Math" charset="0"/>
                  </a:rPr>
                  <a:t> (</a:t>
                </a:r>
                <a:r>
                  <a:rPr lang="en-US" sz="2400" i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charset="0"/>
                    <a:cs typeface="Cambria Math" charset="0"/>
                  </a:rPr>
                  <a:t>mmf</a:t>
                </a:r>
                <a:r>
                  <a:rPr lang="en-US" sz="24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 Math" charset="0"/>
                    <a:cs typeface="Cambria Math" charset="0"/>
                  </a:rPr>
                  <a:t>)</a:t>
                </a:r>
                <a:endParaRPr lang="en-US" sz="24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966" y="4314512"/>
                <a:ext cx="4847626" cy="369332"/>
              </a:xfrm>
              <a:prstGeom prst="rect">
                <a:avLst/>
              </a:prstGeom>
              <a:blipFill>
                <a:blip r:embed="rId8"/>
                <a:stretch>
                  <a:fillRect l="-3916" t="-23333" r="-287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6988447" y="3478181"/>
            <a:ext cx="3594168" cy="3271882"/>
            <a:chOff x="5464447" y="3478181"/>
            <a:chExt cx="3594168" cy="3271882"/>
          </a:xfrm>
        </p:grpSpPr>
        <p:sp>
          <p:nvSpPr>
            <p:cNvPr id="84035" name="Line 4"/>
            <p:cNvSpPr>
              <a:spLocks noChangeShapeType="1"/>
            </p:cNvSpPr>
            <p:nvPr/>
          </p:nvSpPr>
          <p:spPr bwMode="auto">
            <a:xfrm flipV="1">
              <a:off x="5464447" y="5140339"/>
              <a:ext cx="3436620" cy="492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4036" name="Line 5"/>
            <p:cNvSpPr>
              <a:spLocks noChangeShapeType="1"/>
            </p:cNvSpPr>
            <p:nvPr/>
          </p:nvSpPr>
          <p:spPr bwMode="auto">
            <a:xfrm flipV="1">
              <a:off x="6940108" y="3529423"/>
              <a:ext cx="0" cy="32206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5969307" y="3478181"/>
                  <a:ext cx="88953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∝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oMath>
                    </m:oMathPara>
                  </a14:m>
                  <a:endPara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9307" y="3478181"/>
                  <a:ext cx="889539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6849" r="-616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8014483" y="5229673"/>
                  <a:ext cx="104413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∝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𝑁𝑖</m:t>
                        </m:r>
                      </m:oMath>
                    </m:oMathPara>
                  </a14:m>
                  <a:endPara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4483" y="5229673"/>
                  <a:ext cx="1044132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5263" r="-4678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/>
          <p:cNvGrpSpPr/>
          <p:nvPr/>
        </p:nvGrpSpPr>
        <p:grpSpPr>
          <a:xfrm>
            <a:off x="6914985" y="4618726"/>
            <a:ext cx="3397293" cy="988231"/>
            <a:chOff x="5390984" y="4618725"/>
            <a:chExt cx="3397293" cy="988231"/>
          </a:xfrm>
        </p:grpSpPr>
        <p:cxnSp>
          <p:nvCxnSpPr>
            <p:cNvPr id="11" name="Straight Connector 10"/>
            <p:cNvCxnSpPr/>
            <p:nvPr/>
          </p:nvCxnSpPr>
          <p:spPr bwMode="auto">
            <a:xfrm flipV="1">
              <a:off x="5390984" y="4618725"/>
              <a:ext cx="3247847" cy="98823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8347131" y="463669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air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592150" y="3657075"/>
            <a:ext cx="2198141" cy="2974954"/>
            <a:chOff x="6068149" y="3657075"/>
            <a:chExt cx="2198141" cy="2974954"/>
          </a:xfrm>
        </p:grpSpPr>
        <p:cxnSp>
          <p:nvCxnSpPr>
            <p:cNvPr id="105" name="Straight Connector 104"/>
            <p:cNvCxnSpPr/>
            <p:nvPr/>
          </p:nvCxnSpPr>
          <p:spPr bwMode="auto">
            <a:xfrm flipV="1">
              <a:off x="6068149" y="3657075"/>
              <a:ext cx="1776125" cy="297495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3" name="TextBox 112"/>
            <p:cNvSpPr txBox="1"/>
            <p:nvPr/>
          </p:nvSpPr>
          <p:spPr>
            <a:xfrm>
              <a:off x="7696903" y="3764405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iron</a:t>
              </a:r>
              <a:endParaRPr 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829721" y="3786569"/>
            <a:ext cx="671979" cy="2973113"/>
            <a:chOff x="6305720" y="3786568"/>
            <a:chExt cx="671979" cy="2973113"/>
          </a:xfrm>
        </p:grpSpPr>
        <p:cxnSp>
          <p:nvCxnSpPr>
            <p:cNvPr id="109" name="Straight Connector 108"/>
            <p:cNvCxnSpPr/>
            <p:nvPr/>
          </p:nvCxnSpPr>
          <p:spPr bwMode="auto">
            <a:xfrm flipH="1" flipV="1">
              <a:off x="6940107" y="3786568"/>
              <a:ext cx="1" cy="297311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4" name="TextBox 113"/>
            <p:cNvSpPr txBox="1"/>
            <p:nvPr/>
          </p:nvSpPr>
          <p:spPr>
            <a:xfrm>
              <a:off x="6305720" y="3943831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ideal</a:t>
              </a:r>
              <a:endParaRPr 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3992" name="Group 83991">
            <a:extLst>
              <a:ext uri="{FF2B5EF4-FFF2-40B4-BE49-F238E27FC236}">
                <a16:creationId xmlns:a16="http://schemas.microsoft.com/office/drawing/2014/main" id="{64D7EA9E-1377-2DE6-561D-9CC0BB23156D}"/>
              </a:ext>
            </a:extLst>
          </p:cNvPr>
          <p:cNvGrpSpPr/>
          <p:nvPr/>
        </p:nvGrpSpPr>
        <p:grpSpPr>
          <a:xfrm>
            <a:off x="7116212" y="468176"/>
            <a:ext cx="4504126" cy="2971800"/>
            <a:chOff x="5409436" y="1196624"/>
            <a:chExt cx="4504126" cy="2971800"/>
          </a:xfrm>
        </p:grpSpPr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DCCEE524-68CE-095E-5813-942E235FE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1762" y="1196624"/>
              <a:ext cx="2971800" cy="29718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963BC678-BF99-E480-A883-D8E47D90B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0887" y="1812179"/>
              <a:ext cx="1733550" cy="17347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p:sp>
          <p:nvSpPr>
            <p:cNvPr id="17" name="Rectangle 87">
              <a:extLst>
                <a:ext uri="{FF2B5EF4-FFF2-40B4-BE49-F238E27FC236}">
                  <a16:creationId xmlns:a16="http://schemas.microsoft.com/office/drawing/2014/main" id="{6EFA8AE0-60DB-1364-5DF2-FBBF111BA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6556" y="1509760"/>
              <a:ext cx="2387204" cy="2416969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p:sp>
          <p:nvSpPr>
            <p:cNvPr id="26" name="Line 88">
              <a:extLst>
                <a:ext uri="{FF2B5EF4-FFF2-40B4-BE49-F238E27FC236}">
                  <a16:creationId xmlns:a16="http://schemas.microsoft.com/office/drawing/2014/main" id="{A758C533-03BA-9A1B-D316-75030992B5F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8422900" y="1407366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7" name="Line 89">
              <a:extLst>
                <a:ext uri="{FF2B5EF4-FFF2-40B4-BE49-F238E27FC236}">
                  <a16:creationId xmlns:a16="http://schemas.microsoft.com/office/drawing/2014/main" id="{91E41480-D575-70EC-CE20-3F9618004A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83760" y="1812179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8" name="Line 90">
              <a:extLst>
                <a:ext uri="{FF2B5EF4-FFF2-40B4-BE49-F238E27FC236}">
                  <a16:creationId xmlns:a16="http://schemas.microsoft.com/office/drawing/2014/main" id="{E65ED4D0-C8A8-9B33-6E24-D7DB0B23B04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8218113" y="3824335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9" name="Line 91">
              <a:extLst>
                <a:ext uri="{FF2B5EF4-FFF2-40B4-BE49-F238E27FC236}">
                  <a16:creationId xmlns:a16="http://schemas.microsoft.com/office/drawing/2014/main" id="{FB6482EA-AD6E-A094-7EF7-9A6F98F215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83760" y="3342132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0" name="Line 92">
              <a:extLst>
                <a:ext uri="{FF2B5EF4-FFF2-40B4-BE49-F238E27FC236}">
                  <a16:creationId xmlns:a16="http://schemas.microsoft.com/office/drawing/2014/main" id="{9EFFA177-8875-E699-3BDB-8AB6E2FEB7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96556" y="1607391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1" name="Line 93">
              <a:extLst>
                <a:ext uri="{FF2B5EF4-FFF2-40B4-BE49-F238E27FC236}">
                  <a16:creationId xmlns:a16="http://schemas.microsoft.com/office/drawing/2014/main" id="{A33F4533-8025-537B-FBFD-A9E1DE1160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96556" y="3342132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grpSp>
          <p:nvGrpSpPr>
            <p:cNvPr id="32" name="Group 6">
              <a:extLst>
                <a:ext uri="{FF2B5EF4-FFF2-40B4-BE49-F238E27FC236}">
                  <a16:creationId xmlns:a16="http://schemas.microsoft.com/office/drawing/2014/main" id="{7DD58DCE-B791-DA1C-E6A1-20D0895A06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0888" y="2170638"/>
              <a:ext cx="125016" cy="96441"/>
              <a:chOff x="0" y="0"/>
              <a:chExt cx="20000" cy="20000"/>
            </a:xfrm>
          </p:grpSpPr>
          <p:sp>
            <p:nvSpPr>
              <p:cNvPr id="83989" name="Arc 7">
                <a:extLst>
                  <a:ext uri="{FF2B5EF4-FFF2-40B4-BE49-F238E27FC236}">
                    <a16:creationId xmlns:a16="http://schemas.microsoft.com/office/drawing/2014/main" id="{62D3D873-8A9B-D1C4-7736-A3F30632EC9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3990" name="Arc 8">
                <a:extLst>
                  <a:ext uri="{FF2B5EF4-FFF2-40B4-BE49-F238E27FC236}">
                    <a16:creationId xmlns:a16="http://schemas.microsoft.com/office/drawing/2014/main" id="{0E4A624F-C282-D6E0-4E90-6DF241AE6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33" name="Line 9">
              <a:extLst>
                <a:ext uri="{FF2B5EF4-FFF2-40B4-BE49-F238E27FC236}">
                  <a16:creationId xmlns:a16="http://schemas.microsoft.com/office/drawing/2014/main" id="{7A7ACD8A-8C1E-CB95-C909-097D7FCAAB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75020" y="2171828"/>
              <a:ext cx="2087059" cy="434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grpSp>
          <p:nvGrpSpPr>
            <p:cNvPr id="34" name="Group 10">
              <a:extLst>
                <a:ext uri="{FF2B5EF4-FFF2-40B4-BE49-F238E27FC236}">
                  <a16:creationId xmlns:a16="http://schemas.microsoft.com/office/drawing/2014/main" id="{AAE1D122-CDB9-8D0B-0407-20A0843AB9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17938" y="2268269"/>
              <a:ext cx="867966" cy="192881"/>
              <a:chOff x="0" y="0"/>
              <a:chExt cx="20000" cy="19999"/>
            </a:xfrm>
          </p:grpSpPr>
          <p:grpSp>
            <p:nvGrpSpPr>
              <p:cNvPr id="83975" name="Group 11">
                <a:extLst>
                  <a:ext uri="{FF2B5EF4-FFF2-40B4-BE49-F238E27FC236}">
                    <a16:creationId xmlns:a16="http://schemas.microsoft.com/office/drawing/2014/main" id="{17021EA0-1D79-9ADF-1234-BB075BA24F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83980" name="Arc 12">
                  <a:extLst>
                    <a:ext uri="{FF2B5EF4-FFF2-40B4-BE49-F238E27FC236}">
                      <a16:creationId xmlns:a16="http://schemas.microsoft.com/office/drawing/2014/main" id="{39F1C612-9881-8E68-A539-9EF18323A3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3988" name="Arc 13">
                  <a:extLst>
                    <a:ext uri="{FF2B5EF4-FFF2-40B4-BE49-F238E27FC236}">
                      <a16:creationId xmlns:a16="http://schemas.microsoft.com/office/drawing/2014/main" id="{9AD88A62-9AAF-A5D7-6744-72B2E41916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83976" name="Line 14">
                <a:extLst>
                  <a:ext uri="{FF2B5EF4-FFF2-40B4-BE49-F238E27FC236}">
                    <a16:creationId xmlns:a16="http://schemas.microsoft.com/office/drawing/2014/main" id="{F622E366-D469-2358-D3B8-135AA957BF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83977" name="Group 15">
                <a:extLst>
                  <a:ext uri="{FF2B5EF4-FFF2-40B4-BE49-F238E27FC236}">
                    <a16:creationId xmlns:a16="http://schemas.microsoft.com/office/drawing/2014/main" id="{A0520AD6-E529-ADC7-FB9A-E82B0CDFEC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83978" name="Arc 16">
                  <a:extLst>
                    <a:ext uri="{FF2B5EF4-FFF2-40B4-BE49-F238E27FC236}">
                      <a16:creationId xmlns:a16="http://schemas.microsoft.com/office/drawing/2014/main" id="{A918F53A-ED0B-266E-F972-D273BDE029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3979" name="Arc 17">
                  <a:extLst>
                    <a:ext uri="{FF2B5EF4-FFF2-40B4-BE49-F238E27FC236}">
                      <a16:creationId xmlns:a16="http://schemas.microsoft.com/office/drawing/2014/main" id="{B0C81790-3C04-B734-28CF-239DF450CD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35" name="Group 18">
              <a:extLst>
                <a:ext uri="{FF2B5EF4-FFF2-40B4-BE49-F238E27FC236}">
                  <a16:creationId xmlns:a16="http://schemas.microsoft.com/office/drawing/2014/main" id="{A9978748-FCC9-BCE8-A3DF-6B246CDB21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17938" y="2461150"/>
              <a:ext cx="867966" cy="192881"/>
              <a:chOff x="0" y="0"/>
              <a:chExt cx="20000" cy="19999"/>
            </a:xfrm>
          </p:grpSpPr>
          <p:grpSp>
            <p:nvGrpSpPr>
              <p:cNvPr id="127" name="Group 19">
                <a:extLst>
                  <a:ext uri="{FF2B5EF4-FFF2-40B4-BE49-F238E27FC236}">
                    <a16:creationId xmlns:a16="http://schemas.microsoft.com/office/drawing/2014/main" id="{1C3F9C44-20A7-3AC5-F128-BCFE781564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83973" name="Arc 20">
                  <a:extLst>
                    <a:ext uri="{FF2B5EF4-FFF2-40B4-BE49-F238E27FC236}">
                      <a16:creationId xmlns:a16="http://schemas.microsoft.com/office/drawing/2014/main" id="{422A34B1-154D-347F-5855-95939E69D0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3974" name="Arc 21">
                  <a:extLst>
                    <a:ext uri="{FF2B5EF4-FFF2-40B4-BE49-F238E27FC236}">
                      <a16:creationId xmlns:a16="http://schemas.microsoft.com/office/drawing/2014/main" id="{83B51062-4E69-C367-1D5B-D6D823F739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83968" name="Line 22">
                <a:extLst>
                  <a:ext uri="{FF2B5EF4-FFF2-40B4-BE49-F238E27FC236}">
                    <a16:creationId xmlns:a16="http://schemas.microsoft.com/office/drawing/2014/main" id="{2C87C175-07B4-4D5F-2E9D-F0C2594AC1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83969" name="Group 23">
                <a:extLst>
                  <a:ext uri="{FF2B5EF4-FFF2-40B4-BE49-F238E27FC236}">
                    <a16:creationId xmlns:a16="http://schemas.microsoft.com/office/drawing/2014/main" id="{7F9B281A-7519-6CAF-0F3A-618AE6357F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83970" name="Arc 24">
                  <a:extLst>
                    <a:ext uri="{FF2B5EF4-FFF2-40B4-BE49-F238E27FC236}">
                      <a16:creationId xmlns:a16="http://schemas.microsoft.com/office/drawing/2014/main" id="{68FE9FAB-35D1-D1B2-A246-2E186DD05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3972" name="Arc 25">
                  <a:extLst>
                    <a:ext uri="{FF2B5EF4-FFF2-40B4-BE49-F238E27FC236}">
                      <a16:creationId xmlns:a16="http://schemas.microsoft.com/office/drawing/2014/main" id="{59E117D8-9DCE-31A1-0809-F3DFA100F7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36" name="Group 26">
              <a:extLst>
                <a:ext uri="{FF2B5EF4-FFF2-40B4-BE49-F238E27FC236}">
                  <a16:creationId xmlns:a16="http://schemas.microsoft.com/office/drawing/2014/main" id="{4E74236F-BD42-015E-407D-C413500736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17938" y="2654032"/>
              <a:ext cx="867966" cy="194072"/>
              <a:chOff x="0" y="-1"/>
              <a:chExt cx="20000" cy="20002"/>
            </a:xfrm>
          </p:grpSpPr>
          <p:grpSp>
            <p:nvGrpSpPr>
              <p:cNvPr id="120" name="Group 27">
                <a:extLst>
                  <a:ext uri="{FF2B5EF4-FFF2-40B4-BE49-F238E27FC236}">
                    <a16:creationId xmlns:a16="http://schemas.microsoft.com/office/drawing/2014/main" id="{AE80F567-0DCE-27D6-1D95-0D782C3C35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-1"/>
                <a:ext cx="2874" cy="10046"/>
                <a:chOff x="0" y="-1"/>
                <a:chExt cx="20000" cy="20001"/>
              </a:xfrm>
            </p:grpSpPr>
            <p:sp>
              <p:nvSpPr>
                <p:cNvPr id="125" name="Arc 28">
                  <a:extLst>
                    <a:ext uri="{FF2B5EF4-FFF2-40B4-BE49-F238E27FC236}">
                      <a16:creationId xmlns:a16="http://schemas.microsoft.com/office/drawing/2014/main" id="{09361C41-6A87-8443-E92A-F640571C94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89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26" name="Arc 29">
                  <a:extLst>
                    <a:ext uri="{FF2B5EF4-FFF2-40B4-BE49-F238E27FC236}">
                      <a16:creationId xmlns:a16="http://schemas.microsoft.com/office/drawing/2014/main" id="{D59CDAFB-D204-382C-E7A5-47FEA138B8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-1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21" name="Line 30">
                <a:extLst>
                  <a:ext uri="{FF2B5EF4-FFF2-40B4-BE49-F238E27FC236}">
                    <a16:creationId xmlns:a16="http://schemas.microsoft.com/office/drawing/2014/main" id="{CE248CAE-EE46-2361-88C7-1DDF072949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22" name="Group 31">
                <a:extLst>
                  <a:ext uri="{FF2B5EF4-FFF2-40B4-BE49-F238E27FC236}">
                    <a16:creationId xmlns:a16="http://schemas.microsoft.com/office/drawing/2014/main" id="{A0A336C4-287F-5049-0D8A-8B40540A07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6"/>
                <a:chOff x="0" y="1"/>
                <a:chExt cx="20000" cy="19999"/>
              </a:xfrm>
            </p:grpSpPr>
            <p:sp>
              <p:nvSpPr>
                <p:cNvPr id="123" name="Arc 32">
                  <a:extLst>
                    <a:ext uri="{FF2B5EF4-FFF2-40B4-BE49-F238E27FC236}">
                      <a16:creationId xmlns:a16="http://schemas.microsoft.com/office/drawing/2014/main" id="{7DFF69DC-D05B-59AE-361B-07D048BB39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24" name="Arc 33">
                  <a:extLst>
                    <a:ext uri="{FF2B5EF4-FFF2-40B4-BE49-F238E27FC236}">
                      <a16:creationId xmlns:a16="http://schemas.microsoft.com/office/drawing/2014/main" id="{B44F0427-2760-E4B0-9461-F63076AD3E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37" name="Group 34">
              <a:extLst>
                <a:ext uri="{FF2B5EF4-FFF2-40B4-BE49-F238E27FC236}">
                  <a16:creationId xmlns:a16="http://schemas.microsoft.com/office/drawing/2014/main" id="{97BFB01C-5C04-6DED-D16F-EF291CD38E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17938" y="2846913"/>
              <a:ext cx="867966" cy="194072"/>
              <a:chOff x="0" y="1"/>
              <a:chExt cx="20000" cy="19998"/>
            </a:xfrm>
          </p:grpSpPr>
          <p:grpSp>
            <p:nvGrpSpPr>
              <p:cNvPr id="111" name="Group 35">
                <a:extLst>
                  <a:ext uri="{FF2B5EF4-FFF2-40B4-BE49-F238E27FC236}">
                    <a16:creationId xmlns:a16="http://schemas.microsoft.com/office/drawing/2014/main" id="{EC99C872-725D-662D-8EE2-FB0480E39C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"/>
                <a:ext cx="2874" cy="9954"/>
                <a:chOff x="0" y="2"/>
                <a:chExt cx="20000" cy="19998"/>
              </a:xfrm>
            </p:grpSpPr>
            <p:sp>
              <p:nvSpPr>
                <p:cNvPr id="118" name="Arc 36">
                  <a:extLst>
                    <a:ext uri="{FF2B5EF4-FFF2-40B4-BE49-F238E27FC236}">
                      <a16:creationId xmlns:a16="http://schemas.microsoft.com/office/drawing/2014/main" id="{C56E1CC6-A84B-4912-9DB5-CE4D3D7495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1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19" name="Arc 37">
                  <a:extLst>
                    <a:ext uri="{FF2B5EF4-FFF2-40B4-BE49-F238E27FC236}">
                      <a16:creationId xmlns:a16="http://schemas.microsoft.com/office/drawing/2014/main" id="{BDF31307-5459-7870-5CC4-850B1D27E6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2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12" name="Line 38">
                <a:extLst>
                  <a:ext uri="{FF2B5EF4-FFF2-40B4-BE49-F238E27FC236}">
                    <a16:creationId xmlns:a16="http://schemas.microsoft.com/office/drawing/2014/main" id="{4AAA8A37-4883-BF8A-AFAF-AA4244E7C3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15" name="Group 39">
                <a:extLst>
                  <a:ext uri="{FF2B5EF4-FFF2-40B4-BE49-F238E27FC236}">
                    <a16:creationId xmlns:a16="http://schemas.microsoft.com/office/drawing/2014/main" id="{40E41124-E313-BB3F-F997-003F1C1523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4"/>
                <a:chOff x="0" y="1"/>
                <a:chExt cx="20000" cy="19999"/>
              </a:xfrm>
            </p:grpSpPr>
            <p:sp>
              <p:nvSpPr>
                <p:cNvPr id="116" name="Arc 40">
                  <a:extLst>
                    <a:ext uri="{FF2B5EF4-FFF2-40B4-BE49-F238E27FC236}">
                      <a16:creationId xmlns:a16="http://schemas.microsoft.com/office/drawing/2014/main" id="{B86D8D88-FC15-E8E7-182C-8C73837CA9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17" name="Arc 41">
                  <a:extLst>
                    <a:ext uri="{FF2B5EF4-FFF2-40B4-BE49-F238E27FC236}">
                      <a16:creationId xmlns:a16="http://schemas.microsoft.com/office/drawing/2014/main" id="{F9813887-78E5-53F3-02D1-F14327F0B3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sp>
          <p:nvSpPr>
            <p:cNvPr id="38" name="Line 42">
              <a:extLst>
                <a:ext uri="{FF2B5EF4-FFF2-40B4-BE49-F238E27FC236}">
                  <a16:creationId xmlns:a16="http://schemas.microsoft.com/office/drawing/2014/main" id="{8B52E979-A71D-A292-A9F6-E29E71F2D0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75020" y="3038921"/>
              <a:ext cx="1467933" cy="20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9" name="Oval 102">
              <a:extLst>
                <a:ext uri="{FF2B5EF4-FFF2-40B4-BE49-F238E27FC236}">
                  <a16:creationId xmlns:a16="http://schemas.microsoft.com/office/drawing/2014/main" id="{B3C014A5-CEA1-1779-2755-A2693CAB2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9944" y="2044181"/>
              <a:ext cx="55959" cy="5595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 Box 116">
                  <a:extLst>
                    <a:ext uri="{FF2B5EF4-FFF2-40B4-BE49-F238E27FC236}">
                      <a16:creationId xmlns:a16="http://schemas.microsoft.com/office/drawing/2014/main" id="{ADA68DF1-4094-50D0-5F11-EEFFF8B8CF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52219" y="1714738"/>
                  <a:ext cx="318613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800" dirty="0"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48" name="Text Box 116">
                  <a:extLst>
                    <a:ext uri="{FF2B5EF4-FFF2-40B4-BE49-F238E27FC236}">
                      <a16:creationId xmlns:a16="http://schemas.microsoft.com/office/drawing/2014/main" id="{ADA68DF1-4094-50D0-5F11-EEFFF8B8C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52219" y="1714738"/>
                  <a:ext cx="31861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E262BA2-4680-D760-BD87-A3F8DDE1DB36}"/>
                    </a:ext>
                  </a:extLst>
                </p:cNvPr>
                <p:cNvSpPr txBox="1"/>
                <p:nvPr/>
              </p:nvSpPr>
              <p:spPr>
                <a:xfrm>
                  <a:off x="7796486" y="2459715"/>
                  <a:ext cx="2316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E262BA2-4680-D760-BD87-A3F8DDE1D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6486" y="2459715"/>
                  <a:ext cx="23166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1053" r="-15789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Line 118">
              <a:extLst>
                <a:ext uri="{FF2B5EF4-FFF2-40B4-BE49-F238E27FC236}">
                  <a16:creationId xmlns:a16="http://schemas.microsoft.com/office/drawing/2014/main" id="{EB5D9C2B-E6A2-BFF6-E278-5885ABD06D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77465" y="2059135"/>
              <a:ext cx="542519" cy="291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9D45DEF-5255-15EC-CA4F-6C56A4AF972A}"/>
                </a:ext>
              </a:extLst>
            </p:cNvPr>
            <p:cNvSpPr/>
            <p:nvPr/>
          </p:nvSpPr>
          <p:spPr>
            <a:xfrm>
              <a:off x="5409436" y="2141517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59A11C-737B-F7FA-BFAA-A8A00290260A}"/>
                </a:ext>
              </a:extLst>
            </p:cNvPr>
            <p:cNvSpPr/>
            <p:nvPr/>
          </p:nvSpPr>
          <p:spPr>
            <a:xfrm>
              <a:off x="5409436" y="3006743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11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Magnetizing Current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1167633" y="4166979"/>
                <a:ext cx="9537723" cy="2383675"/>
              </a:xfrm>
              <a:solidFill>
                <a:schemeClr val="bg1"/>
              </a:solidFill>
            </p:spPr>
            <p:txBody>
              <a:bodyPr/>
              <a:lstStyle/>
              <a:p>
                <a:r>
                  <a:rPr lang="en-US" dirty="0"/>
                  <a:t>If the core were made of ideal magnetic material, we would not need any current to create the flux</a:t>
                </a:r>
              </a:p>
              <a:p>
                <a:r>
                  <a:rPr lang="en-US" dirty="0"/>
                  <a:t>Even when the core is made of a  good magnetic material, such as iron, we need some current to create this flux</a:t>
                </a:r>
              </a:p>
              <a:p>
                <a:r>
                  <a:rPr lang="en-US" dirty="0"/>
                  <a:t>In an actual transformer, not all the primary current is transformed in a secondary current according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7633" y="4166979"/>
                <a:ext cx="9537723" cy="2383675"/>
              </a:xfrm>
              <a:blipFill>
                <a:blip r:embed="rId3"/>
                <a:stretch>
                  <a:fillRect l="-1065" t="-2660" r="-1731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7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2A266D45-A2D5-4ABE-9ABE-760BE5921DD7}" type="slidenum">
              <a:rPr lang="en-US" sz="1050">
                <a:solidFill>
                  <a:srgbClr val="000000"/>
                </a:solidFill>
                <a:latin typeface="Calibri" panose="020F0502020204030204" pitchFamily="34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sz="10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960844" y="914032"/>
            <a:ext cx="3594168" cy="3013913"/>
            <a:chOff x="5464447" y="3478181"/>
            <a:chExt cx="3594168" cy="3161417"/>
          </a:xfrm>
        </p:grpSpPr>
        <p:sp>
          <p:nvSpPr>
            <p:cNvPr id="84035" name="Line 4"/>
            <p:cNvSpPr>
              <a:spLocks noChangeShapeType="1"/>
            </p:cNvSpPr>
            <p:nvPr/>
          </p:nvSpPr>
          <p:spPr bwMode="auto">
            <a:xfrm flipV="1">
              <a:off x="5464447" y="5140339"/>
              <a:ext cx="3436620" cy="492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4036" name="Line 5"/>
            <p:cNvSpPr>
              <a:spLocks noChangeShapeType="1"/>
            </p:cNvSpPr>
            <p:nvPr/>
          </p:nvSpPr>
          <p:spPr bwMode="auto">
            <a:xfrm flipH="1" flipV="1">
              <a:off x="6940107" y="3529422"/>
              <a:ext cx="14491" cy="311017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5969307" y="3478181"/>
                  <a:ext cx="889538" cy="3874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∝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oMath>
                    </m:oMathPara>
                  </a14:m>
                  <a:endPara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9307" y="3478181"/>
                  <a:ext cx="889538" cy="387407"/>
                </a:xfrm>
                <a:prstGeom prst="rect">
                  <a:avLst/>
                </a:prstGeom>
                <a:blipFill>
                  <a:blip r:embed="rId4"/>
                  <a:stretch>
                    <a:fillRect l="-5634" r="-7042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8014483" y="5229673"/>
                  <a:ext cx="1044132" cy="3874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𝑁𝑖</m:t>
                        </m:r>
                      </m:oMath>
                    </m:oMathPara>
                  </a14:m>
                  <a:endPara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4483" y="5229673"/>
                  <a:ext cx="1044132" cy="387407"/>
                </a:xfrm>
                <a:prstGeom prst="rect">
                  <a:avLst/>
                </a:prstGeom>
                <a:blipFill>
                  <a:blip r:embed="rId5"/>
                  <a:stretch>
                    <a:fillRect l="-6024" r="-481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2643107" y="1092926"/>
            <a:ext cx="2119581" cy="2723701"/>
            <a:chOff x="6146709" y="3657075"/>
            <a:chExt cx="2119581" cy="2723701"/>
          </a:xfrm>
        </p:grpSpPr>
        <p:cxnSp>
          <p:nvCxnSpPr>
            <p:cNvPr id="105" name="Straight Connector 104"/>
            <p:cNvCxnSpPr/>
            <p:nvPr/>
          </p:nvCxnSpPr>
          <p:spPr bwMode="auto">
            <a:xfrm flipV="1">
              <a:off x="6146709" y="3657075"/>
              <a:ext cx="1697565" cy="272370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3" name="TextBox 112"/>
            <p:cNvSpPr txBox="1"/>
            <p:nvPr/>
          </p:nvSpPr>
          <p:spPr>
            <a:xfrm>
              <a:off x="7696903" y="3764405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iron</a:t>
              </a:r>
              <a:endParaRPr 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02118" y="1222419"/>
            <a:ext cx="671979" cy="2705526"/>
            <a:chOff x="6305720" y="3786568"/>
            <a:chExt cx="671979" cy="2973113"/>
          </a:xfrm>
        </p:grpSpPr>
        <p:cxnSp>
          <p:nvCxnSpPr>
            <p:cNvPr id="109" name="Straight Connector 108"/>
            <p:cNvCxnSpPr/>
            <p:nvPr/>
          </p:nvCxnSpPr>
          <p:spPr bwMode="auto">
            <a:xfrm flipH="1" flipV="1">
              <a:off x="6946685" y="3786568"/>
              <a:ext cx="1" cy="297311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4" name="TextBox 113"/>
            <p:cNvSpPr txBox="1"/>
            <p:nvPr/>
          </p:nvSpPr>
          <p:spPr>
            <a:xfrm>
              <a:off x="6305720" y="3943831"/>
              <a:ext cx="671979" cy="405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ideal</a:t>
              </a:r>
              <a:endParaRPr 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E365143-87E1-9A30-57E1-1C485E42FB88}"/>
              </a:ext>
            </a:extLst>
          </p:cNvPr>
          <p:cNvGrpSpPr/>
          <p:nvPr/>
        </p:nvGrpSpPr>
        <p:grpSpPr>
          <a:xfrm>
            <a:off x="6139770" y="1028379"/>
            <a:ext cx="5611979" cy="2971800"/>
            <a:chOff x="2546663" y="2397050"/>
            <a:chExt cx="5611979" cy="2971800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437B2B28-79F1-8E49-99CC-A99530DA2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989" y="2397050"/>
              <a:ext cx="2971800" cy="29718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7695D0C1-F3D0-296D-0BFE-28770F4F5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8114" y="3012605"/>
              <a:ext cx="1733550" cy="17347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p:sp>
          <p:nvSpPr>
            <p:cNvPr id="5" name="Rectangle 87">
              <a:extLst>
                <a:ext uri="{FF2B5EF4-FFF2-40B4-BE49-F238E27FC236}">
                  <a16:creationId xmlns:a16="http://schemas.microsoft.com/office/drawing/2014/main" id="{BF85D2E6-C3EC-41A6-05BB-1EA5B590D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3783" y="2710186"/>
              <a:ext cx="2387204" cy="2416969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p:sp>
          <p:nvSpPr>
            <p:cNvPr id="7" name="Line 88">
              <a:extLst>
                <a:ext uri="{FF2B5EF4-FFF2-40B4-BE49-F238E27FC236}">
                  <a16:creationId xmlns:a16="http://schemas.microsoft.com/office/drawing/2014/main" id="{5E6BA388-2A67-C5C5-F8B4-128ED7388F6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560127" y="2607792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8" name="Line 89">
              <a:extLst>
                <a:ext uri="{FF2B5EF4-FFF2-40B4-BE49-F238E27FC236}">
                  <a16:creationId xmlns:a16="http://schemas.microsoft.com/office/drawing/2014/main" id="{C7F05006-74E3-907A-2CC5-279C7D3D45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0987" y="3012605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9" name="Line 90">
              <a:extLst>
                <a:ext uri="{FF2B5EF4-FFF2-40B4-BE49-F238E27FC236}">
                  <a16:creationId xmlns:a16="http://schemas.microsoft.com/office/drawing/2014/main" id="{2B337EC5-E561-5181-F749-43D6731A69A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5355340" y="5024761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" name="Line 91">
              <a:extLst>
                <a:ext uri="{FF2B5EF4-FFF2-40B4-BE49-F238E27FC236}">
                  <a16:creationId xmlns:a16="http://schemas.microsoft.com/office/drawing/2014/main" id="{DACAEEAA-6EDD-1C9B-FF8A-792BFDECF7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0987" y="4542558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1" name="Line 92">
              <a:extLst>
                <a:ext uri="{FF2B5EF4-FFF2-40B4-BE49-F238E27FC236}">
                  <a16:creationId xmlns:a16="http://schemas.microsoft.com/office/drawing/2014/main" id="{5724836C-7121-E6DD-25C3-8C2B6C74E5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3783" y="2807817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2" name="Line 93">
              <a:extLst>
                <a:ext uri="{FF2B5EF4-FFF2-40B4-BE49-F238E27FC236}">
                  <a16:creationId xmlns:a16="http://schemas.microsoft.com/office/drawing/2014/main" id="{22749A6E-5631-0A54-F036-A121D5C28D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3783" y="4542558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grpSp>
          <p:nvGrpSpPr>
            <p:cNvPr id="13" name="Group 6">
              <a:extLst>
                <a:ext uri="{FF2B5EF4-FFF2-40B4-BE49-F238E27FC236}">
                  <a16:creationId xmlns:a16="http://schemas.microsoft.com/office/drawing/2014/main" id="{2303CB9D-2A8E-EE22-2C3A-0AB2261A28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8115" y="3371064"/>
              <a:ext cx="125016" cy="96441"/>
              <a:chOff x="0" y="0"/>
              <a:chExt cx="20000" cy="20000"/>
            </a:xfrm>
          </p:grpSpPr>
          <p:sp>
            <p:nvSpPr>
              <p:cNvPr id="83976" name="Arc 7">
                <a:extLst>
                  <a:ext uri="{FF2B5EF4-FFF2-40B4-BE49-F238E27FC236}">
                    <a16:creationId xmlns:a16="http://schemas.microsoft.com/office/drawing/2014/main" id="{5A633F54-8297-B22C-B425-E3D76D3F6846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3977" name="Arc 8">
                <a:extLst>
                  <a:ext uri="{FF2B5EF4-FFF2-40B4-BE49-F238E27FC236}">
                    <a16:creationId xmlns:a16="http://schemas.microsoft.com/office/drawing/2014/main" id="{27D54891-6E48-C9CA-1692-0F02CE415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92B4CA0C-1D7A-D825-7932-19C45D619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2247" y="3372254"/>
              <a:ext cx="2087059" cy="434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grpSp>
          <p:nvGrpSpPr>
            <p:cNvPr id="15" name="Group 10">
              <a:extLst>
                <a:ext uri="{FF2B5EF4-FFF2-40B4-BE49-F238E27FC236}">
                  <a16:creationId xmlns:a16="http://schemas.microsoft.com/office/drawing/2014/main" id="{8F08A3DC-A5C9-09F7-31EE-CF6BBEDDB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3468695"/>
              <a:ext cx="867966" cy="192881"/>
              <a:chOff x="0" y="0"/>
              <a:chExt cx="20000" cy="19999"/>
            </a:xfrm>
          </p:grpSpPr>
          <p:grpSp>
            <p:nvGrpSpPr>
              <p:cNvPr id="83968" name="Group 11">
                <a:extLst>
                  <a:ext uri="{FF2B5EF4-FFF2-40B4-BE49-F238E27FC236}">
                    <a16:creationId xmlns:a16="http://schemas.microsoft.com/office/drawing/2014/main" id="{5EBF3CE7-01C2-D47D-9771-7FC4B2C4F0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83974" name="Arc 12">
                  <a:extLst>
                    <a:ext uri="{FF2B5EF4-FFF2-40B4-BE49-F238E27FC236}">
                      <a16:creationId xmlns:a16="http://schemas.microsoft.com/office/drawing/2014/main" id="{A2092BB7-6393-5862-D909-D7F274659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3975" name="Arc 13">
                  <a:extLst>
                    <a:ext uri="{FF2B5EF4-FFF2-40B4-BE49-F238E27FC236}">
                      <a16:creationId xmlns:a16="http://schemas.microsoft.com/office/drawing/2014/main" id="{EB3DCB5D-5F7B-9820-77DC-8EFB5A607E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83969" name="Line 14">
                <a:extLst>
                  <a:ext uri="{FF2B5EF4-FFF2-40B4-BE49-F238E27FC236}">
                    <a16:creationId xmlns:a16="http://schemas.microsoft.com/office/drawing/2014/main" id="{2899D7DB-1BE9-5286-4552-62C83B07F7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83970" name="Group 15">
                <a:extLst>
                  <a:ext uri="{FF2B5EF4-FFF2-40B4-BE49-F238E27FC236}">
                    <a16:creationId xmlns:a16="http://schemas.microsoft.com/office/drawing/2014/main" id="{FCC4D120-89F9-DA6A-2FD5-4C3D57271E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83972" name="Arc 16">
                  <a:extLst>
                    <a:ext uri="{FF2B5EF4-FFF2-40B4-BE49-F238E27FC236}">
                      <a16:creationId xmlns:a16="http://schemas.microsoft.com/office/drawing/2014/main" id="{5A401A1B-1772-1F59-997D-DB03F18E5D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3973" name="Arc 17">
                  <a:extLst>
                    <a:ext uri="{FF2B5EF4-FFF2-40B4-BE49-F238E27FC236}">
                      <a16:creationId xmlns:a16="http://schemas.microsoft.com/office/drawing/2014/main" id="{F4D3F816-704D-6E0C-6DB5-7C6430D16E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16" name="Group 18">
              <a:extLst>
                <a:ext uri="{FF2B5EF4-FFF2-40B4-BE49-F238E27FC236}">
                  <a16:creationId xmlns:a16="http://schemas.microsoft.com/office/drawing/2014/main" id="{41A4DB43-74DF-B536-566E-E8C5B9BF88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3661576"/>
              <a:ext cx="867966" cy="192881"/>
              <a:chOff x="0" y="0"/>
              <a:chExt cx="20000" cy="19999"/>
            </a:xfrm>
          </p:grpSpPr>
          <p:grpSp>
            <p:nvGrpSpPr>
              <p:cNvPr id="91" name="Group 19">
                <a:extLst>
                  <a:ext uri="{FF2B5EF4-FFF2-40B4-BE49-F238E27FC236}">
                    <a16:creationId xmlns:a16="http://schemas.microsoft.com/office/drawing/2014/main" id="{631AEFCB-9F0A-7907-B1C5-A225F6E971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98" name="Arc 20">
                  <a:extLst>
                    <a:ext uri="{FF2B5EF4-FFF2-40B4-BE49-F238E27FC236}">
                      <a16:creationId xmlns:a16="http://schemas.microsoft.com/office/drawing/2014/main" id="{D9E28F23-212C-D9A1-2B4B-EC72D562FE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99" name="Arc 21">
                  <a:extLst>
                    <a:ext uri="{FF2B5EF4-FFF2-40B4-BE49-F238E27FC236}">
                      <a16:creationId xmlns:a16="http://schemas.microsoft.com/office/drawing/2014/main" id="{7A803857-84EF-82FD-8D97-17063A8572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92" name="Line 22">
                <a:extLst>
                  <a:ext uri="{FF2B5EF4-FFF2-40B4-BE49-F238E27FC236}">
                    <a16:creationId xmlns:a16="http://schemas.microsoft.com/office/drawing/2014/main" id="{762F7159-A397-75DC-EA70-C3CF5A6E26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93" name="Group 23">
                <a:extLst>
                  <a:ext uri="{FF2B5EF4-FFF2-40B4-BE49-F238E27FC236}">
                    <a16:creationId xmlns:a16="http://schemas.microsoft.com/office/drawing/2014/main" id="{ADCEE3EC-1DFD-E7F3-104A-D3E1399B64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94" name="Arc 24">
                  <a:extLst>
                    <a:ext uri="{FF2B5EF4-FFF2-40B4-BE49-F238E27FC236}">
                      <a16:creationId xmlns:a16="http://schemas.microsoft.com/office/drawing/2014/main" id="{479FA83F-160A-15FB-3A67-57407FEEF5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95" name="Arc 25">
                  <a:extLst>
                    <a:ext uri="{FF2B5EF4-FFF2-40B4-BE49-F238E27FC236}">
                      <a16:creationId xmlns:a16="http://schemas.microsoft.com/office/drawing/2014/main" id="{902E84DD-B3FF-66CB-6030-719F0226F9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17" name="Group 26">
              <a:extLst>
                <a:ext uri="{FF2B5EF4-FFF2-40B4-BE49-F238E27FC236}">
                  <a16:creationId xmlns:a16="http://schemas.microsoft.com/office/drawing/2014/main" id="{6FED074A-5C2A-B4A7-DFAB-DBAD5DD591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3854458"/>
              <a:ext cx="867966" cy="194072"/>
              <a:chOff x="0" y="-1"/>
              <a:chExt cx="20000" cy="20002"/>
            </a:xfrm>
          </p:grpSpPr>
          <p:grpSp>
            <p:nvGrpSpPr>
              <p:cNvPr id="83" name="Group 27">
                <a:extLst>
                  <a:ext uri="{FF2B5EF4-FFF2-40B4-BE49-F238E27FC236}">
                    <a16:creationId xmlns:a16="http://schemas.microsoft.com/office/drawing/2014/main" id="{CFFC9AB1-CE17-3432-2368-F681F1AE7C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-1"/>
                <a:ext cx="2874" cy="10046"/>
                <a:chOff x="0" y="-1"/>
                <a:chExt cx="20000" cy="20001"/>
              </a:xfrm>
            </p:grpSpPr>
            <p:sp>
              <p:nvSpPr>
                <p:cNvPr id="88" name="Arc 28">
                  <a:extLst>
                    <a:ext uri="{FF2B5EF4-FFF2-40B4-BE49-F238E27FC236}">
                      <a16:creationId xmlns:a16="http://schemas.microsoft.com/office/drawing/2014/main" id="{21EB3C81-7DFF-6AB4-8398-7A54CC0F6B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89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9" name="Arc 29">
                  <a:extLst>
                    <a:ext uri="{FF2B5EF4-FFF2-40B4-BE49-F238E27FC236}">
                      <a16:creationId xmlns:a16="http://schemas.microsoft.com/office/drawing/2014/main" id="{03B16FF2-1CFA-CE3D-B3B2-9B2A87ECB2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-1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84" name="Line 30">
                <a:extLst>
                  <a:ext uri="{FF2B5EF4-FFF2-40B4-BE49-F238E27FC236}">
                    <a16:creationId xmlns:a16="http://schemas.microsoft.com/office/drawing/2014/main" id="{684DB6EF-E768-52BD-1D84-C3A14912B4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85" name="Group 31">
                <a:extLst>
                  <a:ext uri="{FF2B5EF4-FFF2-40B4-BE49-F238E27FC236}">
                    <a16:creationId xmlns:a16="http://schemas.microsoft.com/office/drawing/2014/main" id="{654274E7-D7A6-411F-3CE9-A7DD8677B9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6"/>
                <a:chOff x="0" y="1"/>
                <a:chExt cx="20000" cy="19999"/>
              </a:xfrm>
            </p:grpSpPr>
            <p:sp>
              <p:nvSpPr>
                <p:cNvPr id="86" name="Arc 32">
                  <a:extLst>
                    <a:ext uri="{FF2B5EF4-FFF2-40B4-BE49-F238E27FC236}">
                      <a16:creationId xmlns:a16="http://schemas.microsoft.com/office/drawing/2014/main" id="{4D9E8572-C513-BACE-B13B-61C910B71C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7" name="Arc 33">
                  <a:extLst>
                    <a:ext uri="{FF2B5EF4-FFF2-40B4-BE49-F238E27FC236}">
                      <a16:creationId xmlns:a16="http://schemas.microsoft.com/office/drawing/2014/main" id="{E3F7636E-B714-2771-9175-6A0AFD9F7C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18" name="Group 34">
              <a:extLst>
                <a:ext uri="{FF2B5EF4-FFF2-40B4-BE49-F238E27FC236}">
                  <a16:creationId xmlns:a16="http://schemas.microsoft.com/office/drawing/2014/main" id="{CE42A7DD-530C-1F2B-ED11-D40E406CC4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4047339"/>
              <a:ext cx="867966" cy="194072"/>
              <a:chOff x="0" y="1"/>
              <a:chExt cx="20000" cy="19998"/>
            </a:xfrm>
          </p:grpSpPr>
          <p:grpSp>
            <p:nvGrpSpPr>
              <p:cNvPr id="76" name="Group 35">
                <a:extLst>
                  <a:ext uri="{FF2B5EF4-FFF2-40B4-BE49-F238E27FC236}">
                    <a16:creationId xmlns:a16="http://schemas.microsoft.com/office/drawing/2014/main" id="{B3157A2D-0D9C-5B20-FD82-332ADDBF5A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"/>
                <a:ext cx="2874" cy="9954"/>
                <a:chOff x="0" y="2"/>
                <a:chExt cx="20000" cy="19998"/>
              </a:xfrm>
            </p:grpSpPr>
            <p:sp>
              <p:nvSpPr>
                <p:cNvPr id="81" name="Arc 36">
                  <a:extLst>
                    <a:ext uri="{FF2B5EF4-FFF2-40B4-BE49-F238E27FC236}">
                      <a16:creationId xmlns:a16="http://schemas.microsoft.com/office/drawing/2014/main" id="{DEBC66EF-B0FF-9286-78FD-B83E08F20D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1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2" name="Arc 37">
                  <a:extLst>
                    <a:ext uri="{FF2B5EF4-FFF2-40B4-BE49-F238E27FC236}">
                      <a16:creationId xmlns:a16="http://schemas.microsoft.com/office/drawing/2014/main" id="{6B989DCB-1834-59BF-3457-AC3587C18D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2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77" name="Line 38">
                <a:extLst>
                  <a:ext uri="{FF2B5EF4-FFF2-40B4-BE49-F238E27FC236}">
                    <a16:creationId xmlns:a16="http://schemas.microsoft.com/office/drawing/2014/main" id="{71B529DB-877B-368E-6A2C-B3C87C8729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78" name="Group 39">
                <a:extLst>
                  <a:ext uri="{FF2B5EF4-FFF2-40B4-BE49-F238E27FC236}">
                    <a16:creationId xmlns:a16="http://schemas.microsoft.com/office/drawing/2014/main" id="{1F222DC4-AFBC-60EB-EDE0-BFCAE59EAA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4"/>
                <a:chOff x="0" y="1"/>
                <a:chExt cx="20000" cy="19999"/>
              </a:xfrm>
            </p:grpSpPr>
            <p:sp>
              <p:nvSpPr>
                <p:cNvPr id="79" name="Arc 40">
                  <a:extLst>
                    <a:ext uri="{FF2B5EF4-FFF2-40B4-BE49-F238E27FC236}">
                      <a16:creationId xmlns:a16="http://schemas.microsoft.com/office/drawing/2014/main" id="{2D4DE412-677B-4B79-3BC3-72E3744E2E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0" name="Arc 41">
                  <a:extLst>
                    <a:ext uri="{FF2B5EF4-FFF2-40B4-BE49-F238E27FC236}">
                      <a16:creationId xmlns:a16="http://schemas.microsoft.com/office/drawing/2014/main" id="{C8A07234-52F3-7B3C-689A-6319CCD0C6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sp>
          <p:nvSpPr>
            <p:cNvPr id="21" name="Line 42">
              <a:extLst>
                <a:ext uri="{FF2B5EF4-FFF2-40B4-BE49-F238E27FC236}">
                  <a16:creationId xmlns:a16="http://schemas.microsoft.com/office/drawing/2014/main" id="{A027FB8B-3BCB-757C-9731-F9C9670C8C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12247" y="4239347"/>
              <a:ext cx="1467933" cy="20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3" name="Oval 102">
              <a:extLst>
                <a:ext uri="{FF2B5EF4-FFF2-40B4-BE49-F238E27FC236}">
                  <a16:creationId xmlns:a16="http://schemas.microsoft.com/office/drawing/2014/main" id="{B7113B02-25C6-AD24-141B-03B50275F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7171" y="3244607"/>
              <a:ext cx="55959" cy="5595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p:grpSp>
          <p:nvGrpSpPr>
            <p:cNvPr id="24" name="Group 44">
              <a:extLst>
                <a:ext uri="{FF2B5EF4-FFF2-40B4-BE49-F238E27FC236}">
                  <a16:creationId xmlns:a16="http://schemas.microsoft.com/office/drawing/2014/main" id="{59CC80D4-0F64-7CB5-F2C3-18B82B6EF8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3360431"/>
              <a:ext cx="125016" cy="96441"/>
              <a:chOff x="0" y="0"/>
              <a:chExt cx="20000" cy="20000"/>
            </a:xfrm>
          </p:grpSpPr>
          <p:sp>
            <p:nvSpPr>
              <p:cNvPr id="74" name="Arc 45">
                <a:extLst>
                  <a:ext uri="{FF2B5EF4-FFF2-40B4-BE49-F238E27FC236}">
                    <a16:creationId xmlns:a16="http://schemas.microsoft.com/office/drawing/2014/main" id="{C277BFED-1ABD-166A-CF71-650C7C406F1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75" name="Arc 46">
                <a:extLst>
                  <a:ext uri="{FF2B5EF4-FFF2-40B4-BE49-F238E27FC236}">
                    <a16:creationId xmlns:a16="http://schemas.microsoft.com/office/drawing/2014/main" id="{E4325593-90DE-3F4D-16A7-961AF8DD007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25" name="Line 47">
              <a:extLst>
                <a:ext uri="{FF2B5EF4-FFF2-40B4-BE49-F238E27FC236}">
                  <a16:creationId xmlns:a16="http://schemas.microsoft.com/office/drawing/2014/main" id="{5A73164A-F25C-FC26-4E87-6A6A6C4CB5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30472" y="3359370"/>
              <a:ext cx="1347427" cy="225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grpSp>
          <p:nvGrpSpPr>
            <p:cNvPr id="26" name="Group 48">
              <a:extLst>
                <a:ext uri="{FF2B5EF4-FFF2-40B4-BE49-F238E27FC236}">
                  <a16:creationId xmlns:a16="http://schemas.microsoft.com/office/drawing/2014/main" id="{70D0E4CE-2443-AA15-FA88-01D0C82A45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3458062"/>
              <a:ext cx="867965" cy="192881"/>
              <a:chOff x="0" y="0"/>
              <a:chExt cx="20000" cy="19999"/>
            </a:xfrm>
          </p:grpSpPr>
          <p:grpSp>
            <p:nvGrpSpPr>
              <p:cNvPr id="67" name="Group 49">
                <a:extLst>
                  <a:ext uri="{FF2B5EF4-FFF2-40B4-BE49-F238E27FC236}">
                    <a16:creationId xmlns:a16="http://schemas.microsoft.com/office/drawing/2014/main" id="{88A1063A-3FDD-80F4-A8BD-4C61A1A3D8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0"/>
                <a:ext cx="2874" cy="10000"/>
                <a:chOff x="0" y="0"/>
                <a:chExt cx="20000" cy="20000"/>
              </a:xfrm>
            </p:grpSpPr>
            <p:sp>
              <p:nvSpPr>
                <p:cNvPr id="72" name="Arc 50">
                  <a:extLst>
                    <a:ext uri="{FF2B5EF4-FFF2-40B4-BE49-F238E27FC236}">
                      <a16:creationId xmlns:a16="http://schemas.microsoft.com/office/drawing/2014/main" id="{BD9CAC89-0AE7-7096-5CE1-CC96B4EE4C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73" name="Arc 51">
                  <a:extLst>
                    <a:ext uri="{FF2B5EF4-FFF2-40B4-BE49-F238E27FC236}">
                      <a16:creationId xmlns:a16="http://schemas.microsoft.com/office/drawing/2014/main" id="{2BE1E223-A830-BE9C-CEA1-110B6C2675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68" name="Line 52">
                <a:extLst>
                  <a:ext uri="{FF2B5EF4-FFF2-40B4-BE49-F238E27FC236}">
                    <a16:creationId xmlns:a16="http://schemas.microsoft.com/office/drawing/2014/main" id="{DB1F5AE7-AE9A-DE4C-FF33-FCED09D775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69" name="Group 53">
                <a:extLst>
                  <a:ext uri="{FF2B5EF4-FFF2-40B4-BE49-F238E27FC236}">
                    <a16:creationId xmlns:a16="http://schemas.microsoft.com/office/drawing/2014/main" id="{9CC8CE00-4B86-20BB-BECB-1D131F1A75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000"/>
                <a:ext cx="2874" cy="9999"/>
                <a:chOff x="0" y="0"/>
                <a:chExt cx="20000" cy="20000"/>
              </a:xfrm>
            </p:grpSpPr>
            <p:sp>
              <p:nvSpPr>
                <p:cNvPr id="70" name="Arc 54">
                  <a:extLst>
                    <a:ext uri="{FF2B5EF4-FFF2-40B4-BE49-F238E27FC236}">
                      <a16:creationId xmlns:a16="http://schemas.microsoft.com/office/drawing/2014/main" id="{E25B7D06-0D25-FE2C-3B4B-53FF920E13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71" name="Arc 55">
                  <a:extLst>
                    <a:ext uri="{FF2B5EF4-FFF2-40B4-BE49-F238E27FC236}">
                      <a16:creationId xmlns:a16="http://schemas.microsoft.com/office/drawing/2014/main" id="{6F42E9D8-8D3D-D701-4EAA-691D80FDFB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27" name="Group 56">
              <a:extLst>
                <a:ext uri="{FF2B5EF4-FFF2-40B4-BE49-F238E27FC236}">
                  <a16:creationId xmlns:a16="http://schemas.microsoft.com/office/drawing/2014/main" id="{BB3CBD99-FB3F-6B1F-1F82-06F429927B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3650944"/>
              <a:ext cx="867965" cy="192881"/>
              <a:chOff x="0" y="0"/>
              <a:chExt cx="20000" cy="19999"/>
            </a:xfrm>
          </p:grpSpPr>
          <p:grpSp>
            <p:nvGrpSpPr>
              <p:cNvPr id="60" name="Group 57">
                <a:extLst>
                  <a:ext uri="{FF2B5EF4-FFF2-40B4-BE49-F238E27FC236}">
                    <a16:creationId xmlns:a16="http://schemas.microsoft.com/office/drawing/2014/main" id="{C8F8C086-112A-B15B-A400-903F252F7C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0"/>
                <a:ext cx="2874" cy="10000"/>
                <a:chOff x="0" y="0"/>
                <a:chExt cx="20000" cy="20000"/>
              </a:xfrm>
            </p:grpSpPr>
            <p:sp>
              <p:nvSpPr>
                <p:cNvPr id="65" name="Arc 58">
                  <a:extLst>
                    <a:ext uri="{FF2B5EF4-FFF2-40B4-BE49-F238E27FC236}">
                      <a16:creationId xmlns:a16="http://schemas.microsoft.com/office/drawing/2014/main" id="{C519DA42-E2A7-6E01-2905-B8ACDB09EE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6" name="Arc 59">
                  <a:extLst>
                    <a:ext uri="{FF2B5EF4-FFF2-40B4-BE49-F238E27FC236}">
                      <a16:creationId xmlns:a16="http://schemas.microsoft.com/office/drawing/2014/main" id="{238EB634-6F8E-32E4-0838-2258FEF41F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61" name="Line 60">
                <a:extLst>
                  <a:ext uri="{FF2B5EF4-FFF2-40B4-BE49-F238E27FC236}">
                    <a16:creationId xmlns:a16="http://schemas.microsoft.com/office/drawing/2014/main" id="{1C682603-7808-7439-E9D4-04F0F2E52F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666F0D5-8A76-F160-CCF3-AD8E9E0C8A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000"/>
                <a:ext cx="2874" cy="9999"/>
                <a:chOff x="0" y="0"/>
                <a:chExt cx="20000" cy="20000"/>
              </a:xfrm>
            </p:grpSpPr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B0049899-412A-3019-B60E-561FCE8D0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4" name="Arc 63">
                  <a:extLst>
                    <a:ext uri="{FF2B5EF4-FFF2-40B4-BE49-F238E27FC236}">
                      <a16:creationId xmlns:a16="http://schemas.microsoft.com/office/drawing/2014/main" id="{02683E6E-6D5E-D9BD-A688-89A02B0396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28" name="Group 64">
              <a:extLst>
                <a:ext uri="{FF2B5EF4-FFF2-40B4-BE49-F238E27FC236}">
                  <a16:creationId xmlns:a16="http://schemas.microsoft.com/office/drawing/2014/main" id="{1C3BAEB3-DC61-AE5A-357A-BD94B973DD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3843825"/>
              <a:ext cx="867965" cy="194072"/>
              <a:chOff x="0" y="-1"/>
              <a:chExt cx="20000" cy="20002"/>
            </a:xfrm>
          </p:grpSpPr>
          <p:grpSp>
            <p:nvGrpSpPr>
              <p:cNvPr id="53" name="Group 65">
                <a:extLst>
                  <a:ext uri="{FF2B5EF4-FFF2-40B4-BE49-F238E27FC236}">
                    <a16:creationId xmlns:a16="http://schemas.microsoft.com/office/drawing/2014/main" id="{632258B2-F5A2-728F-2664-E3DAAEA9ED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-1"/>
                <a:ext cx="2874" cy="10046"/>
                <a:chOff x="0" y="-1"/>
                <a:chExt cx="20000" cy="20001"/>
              </a:xfrm>
            </p:grpSpPr>
            <p:sp>
              <p:nvSpPr>
                <p:cNvPr id="58" name="Arc 66">
                  <a:extLst>
                    <a:ext uri="{FF2B5EF4-FFF2-40B4-BE49-F238E27FC236}">
                      <a16:creationId xmlns:a16="http://schemas.microsoft.com/office/drawing/2014/main" id="{5C98E0DA-6D1B-157D-5C91-F68E5631CF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89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59" name="Arc 67">
                  <a:extLst>
                    <a:ext uri="{FF2B5EF4-FFF2-40B4-BE49-F238E27FC236}">
                      <a16:creationId xmlns:a16="http://schemas.microsoft.com/office/drawing/2014/main" id="{33FB5470-A254-791C-31F5-97D2B32343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-1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54" name="Line 68">
                <a:extLst>
                  <a:ext uri="{FF2B5EF4-FFF2-40B4-BE49-F238E27FC236}">
                    <a16:creationId xmlns:a16="http://schemas.microsoft.com/office/drawing/2014/main" id="{983874F6-16EC-63AB-E060-3EB2034F28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55" name="Group 69">
                <a:extLst>
                  <a:ext uri="{FF2B5EF4-FFF2-40B4-BE49-F238E27FC236}">
                    <a16:creationId xmlns:a16="http://schemas.microsoft.com/office/drawing/2014/main" id="{9C18B1CB-F28A-5F89-EDC1-110574F0FA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955"/>
                <a:ext cx="2874" cy="10046"/>
                <a:chOff x="0" y="1"/>
                <a:chExt cx="20000" cy="19999"/>
              </a:xfrm>
            </p:grpSpPr>
            <p:sp>
              <p:nvSpPr>
                <p:cNvPr id="56" name="Arc 70">
                  <a:extLst>
                    <a:ext uri="{FF2B5EF4-FFF2-40B4-BE49-F238E27FC236}">
                      <a16:creationId xmlns:a16="http://schemas.microsoft.com/office/drawing/2014/main" id="{F5F5506A-6D7D-3D4E-3BB4-517047F1DA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57" name="Arc 71">
                  <a:extLst>
                    <a:ext uri="{FF2B5EF4-FFF2-40B4-BE49-F238E27FC236}">
                      <a16:creationId xmlns:a16="http://schemas.microsoft.com/office/drawing/2014/main" id="{0EE41DA1-FFC5-ACA0-2904-DA50B4318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29" name="Group 72">
              <a:extLst>
                <a:ext uri="{FF2B5EF4-FFF2-40B4-BE49-F238E27FC236}">
                  <a16:creationId xmlns:a16="http://schemas.microsoft.com/office/drawing/2014/main" id="{F22DF082-3461-0FCC-74EB-D6BEE22701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4036706"/>
              <a:ext cx="867965" cy="194072"/>
              <a:chOff x="0" y="1"/>
              <a:chExt cx="20000" cy="19998"/>
            </a:xfrm>
          </p:grpSpPr>
          <p:grpSp>
            <p:nvGrpSpPr>
              <p:cNvPr id="46" name="Group 73">
                <a:extLst>
                  <a:ext uri="{FF2B5EF4-FFF2-40B4-BE49-F238E27FC236}">
                    <a16:creationId xmlns:a16="http://schemas.microsoft.com/office/drawing/2014/main" id="{6DFFCD74-9D96-506D-D74B-4FA391461A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"/>
                <a:ext cx="2874" cy="9954"/>
                <a:chOff x="0" y="2"/>
                <a:chExt cx="20000" cy="19998"/>
              </a:xfrm>
            </p:grpSpPr>
            <p:sp>
              <p:nvSpPr>
                <p:cNvPr id="51" name="Arc 74">
                  <a:extLst>
                    <a:ext uri="{FF2B5EF4-FFF2-40B4-BE49-F238E27FC236}">
                      <a16:creationId xmlns:a16="http://schemas.microsoft.com/office/drawing/2014/main" id="{659BA15E-58CB-BFF5-B0CB-332DA0A8D3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1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52" name="Arc 75">
                  <a:extLst>
                    <a:ext uri="{FF2B5EF4-FFF2-40B4-BE49-F238E27FC236}">
                      <a16:creationId xmlns:a16="http://schemas.microsoft.com/office/drawing/2014/main" id="{8E6607D7-02A8-0538-830A-F2BE4D7BB2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2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47" name="Line 76">
                <a:extLst>
                  <a:ext uri="{FF2B5EF4-FFF2-40B4-BE49-F238E27FC236}">
                    <a16:creationId xmlns:a16="http://schemas.microsoft.com/office/drawing/2014/main" id="{BC8751D9-076F-6AE2-B800-757ED957D7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48" name="Group 77">
                <a:extLst>
                  <a:ext uri="{FF2B5EF4-FFF2-40B4-BE49-F238E27FC236}">
                    <a16:creationId xmlns:a16="http://schemas.microsoft.com/office/drawing/2014/main" id="{037D042A-2D2F-51EA-B7A0-AEB0CE9029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955"/>
                <a:ext cx="2874" cy="10044"/>
                <a:chOff x="0" y="1"/>
                <a:chExt cx="20000" cy="19999"/>
              </a:xfrm>
            </p:grpSpPr>
            <p:sp>
              <p:nvSpPr>
                <p:cNvPr id="49" name="Arc 78">
                  <a:extLst>
                    <a:ext uri="{FF2B5EF4-FFF2-40B4-BE49-F238E27FC236}">
                      <a16:creationId xmlns:a16="http://schemas.microsoft.com/office/drawing/2014/main" id="{4B34FA87-BF06-8017-4817-F70ACEC512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50" name="Arc 79">
                  <a:extLst>
                    <a:ext uri="{FF2B5EF4-FFF2-40B4-BE49-F238E27FC236}">
                      <a16:creationId xmlns:a16="http://schemas.microsoft.com/office/drawing/2014/main" id="{891AF389-B83A-397A-9816-8A5F5EAD5E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sp>
          <p:nvSpPr>
            <p:cNvPr id="30" name="Line 80">
              <a:extLst>
                <a:ext uri="{FF2B5EF4-FFF2-40B4-BE49-F238E27FC236}">
                  <a16:creationId xmlns:a16="http://schemas.microsoft.com/office/drawing/2014/main" id="{ADA4BE31-02E4-6ABA-5719-0DBCA8774C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49599" y="4228714"/>
              <a:ext cx="728337" cy="20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1" name="Oval 103">
              <a:extLst>
                <a:ext uri="{FF2B5EF4-FFF2-40B4-BE49-F238E27FC236}">
                  <a16:creationId xmlns:a16="http://schemas.microsoft.com/office/drawing/2014/main" id="{35C44618-42AD-5648-CFC5-2E0A1AB2D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6648" y="3244607"/>
              <a:ext cx="55959" cy="5595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 Box 116">
                  <a:extLst>
                    <a:ext uri="{FF2B5EF4-FFF2-40B4-BE49-F238E27FC236}">
                      <a16:creationId xmlns:a16="http://schemas.microsoft.com/office/drawing/2014/main" id="{C711FBF6-6448-FE90-636C-AA2ADF1666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89446" y="2915164"/>
                  <a:ext cx="414216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800" dirty="0"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2" name="Text Box 116">
                  <a:extLst>
                    <a:ext uri="{FF2B5EF4-FFF2-40B4-BE49-F238E27FC236}">
                      <a16:creationId xmlns:a16="http://schemas.microsoft.com/office/drawing/2014/main" id="{C711FBF6-6448-FE90-636C-AA2ADF1666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89446" y="2915164"/>
                  <a:ext cx="41421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Line 118">
              <a:extLst>
                <a:ext uri="{FF2B5EF4-FFF2-40B4-BE49-F238E27FC236}">
                  <a16:creationId xmlns:a16="http://schemas.microsoft.com/office/drawing/2014/main" id="{C478B039-4251-62B7-7B98-552699AF2C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42549" y="3480777"/>
              <a:ext cx="1" cy="63572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4" name="Line 118">
              <a:extLst>
                <a:ext uri="{FF2B5EF4-FFF2-40B4-BE49-F238E27FC236}">
                  <a16:creationId xmlns:a16="http://schemas.microsoft.com/office/drawing/2014/main" id="{0B560AB7-695F-FE37-5D28-C6B581DF0D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09847" y="3480777"/>
              <a:ext cx="1" cy="63572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 Box 116">
                  <a:extLst>
                    <a:ext uri="{FF2B5EF4-FFF2-40B4-BE49-F238E27FC236}">
                      <a16:creationId xmlns:a16="http://schemas.microsoft.com/office/drawing/2014/main" id="{3D56665E-DF75-97EE-D4E7-BA502F5E80D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49598" y="2915164"/>
                  <a:ext cx="945515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400" dirty="0"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5" name="Text Box 116">
                  <a:extLst>
                    <a:ext uri="{FF2B5EF4-FFF2-40B4-BE49-F238E27FC236}">
                      <a16:creationId xmlns:a16="http://schemas.microsoft.com/office/drawing/2014/main" id="{3D56665E-DF75-97EE-D4E7-BA502F5E80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49598" y="2915164"/>
                  <a:ext cx="94551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91A9FEE-771D-F1E5-4F29-B27076AA0C4B}"/>
                    </a:ext>
                  </a:extLst>
                </p:cNvPr>
                <p:cNvSpPr txBox="1"/>
                <p:nvPr/>
              </p:nvSpPr>
              <p:spPr>
                <a:xfrm>
                  <a:off x="3218802" y="3660141"/>
                  <a:ext cx="2873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91A9FEE-771D-F1E5-4F29-B27076AA0C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8802" y="3660141"/>
                  <a:ext cx="28732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6667" r="-4167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A8A3355-D4D5-1B38-04E2-80F3675C50C7}"/>
                    </a:ext>
                  </a:extLst>
                </p:cNvPr>
                <p:cNvSpPr txBox="1"/>
                <p:nvPr/>
              </p:nvSpPr>
              <p:spPr>
                <a:xfrm>
                  <a:off x="7866511" y="3660141"/>
                  <a:ext cx="2921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A8A3355-D4D5-1B38-04E2-80F3675C50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6511" y="3660141"/>
                  <a:ext cx="29213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6667" r="-4167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939B60A-1C0A-8757-1093-5DDA3B13F2B3}"/>
                </a:ext>
              </a:extLst>
            </p:cNvPr>
            <p:cNvSpPr/>
            <p:nvPr/>
          </p:nvSpPr>
          <p:spPr>
            <a:xfrm>
              <a:off x="7777899" y="3318081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31E6984-5E35-2E0A-3274-74D509CEF01B}"/>
                </a:ext>
              </a:extLst>
            </p:cNvPr>
            <p:cNvSpPr/>
            <p:nvPr/>
          </p:nvSpPr>
          <p:spPr>
            <a:xfrm>
              <a:off x="7777899" y="4186256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F529011-2A0C-C257-8E8E-E38CE9B45D25}"/>
                    </a:ext>
                  </a:extLst>
                </p:cNvPr>
                <p:cNvSpPr txBox="1"/>
                <p:nvPr/>
              </p:nvSpPr>
              <p:spPr>
                <a:xfrm>
                  <a:off x="4933713" y="3660141"/>
                  <a:ext cx="3040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F529011-2A0C-C257-8E8E-E38CE9B45D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3713" y="3660141"/>
                  <a:ext cx="30405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6000" r="-40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4462A4F-CC04-881D-1BAE-26BD172023B2}"/>
                    </a:ext>
                  </a:extLst>
                </p:cNvPr>
                <p:cNvSpPr txBox="1"/>
                <p:nvPr/>
              </p:nvSpPr>
              <p:spPr>
                <a:xfrm>
                  <a:off x="5918268" y="3660141"/>
                  <a:ext cx="30937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4462A4F-CC04-881D-1BAE-26BD17202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8268" y="3660141"/>
                  <a:ext cx="309379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5385" r="-384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Line 118">
              <a:extLst>
                <a:ext uri="{FF2B5EF4-FFF2-40B4-BE49-F238E27FC236}">
                  <a16:creationId xmlns:a16="http://schemas.microsoft.com/office/drawing/2014/main" id="{D603790B-F967-434E-9E5D-3E75383DB2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14692" y="3259561"/>
              <a:ext cx="542519" cy="291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3" name="Line 118">
              <a:extLst>
                <a:ext uri="{FF2B5EF4-FFF2-40B4-BE49-F238E27FC236}">
                  <a16:creationId xmlns:a16="http://schemas.microsoft.com/office/drawing/2014/main" id="{3EEA0A7C-6581-9735-6271-712CD7B148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50028" y="3267862"/>
              <a:ext cx="542519" cy="291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C9EB942-E3EC-9845-0F24-C2457FD3CBC3}"/>
                </a:ext>
              </a:extLst>
            </p:cNvPr>
            <p:cNvSpPr/>
            <p:nvPr/>
          </p:nvSpPr>
          <p:spPr>
            <a:xfrm>
              <a:off x="2546663" y="3341943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2A639D5-36B4-94DA-A555-9AB4E62AD196}"/>
                </a:ext>
              </a:extLst>
            </p:cNvPr>
            <p:cNvSpPr/>
            <p:nvPr/>
          </p:nvSpPr>
          <p:spPr>
            <a:xfrm>
              <a:off x="2546663" y="4207169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927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Modeling the magnetizing current</a:t>
            </a:r>
          </a:p>
        </p:txBody>
      </p:sp>
      <p:sp>
        <p:nvSpPr>
          <p:cNvPr id="8397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2A266D45-A2D5-4ABE-9ABE-760BE5921DD7}" type="slidenum">
              <a:rPr lang="en-US" sz="1050">
                <a:solidFill>
                  <a:srgbClr val="000000"/>
                </a:solidFill>
                <a:latin typeface="Calibri" panose="020F0502020204030204" pitchFamily="34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sz="10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960844" y="914032"/>
            <a:ext cx="3594168" cy="3013913"/>
            <a:chOff x="5464447" y="3478181"/>
            <a:chExt cx="3594168" cy="3161417"/>
          </a:xfrm>
        </p:grpSpPr>
        <p:sp>
          <p:nvSpPr>
            <p:cNvPr id="84035" name="Line 4"/>
            <p:cNvSpPr>
              <a:spLocks noChangeShapeType="1"/>
            </p:cNvSpPr>
            <p:nvPr/>
          </p:nvSpPr>
          <p:spPr bwMode="auto">
            <a:xfrm flipV="1">
              <a:off x="5464447" y="5140339"/>
              <a:ext cx="3436620" cy="492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4036" name="Line 5"/>
            <p:cNvSpPr>
              <a:spLocks noChangeShapeType="1"/>
            </p:cNvSpPr>
            <p:nvPr/>
          </p:nvSpPr>
          <p:spPr bwMode="auto">
            <a:xfrm flipH="1" flipV="1">
              <a:off x="6940107" y="3529422"/>
              <a:ext cx="14491" cy="311017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5969307" y="3478181"/>
                  <a:ext cx="889538" cy="3874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∝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oMath>
                    </m:oMathPara>
                  </a14:m>
                  <a:endPara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9307" y="3478181"/>
                  <a:ext cx="889538" cy="387407"/>
                </a:xfrm>
                <a:prstGeom prst="rect">
                  <a:avLst/>
                </a:prstGeom>
                <a:blipFill>
                  <a:blip r:embed="rId3"/>
                  <a:stretch>
                    <a:fillRect l="-5634" r="-7042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8014483" y="5229673"/>
                  <a:ext cx="1044132" cy="3874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𝑁𝑖</m:t>
                        </m:r>
                      </m:oMath>
                    </m:oMathPara>
                  </a14:m>
                  <a:endPara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4483" y="5229673"/>
                  <a:ext cx="1044132" cy="387407"/>
                </a:xfrm>
                <a:prstGeom prst="rect">
                  <a:avLst/>
                </a:prstGeom>
                <a:blipFill>
                  <a:blip r:embed="rId4"/>
                  <a:stretch>
                    <a:fillRect l="-6024" r="-481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2643107" y="1092926"/>
            <a:ext cx="2119581" cy="2723701"/>
            <a:chOff x="6146709" y="3657075"/>
            <a:chExt cx="2119581" cy="2723701"/>
          </a:xfrm>
        </p:grpSpPr>
        <p:cxnSp>
          <p:nvCxnSpPr>
            <p:cNvPr id="105" name="Straight Connector 104"/>
            <p:cNvCxnSpPr/>
            <p:nvPr/>
          </p:nvCxnSpPr>
          <p:spPr bwMode="auto">
            <a:xfrm flipV="1">
              <a:off x="6146709" y="3657075"/>
              <a:ext cx="1697565" cy="272370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3" name="TextBox 112"/>
            <p:cNvSpPr txBox="1"/>
            <p:nvPr/>
          </p:nvSpPr>
          <p:spPr>
            <a:xfrm>
              <a:off x="7696903" y="3764405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iron</a:t>
              </a:r>
              <a:endParaRPr 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02118" y="1222419"/>
            <a:ext cx="671979" cy="2705526"/>
            <a:chOff x="6305720" y="3786568"/>
            <a:chExt cx="671979" cy="2973113"/>
          </a:xfrm>
        </p:grpSpPr>
        <p:cxnSp>
          <p:nvCxnSpPr>
            <p:cNvPr id="109" name="Straight Connector 108"/>
            <p:cNvCxnSpPr/>
            <p:nvPr/>
          </p:nvCxnSpPr>
          <p:spPr bwMode="auto">
            <a:xfrm flipH="1" flipV="1">
              <a:off x="6940107" y="3786568"/>
              <a:ext cx="1" cy="297311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4" name="TextBox 113"/>
            <p:cNvSpPr txBox="1"/>
            <p:nvPr/>
          </p:nvSpPr>
          <p:spPr>
            <a:xfrm>
              <a:off x="6305720" y="3943831"/>
              <a:ext cx="671979" cy="405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ideal</a:t>
              </a:r>
              <a:endParaRPr 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818481" y="4932752"/>
            <a:ext cx="772367" cy="1574883"/>
            <a:chOff x="3247967" y="5110635"/>
            <a:chExt cx="772367" cy="15748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3249140" y="5707215"/>
                  <a:ext cx="584775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224" name="Text 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49140" y="5707215"/>
                  <a:ext cx="584775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5" name="Group 19"/>
            <p:cNvGrpSpPr>
              <a:grpSpLocks/>
            </p:cNvGrpSpPr>
            <p:nvPr/>
          </p:nvGrpSpPr>
          <p:grpSpPr bwMode="auto">
            <a:xfrm rot="5400000">
              <a:off x="3863172" y="6008195"/>
              <a:ext cx="121444" cy="192881"/>
              <a:chOff x="-6" y="0"/>
              <a:chExt cx="20006" cy="20000"/>
            </a:xfrm>
          </p:grpSpPr>
          <p:sp>
            <p:nvSpPr>
              <p:cNvPr id="226" name="Arc 20"/>
              <p:cNvSpPr>
                <a:spLocks/>
              </p:cNvSpPr>
              <p:nvPr/>
            </p:nvSpPr>
            <p:spPr bwMode="auto">
              <a:xfrm>
                <a:off x="9952" y="0"/>
                <a:ext cx="10048" cy="200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7356 h 21600"/>
                  <a:gd name="T4" fmla="*/ 0 w 21600"/>
                  <a:gd name="T5" fmla="*/ 7356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7" name="Arc 21"/>
              <p:cNvSpPr>
                <a:spLocks/>
              </p:cNvSpPr>
              <p:nvPr/>
            </p:nvSpPr>
            <p:spPr bwMode="auto">
              <a:xfrm flipH="1">
                <a:off x="-6" y="0"/>
                <a:ext cx="10048" cy="200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7356 h 21600"/>
                  <a:gd name="T4" fmla="*/ 0 w 21600"/>
                  <a:gd name="T5" fmla="*/ 7356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28" name="Group 22"/>
            <p:cNvGrpSpPr>
              <a:grpSpLocks/>
            </p:cNvGrpSpPr>
            <p:nvPr/>
          </p:nvGrpSpPr>
          <p:grpSpPr bwMode="auto">
            <a:xfrm rot="5400000">
              <a:off x="3862577" y="5887346"/>
              <a:ext cx="122634" cy="192881"/>
              <a:chOff x="0" y="0"/>
              <a:chExt cx="20000" cy="20000"/>
            </a:xfrm>
          </p:grpSpPr>
          <p:sp>
            <p:nvSpPr>
              <p:cNvPr id="229" name="Arc 23"/>
              <p:cNvSpPr>
                <a:spLocks/>
              </p:cNvSpPr>
              <p:nvPr/>
            </p:nvSpPr>
            <p:spPr bwMode="auto">
              <a:xfrm>
                <a:off x="9955" y="0"/>
                <a:ext cx="10045" cy="200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7356 h 21600"/>
                  <a:gd name="T4" fmla="*/ 0 w 21600"/>
                  <a:gd name="T5" fmla="*/ 7356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0" name="Arc 24"/>
              <p:cNvSpPr>
                <a:spLocks/>
              </p:cNvSpPr>
              <p:nvPr/>
            </p:nvSpPr>
            <p:spPr bwMode="auto">
              <a:xfrm flipH="1">
                <a:off x="0" y="0"/>
                <a:ext cx="10045" cy="200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7356 h 21600"/>
                  <a:gd name="T4" fmla="*/ 0 w 21600"/>
                  <a:gd name="T5" fmla="*/ 7356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31" name="Group 25"/>
            <p:cNvGrpSpPr>
              <a:grpSpLocks/>
            </p:cNvGrpSpPr>
            <p:nvPr/>
          </p:nvGrpSpPr>
          <p:grpSpPr bwMode="auto">
            <a:xfrm rot="5400000">
              <a:off x="3863172" y="5766498"/>
              <a:ext cx="121444" cy="192881"/>
              <a:chOff x="0" y="0"/>
              <a:chExt cx="20000" cy="20000"/>
            </a:xfrm>
          </p:grpSpPr>
          <p:sp>
            <p:nvSpPr>
              <p:cNvPr id="232" name="Arc 26"/>
              <p:cNvSpPr>
                <a:spLocks/>
              </p:cNvSpPr>
              <p:nvPr/>
            </p:nvSpPr>
            <p:spPr bwMode="auto">
              <a:xfrm>
                <a:off x="9955" y="0"/>
                <a:ext cx="10045" cy="200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7356 h 21600"/>
                  <a:gd name="T4" fmla="*/ 0 w 21600"/>
                  <a:gd name="T5" fmla="*/ 7356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3" name="Arc 27"/>
              <p:cNvSpPr>
                <a:spLocks/>
              </p:cNvSpPr>
              <p:nvPr/>
            </p:nvSpPr>
            <p:spPr bwMode="auto">
              <a:xfrm flipH="1">
                <a:off x="0" y="0"/>
                <a:ext cx="10045" cy="200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7356 h 21600"/>
                  <a:gd name="T4" fmla="*/ 0 w 21600"/>
                  <a:gd name="T5" fmla="*/ 7356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34" name="Group 28"/>
            <p:cNvGrpSpPr>
              <a:grpSpLocks/>
            </p:cNvGrpSpPr>
            <p:nvPr/>
          </p:nvGrpSpPr>
          <p:grpSpPr bwMode="auto">
            <a:xfrm rot="5400000">
              <a:off x="3862577" y="5644458"/>
              <a:ext cx="122634" cy="192881"/>
              <a:chOff x="0" y="0"/>
              <a:chExt cx="20000" cy="20000"/>
            </a:xfrm>
          </p:grpSpPr>
          <p:sp>
            <p:nvSpPr>
              <p:cNvPr id="235" name="Arc 29"/>
              <p:cNvSpPr>
                <a:spLocks/>
              </p:cNvSpPr>
              <p:nvPr/>
            </p:nvSpPr>
            <p:spPr bwMode="auto">
              <a:xfrm>
                <a:off x="9955" y="0"/>
                <a:ext cx="10045" cy="200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7356 h 21600"/>
                  <a:gd name="T4" fmla="*/ 0 w 21600"/>
                  <a:gd name="T5" fmla="*/ 7356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6" name="Arc 30"/>
              <p:cNvSpPr>
                <a:spLocks/>
              </p:cNvSpPr>
              <p:nvPr/>
            </p:nvSpPr>
            <p:spPr bwMode="auto">
              <a:xfrm flipH="1">
                <a:off x="0" y="0"/>
                <a:ext cx="10045" cy="200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7356 h 21600"/>
                  <a:gd name="T4" fmla="*/ 0 w 21600"/>
                  <a:gd name="T5" fmla="*/ 7356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37" name="Line 31"/>
            <p:cNvSpPr>
              <a:spLocks noChangeShapeType="1"/>
            </p:cNvSpPr>
            <p:nvPr/>
          </p:nvSpPr>
          <p:spPr bwMode="auto">
            <a:xfrm rot="16200000" flipH="1">
              <a:off x="3585802" y="6424814"/>
              <a:ext cx="521405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8" name="Line 32"/>
            <p:cNvSpPr>
              <a:spLocks noChangeShapeType="1"/>
            </p:cNvSpPr>
            <p:nvPr/>
          </p:nvSpPr>
          <p:spPr bwMode="auto">
            <a:xfrm rot="16200000" flipH="1">
              <a:off x="3564787" y="5399454"/>
              <a:ext cx="552717" cy="19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36" name="Group 159"/>
            <p:cNvGrpSpPr>
              <a:grpSpLocks/>
            </p:cNvGrpSpPr>
            <p:nvPr/>
          </p:nvGrpSpPr>
          <p:grpSpPr bwMode="auto">
            <a:xfrm>
              <a:off x="3247967" y="5110635"/>
              <a:ext cx="513165" cy="519113"/>
              <a:chOff x="2109" y="1772"/>
              <a:chExt cx="431" cy="436"/>
            </a:xfrm>
          </p:grpSpPr>
          <p:sp>
            <p:nvSpPr>
              <p:cNvPr id="337" name="Line 134"/>
              <p:cNvSpPr>
                <a:spLocks noChangeShapeType="1"/>
              </p:cNvSpPr>
              <p:nvPr/>
            </p:nvSpPr>
            <p:spPr bwMode="auto">
              <a:xfrm flipH="1">
                <a:off x="2480" y="1792"/>
                <a:ext cx="0" cy="41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8" name="Text Box 1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09" y="1772"/>
                    <a:ext cx="431" cy="33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>
                      <a:solidFill>
                        <a:srgbClr val="000000"/>
                      </a:solidFill>
                      <a:latin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338" name="Text Box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09" y="1772"/>
                    <a:ext cx="431" cy="33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" name="Group 3"/>
          <p:cNvGrpSpPr/>
          <p:nvPr/>
        </p:nvGrpSpPr>
        <p:grpSpPr>
          <a:xfrm>
            <a:off x="2007430" y="5006555"/>
            <a:ext cx="2850759" cy="369332"/>
            <a:chOff x="252696" y="5247937"/>
            <a:chExt cx="2850759" cy="369332"/>
          </a:xfrm>
        </p:grpSpPr>
        <p:sp>
          <p:nvSpPr>
            <p:cNvPr id="394" name="TextBox 393"/>
            <p:cNvSpPr txBox="1"/>
            <p:nvPr/>
          </p:nvSpPr>
          <p:spPr>
            <a:xfrm>
              <a:off x="252696" y="5247937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Magnetizing current</a:t>
              </a:r>
            </a:p>
          </p:txBody>
        </p:sp>
        <p:sp>
          <p:nvSpPr>
            <p:cNvPr id="395" name="Line 134"/>
            <p:cNvSpPr>
              <a:spLocks noChangeShapeType="1"/>
            </p:cNvSpPr>
            <p:nvPr/>
          </p:nvSpPr>
          <p:spPr bwMode="auto">
            <a:xfrm flipV="1">
              <a:off x="2444151" y="5432603"/>
              <a:ext cx="659304" cy="0"/>
            </a:xfrm>
            <a:prstGeom prst="lin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96" name="Group 395"/>
          <p:cNvGrpSpPr/>
          <p:nvPr/>
        </p:nvGrpSpPr>
        <p:grpSpPr>
          <a:xfrm>
            <a:off x="1738183" y="5535657"/>
            <a:ext cx="3144957" cy="369332"/>
            <a:chOff x="252696" y="5247937"/>
            <a:chExt cx="3144957" cy="369332"/>
          </a:xfrm>
        </p:grpSpPr>
        <p:sp>
          <p:nvSpPr>
            <p:cNvPr id="397" name="TextBox 396"/>
            <p:cNvSpPr txBox="1"/>
            <p:nvPr/>
          </p:nvSpPr>
          <p:spPr>
            <a:xfrm>
              <a:off x="252696" y="5247937"/>
              <a:ext cx="2505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Magnetizing reactance</a:t>
              </a:r>
            </a:p>
          </p:txBody>
        </p:sp>
        <p:sp>
          <p:nvSpPr>
            <p:cNvPr id="398" name="Line 134"/>
            <p:cNvSpPr>
              <a:spLocks noChangeShapeType="1"/>
            </p:cNvSpPr>
            <p:nvPr/>
          </p:nvSpPr>
          <p:spPr bwMode="auto">
            <a:xfrm flipV="1">
              <a:off x="2738349" y="5432603"/>
              <a:ext cx="659304" cy="0"/>
            </a:xfrm>
            <a:prstGeom prst="lin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0507916-6F86-0B3F-1FCF-9269792FC536}"/>
              </a:ext>
            </a:extLst>
          </p:cNvPr>
          <p:cNvGrpSpPr/>
          <p:nvPr/>
        </p:nvGrpSpPr>
        <p:grpSpPr>
          <a:xfrm>
            <a:off x="6139770" y="1028379"/>
            <a:ext cx="5611979" cy="2971800"/>
            <a:chOff x="2546663" y="2397050"/>
            <a:chExt cx="5611979" cy="2971800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34E5A752-0009-CC48-2CC9-BFF9BA23F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989" y="2397050"/>
              <a:ext cx="2971800" cy="29718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A1FD52FD-F56F-9D15-2F4C-F6BE8DEFE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8114" y="3012605"/>
              <a:ext cx="1733550" cy="173474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p:sp>
          <p:nvSpPr>
            <p:cNvPr id="8" name="Rectangle 87">
              <a:extLst>
                <a:ext uri="{FF2B5EF4-FFF2-40B4-BE49-F238E27FC236}">
                  <a16:creationId xmlns:a16="http://schemas.microsoft.com/office/drawing/2014/main" id="{B4833B51-9FFF-E043-0CB6-67FF7FFCA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3783" y="2710186"/>
              <a:ext cx="2387204" cy="2416969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p:sp>
          <p:nvSpPr>
            <p:cNvPr id="9" name="Line 88">
              <a:extLst>
                <a:ext uri="{FF2B5EF4-FFF2-40B4-BE49-F238E27FC236}">
                  <a16:creationId xmlns:a16="http://schemas.microsoft.com/office/drawing/2014/main" id="{3019B31A-C07C-4BF8-AAA7-B813AC78ED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560127" y="2607792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" name="Line 89">
              <a:extLst>
                <a:ext uri="{FF2B5EF4-FFF2-40B4-BE49-F238E27FC236}">
                  <a16:creationId xmlns:a16="http://schemas.microsoft.com/office/drawing/2014/main" id="{14E8BBDD-D993-0C22-5EC9-9A2441B59E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0987" y="3012605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1" name="Line 90">
              <a:extLst>
                <a:ext uri="{FF2B5EF4-FFF2-40B4-BE49-F238E27FC236}">
                  <a16:creationId xmlns:a16="http://schemas.microsoft.com/office/drawing/2014/main" id="{70A53406-262F-E8E4-3720-B988778C0A2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5355340" y="5024761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2" name="Line 91">
              <a:extLst>
                <a:ext uri="{FF2B5EF4-FFF2-40B4-BE49-F238E27FC236}">
                  <a16:creationId xmlns:a16="http://schemas.microsoft.com/office/drawing/2014/main" id="{673C561C-5B96-4FA9-CEEE-8729F94873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0987" y="4542558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3" name="Line 92">
              <a:extLst>
                <a:ext uri="{FF2B5EF4-FFF2-40B4-BE49-F238E27FC236}">
                  <a16:creationId xmlns:a16="http://schemas.microsoft.com/office/drawing/2014/main" id="{4561E5BE-1313-410C-ECEC-0BDCA8267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3783" y="2807817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4" name="Line 93">
              <a:extLst>
                <a:ext uri="{FF2B5EF4-FFF2-40B4-BE49-F238E27FC236}">
                  <a16:creationId xmlns:a16="http://schemas.microsoft.com/office/drawing/2014/main" id="{576EB5BD-CEEE-2195-D920-B79033E859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3783" y="4542558"/>
              <a:ext cx="0" cy="204788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49F4E870-C415-5D56-6784-4E5341EC1E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8115" y="3371064"/>
              <a:ext cx="125016" cy="96441"/>
              <a:chOff x="0" y="0"/>
              <a:chExt cx="20000" cy="20000"/>
            </a:xfrm>
          </p:grpSpPr>
          <p:sp>
            <p:nvSpPr>
              <p:cNvPr id="83978" name="Arc 7">
                <a:extLst>
                  <a:ext uri="{FF2B5EF4-FFF2-40B4-BE49-F238E27FC236}">
                    <a16:creationId xmlns:a16="http://schemas.microsoft.com/office/drawing/2014/main" id="{9EF356DC-3DC6-77C2-04F3-E3AD0D4EBC5F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3979" name="Arc 8">
                <a:extLst>
                  <a:ext uri="{FF2B5EF4-FFF2-40B4-BE49-F238E27FC236}">
                    <a16:creationId xmlns:a16="http://schemas.microsoft.com/office/drawing/2014/main" id="{7CBB5A8B-F5C8-6281-53BD-37A454B10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5B735C82-0C4F-A1C6-4071-6E09102CE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2247" y="3372254"/>
              <a:ext cx="2087059" cy="434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4A61F7BB-1764-AFDA-005A-70A78B79A3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3468695"/>
              <a:ext cx="867966" cy="192881"/>
              <a:chOff x="0" y="0"/>
              <a:chExt cx="20000" cy="19999"/>
            </a:xfrm>
          </p:grpSpPr>
          <p:grpSp>
            <p:nvGrpSpPr>
              <p:cNvPr id="83970" name="Group 11">
                <a:extLst>
                  <a:ext uri="{FF2B5EF4-FFF2-40B4-BE49-F238E27FC236}">
                    <a16:creationId xmlns:a16="http://schemas.microsoft.com/office/drawing/2014/main" id="{41A80D90-E3FA-4229-306B-F0C68B9415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83976" name="Arc 12">
                  <a:extLst>
                    <a:ext uri="{FF2B5EF4-FFF2-40B4-BE49-F238E27FC236}">
                      <a16:creationId xmlns:a16="http://schemas.microsoft.com/office/drawing/2014/main" id="{0ABA24D5-61C4-5C34-B079-878D0E38DD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3977" name="Arc 13">
                  <a:extLst>
                    <a:ext uri="{FF2B5EF4-FFF2-40B4-BE49-F238E27FC236}">
                      <a16:creationId xmlns:a16="http://schemas.microsoft.com/office/drawing/2014/main" id="{CEC25126-E718-A699-A872-CB45B99AA9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83972" name="Line 14">
                <a:extLst>
                  <a:ext uri="{FF2B5EF4-FFF2-40B4-BE49-F238E27FC236}">
                    <a16:creationId xmlns:a16="http://schemas.microsoft.com/office/drawing/2014/main" id="{3662436E-870B-0E96-45BB-018CCC70FE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83973" name="Group 15">
                <a:extLst>
                  <a:ext uri="{FF2B5EF4-FFF2-40B4-BE49-F238E27FC236}">
                    <a16:creationId xmlns:a16="http://schemas.microsoft.com/office/drawing/2014/main" id="{6C603F5E-532B-A563-96B1-EB9E6DF553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83974" name="Arc 16">
                  <a:extLst>
                    <a:ext uri="{FF2B5EF4-FFF2-40B4-BE49-F238E27FC236}">
                      <a16:creationId xmlns:a16="http://schemas.microsoft.com/office/drawing/2014/main" id="{9D91E0EF-A217-3BE5-6F4D-C1B78918B5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3975" name="Arc 17">
                  <a:extLst>
                    <a:ext uri="{FF2B5EF4-FFF2-40B4-BE49-F238E27FC236}">
                      <a16:creationId xmlns:a16="http://schemas.microsoft.com/office/drawing/2014/main" id="{992E04F9-8BB9-36E1-96FD-08FD214A63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8CE4B06D-E0A7-8D1B-A88A-D454A3FF6B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3661576"/>
              <a:ext cx="867966" cy="192881"/>
              <a:chOff x="0" y="0"/>
              <a:chExt cx="20000" cy="19999"/>
            </a:xfrm>
          </p:grpSpPr>
          <p:grpSp>
            <p:nvGrpSpPr>
              <p:cNvPr id="93" name="Group 19">
                <a:extLst>
                  <a:ext uri="{FF2B5EF4-FFF2-40B4-BE49-F238E27FC236}">
                    <a16:creationId xmlns:a16="http://schemas.microsoft.com/office/drawing/2014/main" id="{1D63345E-084E-90C1-97FD-6E7E9A53DA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83968" name="Arc 20">
                  <a:extLst>
                    <a:ext uri="{FF2B5EF4-FFF2-40B4-BE49-F238E27FC236}">
                      <a16:creationId xmlns:a16="http://schemas.microsoft.com/office/drawing/2014/main" id="{3D7C2F6C-8C5A-EA88-335B-E3C9AC2EAF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3969" name="Arc 21">
                  <a:extLst>
                    <a:ext uri="{FF2B5EF4-FFF2-40B4-BE49-F238E27FC236}">
                      <a16:creationId xmlns:a16="http://schemas.microsoft.com/office/drawing/2014/main" id="{72B6A059-BD1B-BFDB-6281-8268CC081E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94" name="Line 22">
                <a:extLst>
                  <a:ext uri="{FF2B5EF4-FFF2-40B4-BE49-F238E27FC236}">
                    <a16:creationId xmlns:a16="http://schemas.microsoft.com/office/drawing/2014/main" id="{1DFB4EC8-238F-27C9-1C3C-3971E13163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95" name="Group 23">
                <a:extLst>
                  <a:ext uri="{FF2B5EF4-FFF2-40B4-BE49-F238E27FC236}">
                    <a16:creationId xmlns:a16="http://schemas.microsoft.com/office/drawing/2014/main" id="{941032E5-312E-1286-B21A-6CA71CB0EC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98" name="Arc 24">
                  <a:extLst>
                    <a:ext uri="{FF2B5EF4-FFF2-40B4-BE49-F238E27FC236}">
                      <a16:creationId xmlns:a16="http://schemas.microsoft.com/office/drawing/2014/main" id="{EB399E73-9B99-EB0A-1D9C-FBC6CB87A3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99" name="Arc 25">
                  <a:extLst>
                    <a:ext uri="{FF2B5EF4-FFF2-40B4-BE49-F238E27FC236}">
                      <a16:creationId xmlns:a16="http://schemas.microsoft.com/office/drawing/2014/main" id="{FA9B4115-367D-88DC-F9BE-4633F4BDD2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21" name="Group 26">
              <a:extLst>
                <a:ext uri="{FF2B5EF4-FFF2-40B4-BE49-F238E27FC236}">
                  <a16:creationId xmlns:a16="http://schemas.microsoft.com/office/drawing/2014/main" id="{DF943924-8C8A-8BCA-415D-8103221646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3854458"/>
              <a:ext cx="867966" cy="194072"/>
              <a:chOff x="0" y="-1"/>
              <a:chExt cx="20000" cy="20002"/>
            </a:xfrm>
          </p:grpSpPr>
          <p:grpSp>
            <p:nvGrpSpPr>
              <p:cNvPr id="85" name="Group 27">
                <a:extLst>
                  <a:ext uri="{FF2B5EF4-FFF2-40B4-BE49-F238E27FC236}">
                    <a16:creationId xmlns:a16="http://schemas.microsoft.com/office/drawing/2014/main" id="{E5C23788-45CC-2358-2C99-D20A6A070D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-1"/>
                <a:ext cx="2874" cy="10046"/>
                <a:chOff x="0" y="-1"/>
                <a:chExt cx="20000" cy="20001"/>
              </a:xfrm>
            </p:grpSpPr>
            <p:sp>
              <p:nvSpPr>
                <p:cNvPr id="91" name="Arc 28">
                  <a:extLst>
                    <a:ext uri="{FF2B5EF4-FFF2-40B4-BE49-F238E27FC236}">
                      <a16:creationId xmlns:a16="http://schemas.microsoft.com/office/drawing/2014/main" id="{2140C313-F92B-6BAD-1729-D440B62586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89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92" name="Arc 29">
                  <a:extLst>
                    <a:ext uri="{FF2B5EF4-FFF2-40B4-BE49-F238E27FC236}">
                      <a16:creationId xmlns:a16="http://schemas.microsoft.com/office/drawing/2014/main" id="{8403B569-A1A9-8092-DF01-ACDA6E8A15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-1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86" name="Line 30">
                <a:extLst>
                  <a:ext uri="{FF2B5EF4-FFF2-40B4-BE49-F238E27FC236}">
                    <a16:creationId xmlns:a16="http://schemas.microsoft.com/office/drawing/2014/main" id="{D814BB18-4FCE-B4F8-4C22-7DF4AE6178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87" name="Group 31">
                <a:extLst>
                  <a:ext uri="{FF2B5EF4-FFF2-40B4-BE49-F238E27FC236}">
                    <a16:creationId xmlns:a16="http://schemas.microsoft.com/office/drawing/2014/main" id="{E1125F1E-4900-7C84-A6AE-9677C97071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6"/>
                <a:chOff x="0" y="1"/>
                <a:chExt cx="20000" cy="19999"/>
              </a:xfrm>
            </p:grpSpPr>
            <p:sp>
              <p:nvSpPr>
                <p:cNvPr id="88" name="Arc 32">
                  <a:extLst>
                    <a:ext uri="{FF2B5EF4-FFF2-40B4-BE49-F238E27FC236}">
                      <a16:creationId xmlns:a16="http://schemas.microsoft.com/office/drawing/2014/main" id="{28120FB3-7487-7264-CA19-092B913C55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9" name="Arc 33">
                  <a:extLst>
                    <a:ext uri="{FF2B5EF4-FFF2-40B4-BE49-F238E27FC236}">
                      <a16:creationId xmlns:a16="http://schemas.microsoft.com/office/drawing/2014/main" id="{F933F22C-6145-19C4-9C8C-C6FD986647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23" name="Group 34">
              <a:extLst>
                <a:ext uri="{FF2B5EF4-FFF2-40B4-BE49-F238E27FC236}">
                  <a16:creationId xmlns:a16="http://schemas.microsoft.com/office/drawing/2014/main" id="{02F16F0C-76CC-80DA-7085-F2335D888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4047339"/>
              <a:ext cx="867966" cy="194072"/>
              <a:chOff x="0" y="1"/>
              <a:chExt cx="20000" cy="19998"/>
            </a:xfrm>
          </p:grpSpPr>
          <p:grpSp>
            <p:nvGrpSpPr>
              <p:cNvPr id="78" name="Group 35">
                <a:extLst>
                  <a:ext uri="{FF2B5EF4-FFF2-40B4-BE49-F238E27FC236}">
                    <a16:creationId xmlns:a16="http://schemas.microsoft.com/office/drawing/2014/main" id="{8222E80A-16ED-187D-4E31-81852D4A03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"/>
                <a:ext cx="2874" cy="9954"/>
                <a:chOff x="0" y="2"/>
                <a:chExt cx="20000" cy="19998"/>
              </a:xfrm>
            </p:grpSpPr>
            <p:sp>
              <p:nvSpPr>
                <p:cNvPr id="83" name="Arc 36">
                  <a:extLst>
                    <a:ext uri="{FF2B5EF4-FFF2-40B4-BE49-F238E27FC236}">
                      <a16:creationId xmlns:a16="http://schemas.microsoft.com/office/drawing/2014/main" id="{C14A10BD-8C32-7375-07E0-6AC067C8B2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1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4" name="Arc 37">
                  <a:extLst>
                    <a:ext uri="{FF2B5EF4-FFF2-40B4-BE49-F238E27FC236}">
                      <a16:creationId xmlns:a16="http://schemas.microsoft.com/office/drawing/2014/main" id="{0C850A07-C6FE-EC1D-8058-ADE8C147C5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2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79" name="Line 38">
                <a:extLst>
                  <a:ext uri="{FF2B5EF4-FFF2-40B4-BE49-F238E27FC236}">
                    <a16:creationId xmlns:a16="http://schemas.microsoft.com/office/drawing/2014/main" id="{BF1A40DB-F9F2-5639-3DE6-DF6B6A9D56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80" name="Group 39">
                <a:extLst>
                  <a:ext uri="{FF2B5EF4-FFF2-40B4-BE49-F238E27FC236}">
                    <a16:creationId xmlns:a16="http://schemas.microsoft.com/office/drawing/2014/main" id="{635D0D77-46A5-482C-B11B-980C643145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4"/>
                <a:chOff x="0" y="1"/>
                <a:chExt cx="20000" cy="19999"/>
              </a:xfrm>
            </p:grpSpPr>
            <p:sp>
              <p:nvSpPr>
                <p:cNvPr id="81" name="Arc 40">
                  <a:extLst>
                    <a:ext uri="{FF2B5EF4-FFF2-40B4-BE49-F238E27FC236}">
                      <a16:creationId xmlns:a16="http://schemas.microsoft.com/office/drawing/2014/main" id="{DE071F45-D45E-815A-1BD9-9AF149D14A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2" name="Arc 41">
                  <a:extLst>
                    <a:ext uri="{FF2B5EF4-FFF2-40B4-BE49-F238E27FC236}">
                      <a16:creationId xmlns:a16="http://schemas.microsoft.com/office/drawing/2014/main" id="{57ADF424-A4D2-5897-930C-4404E69809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9AA2EC13-81C0-8F25-C7A5-B4EA5C6D02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12247" y="4239347"/>
              <a:ext cx="1467933" cy="20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5" name="Oval 102">
              <a:extLst>
                <a:ext uri="{FF2B5EF4-FFF2-40B4-BE49-F238E27FC236}">
                  <a16:creationId xmlns:a16="http://schemas.microsoft.com/office/drawing/2014/main" id="{892C8F0F-7F7A-D082-8960-B4BA1BA9E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7171" y="3244607"/>
              <a:ext cx="55959" cy="5595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p:grpSp>
          <p:nvGrpSpPr>
            <p:cNvPr id="26" name="Group 44">
              <a:extLst>
                <a:ext uri="{FF2B5EF4-FFF2-40B4-BE49-F238E27FC236}">
                  <a16:creationId xmlns:a16="http://schemas.microsoft.com/office/drawing/2014/main" id="{27BD0703-8137-061D-3062-1E785C2108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3360431"/>
              <a:ext cx="125016" cy="96441"/>
              <a:chOff x="0" y="0"/>
              <a:chExt cx="20000" cy="20000"/>
            </a:xfrm>
          </p:grpSpPr>
          <p:sp>
            <p:nvSpPr>
              <p:cNvPr id="76" name="Arc 45">
                <a:extLst>
                  <a:ext uri="{FF2B5EF4-FFF2-40B4-BE49-F238E27FC236}">
                    <a16:creationId xmlns:a16="http://schemas.microsoft.com/office/drawing/2014/main" id="{0B95F719-B10D-43F4-1789-5D513D2BFFF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77" name="Arc 46">
                <a:extLst>
                  <a:ext uri="{FF2B5EF4-FFF2-40B4-BE49-F238E27FC236}">
                    <a16:creationId xmlns:a16="http://schemas.microsoft.com/office/drawing/2014/main" id="{C401F9C4-C67E-453E-B4BA-0E2E3357F2E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27" name="Line 47">
              <a:extLst>
                <a:ext uri="{FF2B5EF4-FFF2-40B4-BE49-F238E27FC236}">
                  <a16:creationId xmlns:a16="http://schemas.microsoft.com/office/drawing/2014/main" id="{86419BF4-2FA5-BD3C-2EC0-5C0783EE4A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30472" y="3359370"/>
              <a:ext cx="1347427" cy="225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grpSp>
          <p:nvGrpSpPr>
            <p:cNvPr id="28" name="Group 48">
              <a:extLst>
                <a:ext uri="{FF2B5EF4-FFF2-40B4-BE49-F238E27FC236}">
                  <a16:creationId xmlns:a16="http://schemas.microsoft.com/office/drawing/2014/main" id="{D5F97318-D3A8-E4DC-7FA6-D5E1B79D95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3458062"/>
              <a:ext cx="867965" cy="192881"/>
              <a:chOff x="0" y="0"/>
              <a:chExt cx="20000" cy="19999"/>
            </a:xfrm>
          </p:grpSpPr>
          <p:grpSp>
            <p:nvGrpSpPr>
              <p:cNvPr id="69" name="Group 49">
                <a:extLst>
                  <a:ext uri="{FF2B5EF4-FFF2-40B4-BE49-F238E27FC236}">
                    <a16:creationId xmlns:a16="http://schemas.microsoft.com/office/drawing/2014/main" id="{E3FCFE86-5834-5F94-48FC-DF73C6DF9C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0"/>
                <a:ext cx="2874" cy="10000"/>
                <a:chOff x="0" y="0"/>
                <a:chExt cx="20000" cy="20000"/>
              </a:xfrm>
            </p:grpSpPr>
            <p:sp>
              <p:nvSpPr>
                <p:cNvPr id="74" name="Arc 50">
                  <a:extLst>
                    <a:ext uri="{FF2B5EF4-FFF2-40B4-BE49-F238E27FC236}">
                      <a16:creationId xmlns:a16="http://schemas.microsoft.com/office/drawing/2014/main" id="{40D378FB-30C7-03B2-8CA1-7831B8291F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75" name="Arc 51">
                  <a:extLst>
                    <a:ext uri="{FF2B5EF4-FFF2-40B4-BE49-F238E27FC236}">
                      <a16:creationId xmlns:a16="http://schemas.microsoft.com/office/drawing/2014/main" id="{9F5EAA7B-4C7E-4BD6-BE38-6A982F1F1C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70" name="Line 52">
                <a:extLst>
                  <a:ext uri="{FF2B5EF4-FFF2-40B4-BE49-F238E27FC236}">
                    <a16:creationId xmlns:a16="http://schemas.microsoft.com/office/drawing/2014/main" id="{E4AFFD21-8DC5-6FE7-6EA2-935B324EBD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71" name="Group 53">
                <a:extLst>
                  <a:ext uri="{FF2B5EF4-FFF2-40B4-BE49-F238E27FC236}">
                    <a16:creationId xmlns:a16="http://schemas.microsoft.com/office/drawing/2014/main" id="{4207F9E5-2674-1411-0200-B80A93700E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000"/>
                <a:ext cx="2874" cy="9999"/>
                <a:chOff x="0" y="0"/>
                <a:chExt cx="20000" cy="20000"/>
              </a:xfrm>
            </p:grpSpPr>
            <p:sp>
              <p:nvSpPr>
                <p:cNvPr id="72" name="Arc 54">
                  <a:extLst>
                    <a:ext uri="{FF2B5EF4-FFF2-40B4-BE49-F238E27FC236}">
                      <a16:creationId xmlns:a16="http://schemas.microsoft.com/office/drawing/2014/main" id="{A93B75D4-B388-D899-E875-B27D787574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73" name="Arc 55">
                  <a:extLst>
                    <a:ext uri="{FF2B5EF4-FFF2-40B4-BE49-F238E27FC236}">
                      <a16:creationId xmlns:a16="http://schemas.microsoft.com/office/drawing/2014/main" id="{3AE2911D-BE5B-FDA8-00A0-7C81E60B8C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29" name="Group 56">
              <a:extLst>
                <a:ext uri="{FF2B5EF4-FFF2-40B4-BE49-F238E27FC236}">
                  <a16:creationId xmlns:a16="http://schemas.microsoft.com/office/drawing/2014/main" id="{EDAC73CC-7A80-A1CB-F751-2EFF01677B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3650944"/>
              <a:ext cx="867965" cy="192881"/>
              <a:chOff x="0" y="0"/>
              <a:chExt cx="20000" cy="19999"/>
            </a:xfrm>
          </p:grpSpPr>
          <p:grpSp>
            <p:nvGrpSpPr>
              <p:cNvPr id="62" name="Group 57">
                <a:extLst>
                  <a:ext uri="{FF2B5EF4-FFF2-40B4-BE49-F238E27FC236}">
                    <a16:creationId xmlns:a16="http://schemas.microsoft.com/office/drawing/2014/main" id="{790CBB38-0FC1-8E14-DB01-D2AEB03EA9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0"/>
                <a:ext cx="2874" cy="10000"/>
                <a:chOff x="0" y="0"/>
                <a:chExt cx="20000" cy="20000"/>
              </a:xfrm>
            </p:grpSpPr>
            <p:sp>
              <p:nvSpPr>
                <p:cNvPr id="67" name="Arc 58">
                  <a:extLst>
                    <a:ext uri="{FF2B5EF4-FFF2-40B4-BE49-F238E27FC236}">
                      <a16:creationId xmlns:a16="http://schemas.microsoft.com/office/drawing/2014/main" id="{FB5D3BB5-2F27-A25E-02B0-374116563B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8" name="Arc 59">
                  <a:extLst>
                    <a:ext uri="{FF2B5EF4-FFF2-40B4-BE49-F238E27FC236}">
                      <a16:creationId xmlns:a16="http://schemas.microsoft.com/office/drawing/2014/main" id="{7A86E08C-F5C7-1126-4BE7-E3EFB94998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63" name="Line 60">
                <a:extLst>
                  <a:ext uri="{FF2B5EF4-FFF2-40B4-BE49-F238E27FC236}">
                    <a16:creationId xmlns:a16="http://schemas.microsoft.com/office/drawing/2014/main" id="{B367251D-B902-A5BA-E010-8EF8E5A7D1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51E898B-6822-53FC-5AB0-0A92892680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000"/>
                <a:ext cx="2874" cy="9999"/>
                <a:chOff x="0" y="0"/>
                <a:chExt cx="20000" cy="20000"/>
              </a:xfrm>
            </p:grpSpPr>
            <p:sp>
              <p:nvSpPr>
                <p:cNvPr id="65" name="Arc 62">
                  <a:extLst>
                    <a:ext uri="{FF2B5EF4-FFF2-40B4-BE49-F238E27FC236}">
                      <a16:creationId xmlns:a16="http://schemas.microsoft.com/office/drawing/2014/main" id="{653150A8-ED90-7BDD-BECC-61D39FA9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6" name="Arc 63">
                  <a:extLst>
                    <a:ext uri="{FF2B5EF4-FFF2-40B4-BE49-F238E27FC236}">
                      <a16:creationId xmlns:a16="http://schemas.microsoft.com/office/drawing/2014/main" id="{10974269-9CDA-C44B-EB27-B1C359033C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30" name="Group 64">
              <a:extLst>
                <a:ext uri="{FF2B5EF4-FFF2-40B4-BE49-F238E27FC236}">
                  <a16:creationId xmlns:a16="http://schemas.microsoft.com/office/drawing/2014/main" id="{CA0F5787-C511-B504-9AF6-875AA38B5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3843825"/>
              <a:ext cx="867965" cy="194072"/>
              <a:chOff x="0" y="-1"/>
              <a:chExt cx="20000" cy="20002"/>
            </a:xfrm>
          </p:grpSpPr>
          <p:grpSp>
            <p:nvGrpSpPr>
              <p:cNvPr id="55" name="Group 65">
                <a:extLst>
                  <a:ext uri="{FF2B5EF4-FFF2-40B4-BE49-F238E27FC236}">
                    <a16:creationId xmlns:a16="http://schemas.microsoft.com/office/drawing/2014/main" id="{C99B72E2-93B1-7AAA-0E62-4EAB0675A3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-1"/>
                <a:ext cx="2874" cy="10046"/>
                <a:chOff x="0" y="-1"/>
                <a:chExt cx="20000" cy="20001"/>
              </a:xfrm>
            </p:grpSpPr>
            <p:sp>
              <p:nvSpPr>
                <p:cNvPr id="60" name="Arc 66">
                  <a:extLst>
                    <a:ext uri="{FF2B5EF4-FFF2-40B4-BE49-F238E27FC236}">
                      <a16:creationId xmlns:a16="http://schemas.microsoft.com/office/drawing/2014/main" id="{03A9F9E3-46AA-DFC8-7E76-2EABD2FD1C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89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1" name="Arc 67">
                  <a:extLst>
                    <a:ext uri="{FF2B5EF4-FFF2-40B4-BE49-F238E27FC236}">
                      <a16:creationId xmlns:a16="http://schemas.microsoft.com/office/drawing/2014/main" id="{4E249198-1F53-B5DB-6C7A-71B994C3EC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-1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56" name="Line 68">
                <a:extLst>
                  <a:ext uri="{FF2B5EF4-FFF2-40B4-BE49-F238E27FC236}">
                    <a16:creationId xmlns:a16="http://schemas.microsoft.com/office/drawing/2014/main" id="{A20B910A-F7F7-DAF8-02DF-BE920A865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57" name="Group 69">
                <a:extLst>
                  <a:ext uri="{FF2B5EF4-FFF2-40B4-BE49-F238E27FC236}">
                    <a16:creationId xmlns:a16="http://schemas.microsoft.com/office/drawing/2014/main" id="{B2A3BBA7-A2C5-72D3-AE86-2D1159739F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955"/>
                <a:ext cx="2874" cy="10046"/>
                <a:chOff x="0" y="1"/>
                <a:chExt cx="20000" cy="19999"/>
              </a:xfrm>
            </p:grpSpPr>
            <p:sp>
              <p:nvSpPr>
                <p:cNvPr id="58" name="Arc 70">
                  <a:extLst>
                    <a:ext uri="{FF2B5EF4-FFF2-40B4-BE49-F238E27FC236}">
                      <a16:creationId xmlns:a16="http://schemas.microsoft.com/office/drawing/2014/main" id="{35A81C2D-C4CB-614B-DF32-58BF7A97D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59" name="Arc 71">
                  <a:extLst>
                    <a:ext uri="{FF2B5EF4-FFF2-40B4-BE49-F238E27FC236}">
                      <a16:creationId xmlns:a16="http://schemas.microsoft.com/office/drawing/2014/main" id="{CA9CCE1E-1CA9-D45D-5D5B-BEEBF4C5BC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31" name="Group 72">
              <a:extLst>
                <a:ext uri="{FF2B5EF4-FFF2-40B4-BE49-F238E27FC236}">
                  <a16:creationId xmlns:a16="http://schemas.microsoft.com/office/drawing/2014/main" id="{815E1336-879A-3D5A-2126-525654BDCE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6648" y="4036706"/>
              <a:ext cx="867965" cy="194072"/>
              <a:chOff x="0" y="1"/>
              <a:chExt cx="20000" cy="19998"/>
            </a:xfrm>
          </p:grpSpPr>
          <p:grpSp>
            <p:nvGrpSpPr>
              <p:cNvPr id="48" name="Group 73">
                <a:extLst>
                  <a:ext uri="{FF2B5EF4-FFF2-40B4-BE49-F238E27FC236}">
                    <a16:creationId xmlns:a16="http://schemas.microsoft.com/office/drawing/2014/main" id="{C7282FA0-DABD-C5BD-6698-188B541CFE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"/>
                <a:ext cx="2874" cy="9954"/>
                <a:chOff x="0" y="2"/>
                <a:chExt cx="20000" cy="19998"/>
              </a:xfrm>
            </p:grpSpPr>
            <p:sp>
              <p:nvSpPr>
                <p:cNvPr id="53" name="Arc 74">
                  <a:extLst>
                    <a:ext uri="{FF2B5EF4-FFF2-40B4-BE49-F238E27FC236}">
                      <a16:creationId xmlns:a16="http://schemas.microsoft.com/office/drawing/2014/main" id="{EA90EF2B-5017-F075-7506-E8F0557FD2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1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54" name="Arc 75">
                  <a:extLst>
                    <a:ext uri="{FF2B5EF4-FFF2-40B4-BE49-F238E27FC236}">
                      <a16:creationId xmlns:a16="http://schemas.microsoft.com/office/drawing/2014/main" id="{69DCDC8D-92F1-3AA1-AF82-9894AF697F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2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49" name="Line 76">
                <a:extLst>
                  <a:ext uri="{FF2B5EF4-FFF2-40B4-BE49-F238E27FC236}">
                    <a16:creationId xmlns:a16="http://schemas.microsoft.com/office/drawing/2014/main" id="{24B29E84-26BB-7D29-5670-A015E8E537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50" name="Group 77">
                <a:extLst>
                  <a:ext uri="{FF2B5EF4-FFF2-40B4-BE49-F238E27FC236}">
                    <a16:creationId xmlns:a16="http://schemas.microsoft.com/office/drawing/2014/main" id="{B788B75B-4649-AD84-FCA7-0EA543E726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955"/>
                <a:ext cx="2874" cy="10044"/>
                <a:chOff x="0" y="1"/>
                <a:chExt cx="20000" cy="19999"/>
              </a:xfrm>
            </p:grpSpPr>
            <p:sp>
              <p:nvSpPr>
                <p:cNvPr id="51" name="Arc 78">
                  <a:extLst>
                    <a:ext uri="{FF2B5EF4-FFF2-40B4-BE49-F238E27FC236}">
                      <a16:creationId xmlns:a16="http://schemas.microsoft.com/office/drawing/2014/main" id="{1CB6DE74-DAC5-869C-F063-BF81901AF6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52" name="Arc 79">
                  <a:extLst>
                    <a:ext uri="{FF2B5EF4-FFF2-40B4-BE49-F238E27FC236}">
                      <a16:creationId xmlns:a16="http://schemas.microsoft.com/office/drawing/2014/main" id="{3F6791CF-112E-8EFC-397F-F826E0E265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sp>
          <p:nvSpPr>
            <p:cNvPr id="32" name="Line 80">
              <a:extLst>
                <a:ext uri="{FF2B5EF4-FFF2-40B4-BE49-F238E27FC236}">
                  <a16:creationId xmlns:a16="http://schemas.microsoft.com/office/drawing/2014/main" id="{74272D08-4EB5-4A0F-045D-762D9EBA47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49599" y="4228714"/>
              <a:ext cx="728337" cy="20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3" name="Oval 103">
              <a:extLst>
                <a:ext uri="{FF2B5EF4-FFF2-40B4-BE49-F238E27FC236}">
                  <a16:creationId xmlns:a16="http://schemas.microsoft.com/office/drawing/2014/main" id="{CE20F0F0-F620-656D-0087-BD5020AFF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6648" y="3244607"/>
              <a:ext cx="55959" cy="5595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>
                <a:latin typeface="Calibri" panose="020F050202020403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 Box 116">
                  <a:extLst>
                    <a:ext uri="{FF2B5EF4-FFF2-40B4-BE49-F238E27FC236}">
                      <a16:creationId xmlns:a16="http://schemas.microsoft.com/office/drawing/2014/main" id="{99AA41BB-F3F9-CAEE-E481-C96D73175E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89446" y="2915164"/>
                  <a:ext cx="414216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800" dirty="0"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4" name="Text Box 116">
                  <a:extLst>
                    <a:ext uri="{FF2B5EF4-FFF2-40B4-BE49-F238E27FC236}">
                      <a16:creationId xmlns:a16="http://schemas.microsoft.com/office/drawing/2014/main" id="{99AA41BB-F3F9-CAEE-E481-C96D73175E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89446" y="2915164"/>
                  <a:ext cx="41421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Line 118">
              <a:extLst>
                <a:ext uri="{FF2B5EF4-FFF2-40B4-BE49-F238E27FC236}">
                  <a16:creationId xmlns:a16="http://schemas.microsoft.com/office/drawing/2014/main" id="{3188D9FA-8B4E-3028-B88C-4B7B409FA5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42549" y="3480777"/>
              <a:ext cx="1" cy="63572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6" name="Line 118">
              <a:extLst>
                <a:ext uri="{FF2B5EF4-FFF2-40B4-BE49-F238E27FC236}">
                  <a16:creationId xmlns:a16="http://schemas.microsoft.com/office/drawing/2014/main" id="{7B3219D6-3A95-D05F-E838-F6E091A7A7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09847" y="3480777"/>
              <a:ext cx="1" cy="63572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 Box 116">
                  <a:extLst>
                    <a:ext uri="{FF2B5EF4-FFF2-40B4-BE49-F238E27FC236}">
                      <a16:creationId xmlns:a16="http://schemas.microsoft.com/office/drawing/2014/main" id="{3A778EBA-FE2D-C423-1722-041765828FB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49598" y="2915164"/>
                  <a:ext cx="945515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400" dirty="0"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7" name="Text Box 116">
                  <a:extLst>
                    <a:ext uri="{FF2B5EF4-FFF2-40B4-BE49-F238E27FC236}">
                      <a16:creationId xmlns:a16="http://schemas.microsoft.com/office/drawing/2014/main" id="{3A778EBA-FE2D-C423-1722-041765828F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49598" y="2915164"/>
                  <a:ext cx="94551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E740EE4-6DBE-AF6E-33EB-EEE062317CEB}"/>
                    </a:ext>
                  </a:extLst>
                </p:cNvPr>
                <p:cNvSpPr txBox="1"/>
                <p:nvPr/>
              </p:nvSpPr>
              <p:spPr>
                <a:xfrm>
                  <a:off x="3218802" y="3660141"/>
                  <a:ext cx="2873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E740EE4-6DBE-AF6E-33EB-EEE062317C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8802" y="3660141"/>
                  <a:ext cx="2873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6667" r="-4167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E39B5DD-30D8-F520-8B18-4A93B9847808}"/>
                    </a:ext>
                  </a:extLst>
                </p:cNvPr>
                <p:cNvSpPr txBox="1"/>
                <p:nvPr/>
              </p:nvSpPr>
              <p:spPr>
                <a:xfrm>
                  <a:off x="7866511" y="3660141"/>
                  <a:ext cx="2921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E39B5DD-30D8-F520-8B18-4A93B9847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6511" y="3660141"/>
                  <a:ext cx="29213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4167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35C6F2F-A1A5-27D7-5CBE-3C1F688F8D29}"/>
                </a:ext>
              </a:extLst>
            </p:cNvPr>
            <p:cNvSpPr/>
            <p:nvPr/>
          </p:nvSpPr>
          <p:spPr>
            <a:xfrm>
              <a:off x="7777899" y="3318081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6405728-7594-21E2-4CE3-F167826DD296}"/>
                </a:ext>
              </a:extLst>
            </p:cNvPr>
            <p:cNvSpPr/>
            <p:nvPr/>
          </p:nvSpPr>
          <p:spPr>
            <a:xfrm>
              <a:off x="7777899" y="4186256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8052AA3-C695-9937-9CE9-F1A3FDEC16A4}"/>
                    </a:ext>
                  </a:extLst>
                </p:cNvPr>
                <p:cNvSpPr txBox="1"/>
                <p:nvPr/>
              </p:nvSpPr>
              <p:spPr>
                <a:xfrm>
                  <a:off x="4933713" y="3660141"/>
                  <a:ext cx="3040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8052AA3-C695-9937-9CE9-F1A3FDEC16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3713" y="3660141"/>
                  <a:ext cx="30405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6000" r="-40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2987808-5B45-1108-6779-FB3CF519EEF1}"/>
                    </a:ext>
                  </a:extLst>
                </p:cNvPr>
                <p:cNvSpPr txBox="1"/>
                <p:nvPr/>
              </p:nvSpPr>
              <p:spPr>
                <a:xfrm>
                  <a:off x="5918268" y="3660141"/>
                  <a:ext cx="30937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2987808-5B45-1108-6779-FB3CF519E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8268" y="3660141"/>
                  <a:ext cx="309379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5385" r="-384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Line 118">
              <a:extLst>
                <a:ext uri="{FF2B5EF4-FFF2-40B4-BE49-F238E27FC236}">
                  <a16:creationId xmlns:a16="http://schemas.microsoft.com/office/drawing/2014/main" id="{811A9D21-2DBB-3A43-ECB9-B95B911C1B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14692" y="3259561"/>
              <a:ext cx="542519" cy="291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5" name="Line 118">
              <a:extLst>
                <a:ext uri="{FF2B5EF4-FFF2-40B4-BE49-F238E27FC236}">
                  <a16:creationId xmlns:a16="http://schemas.microsoft.com/office/drawing/2014/main" id="{2B2CF500-6F18-938E-D87A-5FC57710E6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50028" y="3267862"/>
              <a:ext cx="542519" cy="291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3B52F45-5E0F-BEC2-AA4B-10D70968873A}"/>
                </a:ext>
              </a:extLst>
            </p:cNvPr>
            <p:cNvSpPr/>
            <p:nvPr/>
          </p:nvSpPr>
          <p:spPr>
            <a:xfrm>
              <a:off x="2546663" y="3341943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A373C19-1441-B62A-987C-1A5F662ECCAF}"/>
                </a:ext>
              </a:extLst>
            </p:cNvPr>
            <p:cNvSpPr/>
            <p:nvPr/>
          </p:nvSpPr>
          <p:spPr>
            <a:xfrm>
              <a:off x="2546663" y="4207169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83980" name="Group 83979">
            <a:extLst>
              <a:ext uri="{FF2B5EF4-FFF2-40B4-BE49-F238E27FC236}">
                <a16:creationId xmlns:a16="http://schemas.microsoft.com/office/drawing/2014/main" id="{DF07B279-E417-F783-B897-7B644944D86A}"/>
              </a:ext>
            </a:extLst>
          </p:cNvPr>
          <p:cNvGrpSpPr/>
          <p:nvPr/>
        </p:nvGrpSpPr>
        <p:grpSpPr>
          <a:xfrm>
            <a:off x="3090127" y="4226119"/>
            <a:ext cx="1029971" cy="804862"/>
            <a:chOff x="2060892" y="1297688"/>
            <a:chExt cx="1029971" cy="804862"/>
          </a:xfrm>
        </p:grpSpPr>
        <p:grpSp>
          <p:nvGrpSpPr>
            <p:cNvPr id="83981" name="Group 3">
              <a:extLst>
                <a:ext uri="{FF2B5EF4-FFF2-40B4-BE49-F238E27FC236}">
                  <a16:creationId xmlns:a16="http://schemas.microsoft.com/office/drawing/2014/main" id="{EA5674EA-79AF-453A-2024-658DE2BEA6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8883" y="1837041"/>
              <a:ext cx="592205" cy="265509"/>
              <a:chOff x="1584" y="-115"/>
              <a:chExt cx="16833" cy="20230"/>
            </a:xfrm>
          </p:grpSpPr>
          <p:sp>
            <p:nvSpPr>
              <p:cNvPr id="83984" name="Line 5">
                <a:extLst>
                  <a:ext uri="{FF2B5EF4-FFF2-40B4-BE49-F238E27FC236}">
                    <a16:creationId xmlns:a16="http://schemas.microsoft.com/office/drawing/2014/main" id="{D7F2DDC7-FC34-1FC6-5CA4-B0551C8E00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4" y="-115"/>
                <a:ext cx="1070" cy="101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985" name="Line 6">
                <a:extLst>
                  <a:ext uri="{FF2B5EF4-FFF2-40B4-BE49-F238E27FC236}">
                    <a16:creationId xmlns:a16="http://schemas.microsoft.com/office/drawing/2014/main" id="{714124C9-B66A-82D4-EA84-A13DFEE4AE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34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986" name="Line 7">
                <a:extLst>
                  <a:ext uri="{FF2B5EF4-FFF2-40B4-BE49-F238E27FC236}">
                    <a16:creationId xmlns:a16="http://schemas.microsoft.com/office/drawing/2014/main" id="{1D5004D2-5196-A7F4-F024-DA2683450E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33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987" name="Line 8">
                <a:extLst>
                  <a:ext uri="{FF2B5EF4-FFF2-40B4-BE49-F238E27FC236}">
                    <a16:creationId xmlns:a16="http://schemas.microsoft.com/office/drawing/2014/main" id="{84F6E897-6835-347C-4034-5E9621D401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32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988" name="Line 9">
                <a:extLst>
                  <a:ext uri="{FF2B5EF4-FFF2-40B4-BE49-F238E27FC236}">
                    <a16:creationId xmlns:a16="http://schemas.microsoft.com/office/drawing/2014/main" id="{6F66C8A4-6E3B-70AD-993A-E59F431E99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931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989" name="Line 10">
                <a:extLst>
                  <a:ext uri="{FF2B5EF4-FFF2-40B4-BE49-F238E27FC236}">
                    <a16:creationId xmlns:a16="http://schemas.microsoft.com/office/drawing/2014/main" id="{7E0A817E-264D-E7C5-A35D-34809A4B3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50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990" name="Line 11">
                <a:extLst>
                  <a:ext uri="{FF2B5EF4-FFF2-40B4-BE49-F238E27FC236}">
                    <a16:creationId xmlns:a16="http://schemas.microsoft.com/office/drawing/2014/main" id="{B20EB4AC-1929-CFF5-8C0E-203F6BD052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49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991" name="Line 12">
                <a:extLst>
                  <a:ext uri="{FF2B5EF4-FFF2-40B4-BE49-F238E27FC236}">
                    <a16:creationId xmlns:a16="http://schemas.microsoft.com/office/drawing/2014/main" id="{2D85502A-2418-DD6D-FC91-8825481B38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48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992" name="Line 13">
                <a:extLst>
                  <a:ext uri="{FF2B5EF4-FFF2-40B4-BE49-F238E27FC236}">
                    <a16:creationId xmlns:a16="http://schemas.microsoft.com/office/drawing/2014/main" id="{D1DA3263-9062-9DFC-C193-D2E89FDD81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47" y="9965"/>
                <a:ext cx="1070" cy="101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83982" name="Line 61">
              <a:extLst>
                <a:ext uri="{FF2B5EF4-FFF2-40B4-BE49-F238E27FC236}">
                  <a16:creationId xmlns:a16="http://schemas.microsoft.com/office/drawing/2014/main" id="{DD109AA3-B29A-667B-38F8-D848CA5C1F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60892" y="1974240"/>
              <a:ext cx="402431" cy="11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983" name="Rectangle 64">
                  <a:extLst>
                    <a:ext uri="{FF2B5EF4-FFF2-40B4-BE49-F238E27FC236}">
                      <a16:creationId xmlns:a16="http://schemas.microsoft.com/office/drawing/2014/main" id="{3E936102-962F-FC28-79EB-4625D7D968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8419" y="1297688"/>
                  <a:ext cx="502444" cy="5322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525" tIns="9525" rIns="9525" bIns="9525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83983" name="Rectangle 64">
                  <a:extLst>
                    <a:ext uri="{FF2B5EF4-FFF2-40B4-BE49-F238E27FC236}">
                      <a16:creationId xmlns:a16="http://schemas.microsoft.com/office/drawing/2014/main" id="{3E936102-962F-FC28-79EB-4625D7D968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88419" y="1297688"/>
                  <a:ext cx="502444" cy="53220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993" name="Group 83992">
            <a:extLst>
              <a:ext uri="{FF2B5EF4-FFF2-40B4-BE49-F238E27FC236}">
                <a16:creationId xmlns:a16="http://schemas.microsoft.com/office/drawing/2014/main" id="{216EBEE9-E2ED-1E5D-9C13-BA7D70E4B7D3}"/>
              </a:ext>
            </a:extLst>
          </p:cNvPr>
          <p:cNvGrpSpPr/>
          <p:nvPr/>
        </p:nvGrpSpPr>
        <p:grpSpPr>
          <a:xfrm>
            <a:off x="8298860" y="4276600"/>
            <a:ext cx="688777" cy="795337"/>
            <a:chOff x="4859901" y="1307213"/>
            <a:chExt cx="688777" cy="795337"/>
          </a:xfrm>
        </p:grpSpPr>
        <p:grpSp>
          <p:nvGrpSpPr>
            <p:cNvPr id="83994" name="Group 69">
              <a:extLst>
                <a:ext uri="{FF2B5EF4-FFF2-40B4-BE49-F238E27FC236}">
                  <a16:creationId xmlns:a16="http://schemas.microsoft.com/office/drawing/2014/main" id="{61AB9FD4-3761-FB0F-89C2-463AD7B65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9901" y="1837041"/>
              <a:ext cx="688777" cy="265509"/>
              <a:chOff x="1584" y="-115"/>
              <a:chExt cx="19578" cy="20230"/>
            </a:xfrm>
          </p:grpSpPr>
          <p:sp>
            <p:nvSpPr>
              <p:cNvPr id="83996" name="Line 71">
                <a:extLst>
                  <a:ext uri="{FF2B5EF4-FFF2-40B4-BE49-F238E27FC236}">
                    <a16:creationId xmlns:a16="http://schemas.microsoft.com/office/drawing/2014/main" id="{8A4593BE-826D-F320-E188-B6BA4B7E26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4" y="-115"/>
                <a:ext cx="1070" cy="101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997" name="Line 72">
                <a:extLst>
                  <a:ext uri="{FF2B5EF4-FFF2-40B4-BE49-F238E27FC236}">
                    <a16:creationId xmlns:a16="http://schemas.microsoft.com/office/drawing/2014/main" id="{04A6F329-4982-5FA8-ACA1-A2AFE77251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34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998" name="Line 73">
                <a:extLst>
                  <a:ext uri="{FF2B5EF4-FFF2-40B4-BE49-F238E27FC236}">
                    <a16:creationId xmlns:a16="http://schemas.microsoft.com/office/drawing/2014/main" id="{4EA65460-0972-8F71-7A1C-02CB100B6C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33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999" name="Line 74">
                <a:extLst>
                  <a:ext uri="{FF2B5EF4-FFF2-40B4-BE49-F238E27FC236}">
                    <a16:creationId xmlns:a16="http://schemas.microsoft.com/office/drawing/2014/main" id="{45D3063D-ED21-1C8E-B741-CED3F058C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32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000" name="Line 75">
                <a:extLst>
                  <a:ext uri="{FF2B5EF4-FFF2-40B4-BE49-F238E27FC236}">
                    <a16:creationId xmlns:a16="http://schemas.microsoft.com/office/drawing/2014/main" id="{0E3128C7-9BCE-1596-9B0B-A6D760C63A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931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001" name="Line 76">
                <a:extLst>
                  <a:ext uri="{FF2B5EF4-FFF2-40B4-BE49-F238E27FC236}">
                    <a16:creationId xmlns:a16="http://schemas.microsoft.com/office/drawing/2014/main" id="{F82AD3D3-92D0-589E-402C-9BD723DFF7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50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002" name="Line 77">
                <a:extLst>
                  <a:ext uri="{FF2B5EF4-FFF2-40B4-BE49-F238E27FC236}">
                    <a16:creationId xmlns:a16="http://schemas.microsoft.com/office/drawing/2014/main" id="{92C28782-8725-ACB9-4232-04B01ED988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49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003" name="Line 78">
                <a:extLst>
                  <a:ext uri="{FF2B5EF4-FFF2-40B4-BE49-F238E27FC236}">
                    <a16:creationId xmlns:a16="http://schemas.microsoft.com/office/drawing/2014/main" id="{8AE3F93D-951F-1004-E4D0-62C1495A34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48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004" name="Line 79">
                <a:extLst>
                  <a:ext uri="{FF2B5EF4-FFF2-40B4-BE49-F238E27FC236}">
                    <a16:creationId xmlns:a16="http://schemas.microsoft.com/office/drawing/2014/main" id="{30D57DA8-1B68-FD17-0569-CFA2D172ED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47" y="9965"/>
                <a:ext cx="1070" cy="101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005" name="Line 80">
                <a:extLst>
                  <a:ext uri="{FF2B5EF4-FFF2-40B4-BE49-F238E27FC236}">
                    <a16:creationId xmlns:a16="http://schemas.microsoft.com/office/drawing/2014/main" id="{8302CAED-B732-9978-4E55-C6205DCC7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988" y="10098"/>
                <a:ext cx="317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995" name="Rectangle 97">
                  <a:extLst>
                    <a:ext uri="{FF2B5EF4-FFF2-40B4-BE49-F238E27FC236}">
                      <a16:creationId xmlns:a16="http://schemas.microsoft.com/office/drawing/2014/main" id="{66DDABE4-D812-375B-FBF4-BE5FDB4855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4186" y="1307213"/>
                  <a:ext cx="502444" cy="5322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525" tIns="9525" rIns="9525" bIns="9525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100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83995" name="Rectangle 97">
                  <a:extLst>
                    <a:ext uri="{FF2B5EF4-FFF2-40B4-BE49-F238E27FC236}">
                      <a16:creationId xmlns:a16="http://schemas.microsoft.com/office/drawing/2014/main" id="{66DDABE4-D812-375B-FBF4-BE5FDB4855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04186" y="1307213"/>
                  <a:ext cx="502444" cy="53220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006" name="Line 60">
            <a:extLst>
              <a:ext uri="{FF2B5EF4-FFF2-40B4-BE49-F238E27FC236}">
                <a16:creationId xmlns:a16="http://schemas.microsoft.com/office/drawing/2014/main" id="{4875885C-9FF8-E0F3-5469-6CD88795090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0127" y="6505842"/>
            <a:ext cx="3287297" cy="388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84007" name="Group 103">
            <a:extLst>
              <a:ext uri="{FF2B5EF4-FFF2-40B4-BE49-F238E27FC236}">
                <a16:creationId xmlns:a16="http://schemas.microsoft.com/office/drawing/2014/main" id="{9AF78EE5-B1B2-A07E-03BC-4D8D87C0FF67}"/>
              </a:ext>
            </a:extLst>
          </p:cNvPr>
          <p:cNvGrpSpPr>
            <a:grpSpLocks/>
          </p:cNvGrpSpPr>
          <p:nvPr/>
        </p:nvGrpSpPr>
        <p:grpSpPr bwMode="auto">
          <a:xfrm>
            <a:off x="5670192" y="4628536"/>
            <a:ext cx="2007394" cy="2122885"/>
            <a:chOff x="1834" y="1306"/>
            <a:chExt cx="1686" cy="1783"/>
          </a:xfrm>
        </p:grpSpPr>
        <p:grpSp>
          <p:nvGrpSpPr>
            <p:cNvPr id="84008" name="Group 102">
              <a:extLst>
                <a:ext uri="{FF2B5EF4-FFF2-40B4-BE49-F238E27FC236}">
                  <a16:creationId xmlns:a16="http://schemas.microsoft.com/office/drawing/2014/main" id="{5FFCCB19-AB88-6F11-EA16-A4BF5947BE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3" y="1306"/>
              <a:ext cx="904" cy="1783"/>
              <a:chOff x="2293" y="1306"/>
              <a:chExt cx="904" cy="1783"/>
            </a:xfrm>
          </p:grpSpPr>
          <p:grpSp>
            <p:nvGrpSpPr>
              <p:cNvPr id="84011" name="Group 30">
                <a:extLst>
                  <a:ext uri="{FF2B5EF4-FFF2-40B4-BE49-F238E27FC236}">
                    <a16:creationId xmlns:a16="http://schemas.microsoft.com/office/drawing/2014/main" id="{6FA3C765-2B67-E425-F9E7-CB0518F2E0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53" y="1541"/>
                <a:ext cx="169" cy="1353"/>
                <a:chOff x="0" y="-208"/>
                <a:chExt cx="20000" cy="20202"/>
              </a:xfrm>
            </p:grpSpPr>
            <p:grpSp>
              <p:nvGrpSpPr>
                <p:cNvPr id="84029" name="Group 31">
                  <a:extLst>
                    <a:ext uri="{FF2B5EF4-FFF2-40B4-BE49-F238E27FC236}">
                      <a16:creationId xmlns:a16="http://schemas.microsoft.com/office/drawing/2014/main" id="{4CAC8D82-C7EB-DDD0-26D4-16A4019701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3331"/>
                  <a:ext cx="20000" cy="3342"/>
                  <a:chOff x="0" y="0"/>
                  <a:chExt cx="20000" cy="19994"/>
                </a:xfrm>
              </p:grpSpPr>
              <p:sp>
                <p:nvSpPr>
                  <p:cNvPr id="217" name="Arc 32">
                    <a:extLst>
                      <a:ext uri="{FF2B5EF4-FFF2-40B4-BE49-F238E27FC236}">
                        <a16:creationId xmlns:a16="http://schemas.microsoft.com/office/drawing/2014/main" id="{DE7B521B-E8F8-3B53-1AA4-1E43BE5100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3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8" name="Arc 33">
                    <a:extLst>
                      <a:ext uri="{FF2B5EF4-FFF2-40B4-BE49-F238E27FC236}">
                        <a16:creationId xmlns:a16="http://schemas.microsoft.com/office/drawing/2014/main" id="{7D2E2E10-8C9C-0B1F-6108-406EEA77FF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61"/>
                    <a:ext cx="20000" cy="1003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84030" name="Group 34">
                  <a:extLst>
                    <a:ext uri="{FF2B5EF4-FFF2-40B4-BE49-F238E27FC236}">
                      <a16:creationId xmlns:a16="http://schemas.microsoft.com/office/drawing/2014/main" id="{751F417A-19BC-AD7F-36B2-128C70EC76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6661"/>
                  <a:ext cx="20000" cy="3342"/>
                  <a:chOff x="0" y="0"/>
                  <a:chExt cx="20000" cy="20000"/>
                </a:xfrm>
              </p:grpSpPr>
              <p:sp>
                <p:nvSpPr>
                  <p:cNvPr id="215" name="Arc 35">
                    <a:extLst>
                      <a:ext uri="{FF2B5EF4-FFF2-40B4-BE49-F238E27FC236}">
                        <a16:creationId xmlns:a16="http://schemas.microsoft.com/office/drawing/2014/main" id="{3B589251-F3A8-C274-267B-20EAAB4559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6" name="Arc 36">
                    <a:extLst>
                      <a:ext uri="{FF2B5EF4-FFF2-40B4-BE49-F238E27FC236}">
                        <a16:creationId xmlns:a16="http://schemas.microsoft.com/office/drawing/2014/main" id="{CE6D8C71-BAA3-6285-D203-279CA07C1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64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84031" name="Group 37">
                  <a:extLst>
                    <a:ext uri="{FF2B5EF4-FFF2-40B4-BE49-F238E27FC236}">
                      <a16:creationId xmlns:a16="http://schemas.microsoft.com/office/drawing/2014/main" id="{D6E4BE21-58B6-7962-0E4E-411A0407F42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9980"/>
                  <a:ext cx="20000" cy="3342"/>
                  <a:chOff x="0" y="0"/>
                  <a:chExt cx="20000" cy="20000"/>
                </a:xfrm>
              </p:grpSpPr>
              <p:sp>
                <p:nvSpPr>
                  <p:cNvPr id="213" name="Arc 38">
                    <a:extLst>
                      <a:ext uri="{FF2B5EF4-FFF2-40B4-BE49-F238E27FC236}">
                        <a16:creationId xmlns:a16="http://schemas.microsoft.com/office/drawing/2014/main" id="{8AAB0B9C-B870-AA67-D55B-85A130F827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4" name="Arc 39">
                    <a:extLst>
                      <a:ext uri="{FF2B5EF4-FFF2-40B4-BE49-F238E27FC236}">
                        <a16:creationId xmlns:a16="http://schemas.microsoft.com/office/drawing/2014/main" id="{F8BE6A93-C2A7-26A4-873F-6D7DD41B3D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64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08" name="Group 40">
                  <a:extLst>
                    <a:ext uri="{FF2B5EF4-FFF2-40B4-BE49-F238E27FC236}">
                      <a16:creationId xmlns:a16="http://schemas.microsoft.com/office/drawing/2014/main" id="{34AC5E2D-D0E4-0915-83EA-20E4B633475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3310"/>
                  <a:ext cx="20000" cy="3342"/>
                  <a:chOff x="0" y="0"/>
                  <a:chExt cx="20000" cy="20000"/>
                </a:xfrm>
              </p:grpSpPr>
              <p:sp>
                <p:nvSpPr>
                  <p:cNvPr id="211" name="Arc 41">
                    <a:extLst>
                      <a:ext uri="{FF2B5EF4-FFF2-40B4-BE49-F238E27FC236}">
                        <a16:creationId xmlns:a16="http://schemas.microsoft.com/office/drawing/2014/main" id="{48C4D580-1EFA-9317-0870-F1C93DC68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2" name="Arc 42">
                    <a:extLst>
                      <a:ext uri="{FF2B5EF4-FFF2-40B4-BE49-F238E27FC236}">
                        <a16:creationId xmlns:a16="http://schemas.microsoft.com/office/drawing/2014/main" id="{7B97A2DB-B062-76A4-7F3F-2EB35CFB11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64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9" name="Line 43">
                  <a:extLst>
                    <a:ext uri="{FF2B5EF4-FFF2-40B4-BE49-F238E27FC236}">
                      <a16:creationId xmlns:a16="http://schemas.microsoft.com/office/drawing/2014/main" id="{072D1A60-651E-9005-EE12-38C064582B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9862" y="-208"/>
                  <a:ext cx="62" cy="363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0" name="Line 44">
                  <a:extLst>
                    <a:ext uri="{FF2B5EF4-FFF2-40B4-BE49-F238E27FC236}">
                      <a16:creationId xmlns:a16="http://schemas.microsoft.com/office/drawing/2014/main" id="{A1000656-5BC8-9D57-C9E3-F7990B85B7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719" y="16640"/>
                  <a:ext cx="69" cy="335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4012" name="Group 45">
                <a:extLst>
                  <a:ext uri="{FF2B5EF4-FFF2-40B4-BE49-F238E27FC236}">
                    <a16:creationId xmlns:a16="http://schemas.microsoft.com/office/drawing/2014/main" id="{623E86C5-C4A2-2BA5-B560-110C7E536B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99" y="1541"/>
                <a:ext cx="170" cy="1355"/>
                <a:chOff x="-69" y="-221"/>
                <a:chExt cx="20069" cy="20252"/>
              </a:xfrm>
            </p:grpSpPr>
            <p:grpSp>
              <p:nvGrpSpPr>
                <p:cNvPr id="84015" name="Group 46">
                  <a:extLst>
                    <a:ext uri="{FF2B5EF4-FFF2-40B4-BE49-F238E27FC236}">
                      <a16:creationId xmlns:a16="http://schemas.microsoft.com/office/drawing/2014/main" id="{D38124B2-61EC-F728-1CBB-1149CD774AB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3331"/>
                  <a:ext cx="20000" cy="3342"/>
                  <a:chOff x="0" y="0"/>
                  <a:chExt cx="20000" cy="19994"/>
                </a:xfrm>
              </p:grpSpPr>
              <p:sp>
                <p:nvSpPr>
                  <p:cNvPr id="84027" name="Arc 47">
                    <a:extLst>
                      <a:ext uri="{FF2B5EF4-FFF2-40B4-BE49-F238E27FC236}">
                        <a16:creationId xmlns:a16="http://schemas.microsoft.com/office/drawing/2014/main" id="{4F171C38-DC9D-6783-3ACF-9ADF2D1038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3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4028" name="Arc 48">
                    <a:extLst>
                      <a:ext uri="{FF2B5EF4-FFF2-40B4-BE49-F238E27FC236}">
                        <a16:creationId xmlns:a16="http://schemas.microsoft.com/office/drawing/2014/main" id="{38F24326-762D-358D-5009-CAC6772EFF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61"/>
                    <a:ext cx="20000" cy="1003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84016" name="Group 49">
                  <a:extLst>
                    <a:ext uri="{FF2B5EF4-FFF2-40B4-BE49-F238E27FC236}">
                      <a16:creationId xmlns:a16="http://schemas.microsoft.com/office/drawing/2014/main" id="{351EB368-A000-C8C9-5419-DD5F9D7AC4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6661"/>
                  <a:ext cx="20000" cy="3342"/>
                  <a:chOff x="0" y="0"/>
                  <a:chExt cx="20000" cy="20000"/>
                </a:xfrm>
              </p:grpSpPr>
              <p:sp>
                <p:nvSpPr>
                  <p:cNvPr id="84025" name="Arc 50">
                    <a:extLst>
                      <a:ext uri="{FF2B5EF4-FFF2-40B4-BE49-F238E27FC236}">
                        <a16:creationId xmlns:a16="http://schemas.microsoft.com/office/drawing/2014/main" id="{D3BE1A36-D0F7-AC44-C4DA-7717A29B63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4026" name="Arc 51">
                    <a:extLst>
                      <a:ext uri="{FF2B5EF4-FFF2-40B4-BE49-F238E27FC236}">
                        <a16:creationId xmlns:a16="http://schemas.microsoft.com/office/drawing/2014/main" id="{282D9B33-9604-4E61-2705-D8024BE97F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64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84017" name="Group 52">
                  <a:extLst>
                    <a:ext uri="{FF2B5EF4-FFF2-40B4-BE49-F238E27FC236}">
                      <a16:creationId xmlns:a16="http://schemas.microsoft.com/office/drawing/2014/main" id="{1EC6BC7A-1D59-74AF-F778-18094E8783E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9980"/>
                  <a:ext cx="20000" cy="3342"/>
                  <a:chOff x="0" y="0"/>
                  <a:chExt cx="20000" cy="20000"/>
                </a:xfrm>
              </p:grpSpPr>
              <p:sp>
                <p:nvSpPr>
                  <p:cNvPr id="84023" name="Arc 53">
                    <a:extLst>
                      <a:ext uri="{FF2B5EF4-FFF2-40B4-BE49-F238E27FC236}">
                        <a16:creationId xmlns:a16="http://schemas.microsoft.com/office/drawing/2014/main" id="{B4F4ABDE-6413-9A9B-0645-582201CFB7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4024" name="Arc 54">
                    <a:extLst>
                      <a:ext uri="{FF2B5EF4-FFF2-40B4-BE49-F238E27FC236}">
                        <a16:creationId xmlns:a16="http://schemas.microsoft.com/office/drawing/2014/main" id="{50768148-5A7C-3CB8-E509-8595C6899D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64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84018" name="Group 55">
                  <a:extLst>
                    <a:ext uri="{FF2B5EF4-FFF2-40B4-BE49-F238E27FC236}">
                      <a16:creationId xmlns:a16="http://schemas.microsoft.com/office/drawing/2014/main" id="{FB749674-3E65-895C-C309-8DAA1548C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3310"/>
                  <a:ext cx="20000" cy="3342"/>
                  <a:chOff x="0" y="0"/>
                  <a:chExt cx="20000" cy="20000"/>
                </a:xfrm>
              </p:grpSpPr>
              <p:sp>
                <p:nvSpPr>
                  <p:cNvPr id="84021" name="Arc 56">
                    <a:extLst>
                      <a:ext uri="{FF2B5EF4-FFF2-40B4-BE49-F238E27FC236}">
                        <a16:creationId xmlns:a16="http://schemas.microsoft.com/office/drawing/2014/main" id="{9A1B95AC-A984-3DF3-62DE-4B56FA2AC6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4022" name="Arc 57">
                    <a:extLst>
                      <a:ext uri="{FF2B5EF4-FFF2-40B4-BE49-F238E27FC236}">
                        <a16:creationId xmlns:a16="http://schemas.microsoft.com/office/drawing/2014/main" id="{7E252563-101D-CD60-092E-EDED0578C4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64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84019" name="Line 58">
                  <a:extLst>
                    <a:ext uri="{FF2B5EF4-FFF2-40B4-BE49-F238E27FC236}">
                      <a16:creationId xmlns:a16="http://schemas.microsoft.com/office/drawing/2014/main" id="{70A0057F-1AEF-D739-6EB2-710E4724CE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-69" y="-221"/>
                  <a:ext cx="69" cy="3695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4020" name="Line 59">
                  <a:extLst>
                    <a:ext uri="{FF2B5EF4-FFF2-40B4-BE49-F238E27FC236}">
                      <a16:creationId xmlns:a16="http://schemas.microsoft.com/office/drawing/2014/main" id="{73FA7E11-E694-9843-D9DB-B36484838C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805" y="16677"/>
                  <a:ext cx="69" cy="335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4013" name="Line 62">
                <a:extLst>
                  <a:ext uri="{FF2B5EF4-FFF2-40B4-BE49-F238E27FC236}">
                    <a16:creationId xmlns:a16="http://schemas.microsoft.com/office/drawing/2014/main" id="{AC237D37-6698-C6DF-8294-9C28CAE06B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8" y="1555"/>
                <a:ext cx="379" cy="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014" name="Rectangle 66">
                <a:extLst>
                  <a:ext uri="{FF2B5EF4-FFF2-40B4-BE49-F238E27FC236}">
                    <a16:creationId xmlns:a16="http://schemas.microsoft.com/office/drawing/2014/main" id="{3FD2BABE-A482-836A-654A-CD51A33E9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" y="1306"/>
                <a:ext cx="716" cy="1783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009" name="Rectangle 67">
                  <a:extLst>
                    <a:ext uri="{FF2B5EF4-FFF2-40B4-BE49-F238E27FC236}">
                      <a16:creationId xmlns:a16="http://schemas.microsoft.com/office/drawing/2014/main" id="{09D85375-CE4C-F2A3-6B62-EB8960C16B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4" y="1969"/>
                  <a:ext cx="422" cy="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525" tIns="9525" rIns="9525" bIns="9525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84009" name="Rectangle 67">
                  <a:extLst>
                    <a:ext uri="{FF2B5EF4-FFF2-40B4-BE49-F238E27FC236}">
                      <a16:creationId xmlns:a16="http://schemas.microsoft.com/office/drawing/2014/main" id="{09D85375-CE4C-F2A3-6B62-EB8960C16B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34" y="1969"/>
                  <a:ext cx="422" cy="447"/>
                </a:xfrm>
                <a:prstGeom prst="rect">
                  <a:avLst/>
                </a:prstGeom>
                <a:blipFill>
                  <a:blip r:embed="rId15"/>
                  <a:stretch>
                    <a:fillRect l="-487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010" name="Rectangle 68">
                  <a:extLst>
                    <a:ext uri="{FF2B5EF4-FFF2-40B4-BE49-F238E27FC236}">
                      <a16:creationId xmlns:a16="http://schemas.microsoft.com/office/drawing/2014/main" id="{45D3A43B-82DA-9650-582E-7ED747CB4E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5" y="1970"/>
                  <a:ext cx="385" cy="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525" tIns="9525" rIns="9525" bIns="9525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84010" name="Rectangle 68">
                  <a:extLst>
                    <a:ext uri="{FF2B5EF4-FFF2-40B4-BE49-F238E27FC236}">
                      <a16:creationId xmlns:a16="http://schemas.microsoft.com/office/drawing/2014/main" id="{45D3A43B-82DA-9650-582E-7ED747CB4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35" y="1970"/>
                  <a:ext cx="385" cy="447"/>
                </a:xfrm>
                <a:prstGeom prst="rect">
                  <a:avLst/>
                </a:prstGeom>
                <a:blipFill>
                  <a:blip r:embed="rId16"/>
                  <a:stretch>
                    <a:fillRect l="-1081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9" name="Line 63">
            <a:extLst>
              <a:ext uri="{FF2B5EF4-FFF2-40B4-BE49-F238E27FC236}">
                <a16:creationId xmlns:a16="http://schemas.microsoft.com/office/drawing/2014/main" id="{8766AA79-715D-228C-1917-9B8483D059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07239" y="6505841"/>
            <a:ext cx="2178310" cy="388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A276BFC6-D036-0E66-9266-06113BAA8D39}"/>
              </a:ext>
            </a:extLst>
          </p:cNvPr>
          <p:cNvGrpSpPr/>
          <p:nvPr/>
        </p:nvGrpSpPr>
        <p:grpSpPr>
          <a:xfrm>
            <a:off x="7283314" y="4223312"/>
            <a:ext cx="1025071" cy="720496"/>
            <a:chOff x="3318623" y="3303975"/>
            <a:chExt cx="1025071" cy="720496"/>
          </a:xfrm>
        </p:grpSpPr>
        <p:grpSp>
          <p:nvGrpSpPr>
            <p:cNvPr id="221" name="Group 81">
              <a:extLst>
                <a:ext uri="{FF2B5EF4-FFF2-40B4-BE49-F238E27FC236}">
                  <a16:creationId xmlns:a16="http://schemas.microsoft.com/office/drawing/2014/main" id="{635EB7B1-5628-D262-6F4F-55E85F1B7D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8623" y="3757771"/>
              <a:ext cx="602783" cy="266700"/>
              <a:chOff x="3342" y="0"/>
              <a:chExt cx="13327" cy="20000"/>
            </a:xfrm>
          </p:grpSpPr>
          <p:grpSp>
            <p:nvGrpSpPr>
              <p:cNvPr id="300" name="Group 82">
                <a:extLst>
                  <a:ext uri="{FF2B5EF4-FFF2-40B4-BE49-F238E27FC236}">
                    <a16:creationId xmlns:a16="http://schemas.microsoft.com/office/drawing/2014/main" id="{92B2E052-FD2F-C315-871E-F80313E281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22" y="0"/>
                <a:ext cx="3347" cy="20000"/>
                <a:chOff x="-6" y="0"/>
                <a:chExt cx="20006" cy="20000"/>
              </a:xfrm>
            </p:grpSpPr>
            <p:sp>
              <p:nvSpPr>
                <p:cNvPr id="310" name="Arc 83">
                  <a:extLst>
                    <a:ext uri="{FF2B5EF4-FFF2-40B4-BE49-F238E27FC236}">
                      <a16:creationId xmlns:a16="http://schemas.microsoft.com/office/drawing/2014/main" id="{FB2ECB38-1E00-E4B7-94A0-028669A4E8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2" y="0"/>
                  <a:ext cx="10048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11" name="Arc 84">
                  <a:extLst>
                    <a:ext uri="{FF2B5EF4-FFF2-40B4-BE49-F238E27FC236}">
                      <a16:creationId xmlns:a16="http://schemas.microsoft.com/office/drawing/2014/main" id="{9331E207-59C8-51A2-199B-0E3C051AC8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-6" y="0"/>
                  <a:ext cx="10048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1" name="Group 85">
                <a:extLst>
                  <a:ext uri="{FF2B5EF4-FFF2-40B4-BE49-F238E27FC236}">
                    <a16:creationId xmlns:a16="http://schemas.microsoft.com/office/drawing/2014/main" id="{16840C67-8A16-9E3E-7A6C-217F386E56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90" y="0"/>
                <a:ext cx="3347" cy="20000"/>
                <a:chOff x="0" y="0"/>
                <a:chExt cx="20000" cy="20000"/>
              </a:xfrm>
            </p:grpSpPr>
            <p:sp>
              <p:nvSpPr>
                <p:cNvPr id="308" name="Arc 86">
                  <a:extLst>
                    <a:ext uri="{FF2B5EF4-FFF2-40B4-BE49-F238E27FC236}">
                      <a16:creationId xmlns:a16="http://schemas.microsoft.com/office/drawing/2014/main" id="{E4015DEF-3282-8AFC-7376-3697669A1D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5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09" name="Arc 87">
                  <a:extLst>
                    <a:ext uri="{FF2B5EF4-FFF2-40B4-BE49-F238E27FC236}">
                      <a16:creationId xmlns:a16="http://schemas.microsoft.com/office/drawing/2014/main" id="{FB84857D-5CEF-606B-ED3F-51FA293E9E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2" name="Group 88">
                <a:extLst>
                  <a:ext uri="{FF2B5EF4-FFF2-40B4-BE49-F238E27FC236}">
                    <a16:creationId xmlns:a16="http://schemas.microsoft.com/office/drawing/2014/main" id="{DC4A972A-89E2-D4C7-8A0D-E26725C513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674" y="0"/>
                <a:ext cx="3347" cy="20000"/>
                <a:chOff x="0" y="0"/>
                <a:chExt cx="20000" cy="20000"/>
              </a:xfrm>
            </p:grpSpPr>
            <p:sp>
              <p:nvSpPr>
                <p:cNvPr id="306" name="Arc 89">
                  <a:extLst>
                    <a:ext uri="{FF2B5EF4-FFF2-40B4-BE49-F238E27FC236}">
                      <a16:creationId xmlns:a16="http://schemas.microsoft.com/office/drawing/2014/main" id="{69CC0F62-0112-65FE-CD48-954A17148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5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07" name="Arc 90">
                  <a:extLst>
                    <a:ext uri="{FF2B5EF4-FFF2-40B4-BE49-F238E27FC236}">
                      <a16:creationId xmlns:a16="http://schemas.microsoft.com/office/drawing/2014/main" id="{A36A897E-918D-C198-D507-6A066238C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3" name="Group 91">
                <a:extLst>
                  <a:ext uri="{FF2B5EF4-FFF2-40B4-BE49-F238E27FC236}">
                    <a16:creationId xmlns:a16="http://schemas.microsoft.com/office/drawing/2014/main" id="{EE332DC8-0236-756E-F119-258DE4ED5D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2" y="0"/>
                <a:ext cx="3347" cy="20000"/>
                <a:chOff x="0" y="0"/>
                <a:chExt cx="20000" cy="20000"/>
              </a:xfrm>
            </p:grpSpPr>
            <p:sp>
              <p:nvSpPr>
                <p:cNvPr id="304" name="Arc 92">
                  <a:extLst>
                    <a:ext uri="{FF2B5EF4-FFF2-40B4-BE49-F238E27FC236}">
                      <a16:creationId xmlns:a16="http://schemas.microsoft.com/office/drawing/2014/main" id="{7E395DFF-3D45-3701-6E16-3ABD8E0732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5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05" name="Arc 93">
                  <a:extLst>
                    <a:ext uri="{FF2B5EF4-FFF2-40B4-BE49-F238E27FC236}">
                      <a16:creationId xmlns:a16="http://schemas.microsoft.com/office/drawing/2014/main" id="{AF7AA73D-9780-5742-065A-FC33EDA9FB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22" name="Line 96">
              <a:extLst>
                <a:ext uri="{FF2B5EF4-FFF2-40B4-BE49-F238E27FC236}">
                  <a16:creationId xmlns:a16="http://schemas.microsoft.com/office/drawing/2014/main" id="{F7DB0E1D-8636-76F5-3EF7-D719679537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8536" y="4005355"/>
              <a:ext cx="435158" cy="388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3" name="Rectangle 98">
                  <a:extLst>
                    <a:ext uri="{FF2B5EF4-FFF2-40B4-BE49-F238E27FC236}">
                      <a16:creationId xmlns:a16="http://schemas.microsoft.com/office/drawing/2014/main" id="{9C5E945E-D0C6-841C-810A-11E382F3D2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9066" y="3303975"/>
                  <a:ext cx="502444" cy="5322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525" tIns="9525" rIns="9525" bIns="9525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100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223" name="Rectangle 98">
                  <a:extLst>
                    <a:ext uri="{FF2B5EF4-FFF2-40B4-BE49-F238E27FC236}">
                      <a16:creationId xmlns:a16="http://schemas.microsoft.com/office/drawing/2014/main" id="{9C5E945E-D0C6-841C-810A-11E382F3D2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29066" y="3303975"/>
                  <a:ext cx="502444" cy="532209"/>
                </a:xfrm>
                <a:prstGeom prst="rect">
                  <a:avLst/>
                </a:prstGeom>
                <a:blipFill>
                  <a:blip r:embed="rId17"/>
                  <a:stretch>
                    <a:fillRect l="-5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2" name="Line 96">
            <a:extLst>
              <a:ext uri="{FF2B5EF4-FFF2-40B4-BE49-F238E27FC236}">
                <a16:creationId xmlns:a16="http://schemas.microsoft.com/office/drawing/2014/main" id="{57F3910B-C627-B0E3-68D9-4E96FD4A79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31369" y="4922657"/>
            <a:ext cx="1223468" cy="203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CBF15B3C-0A1C-0D14-DA48-2ED176FB138A}"/>
              </a:ext>
            </a:extLst>
          </p:cNvPr>
          <p:cNvGrpSpPr/>
          <p:nvPr/>
        </p:nvGrpSpPr>
        <p:grpSpPr>
          <a:xfrm>
            <a:off x="4061014" y="4196339"/>
            <a:ext cx="1090635" cy="737804"/>
            <a:chOff x="944543" y="3294618"/>
            <a:chExt cx="1090635" cy="737804"/>
          </a:xfrm>
        </p:grpSpPr>
        <p:grpSp>
          <p:nvGrpSpPr>
            <p:cNvPr id="314" name="Group 15">
              <a:extLst>
                <a:ext uri="{FF2B5EF4-FFF2-40B4-BE49-F238E27FC236}">
                  <a16:creationId xmlns:a16="http://schemas.microsoft.com/office/drawing/2014/main" id="{C091DA37-A31A-C59A-29FF-EE825B0A25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543" y="3765722"/>
              <a:ext cx="1090635" cy="266700"/>
              <a:chOff x="-7444" y="0"/>
              <a:chExt cx="24113" cy="20000"/>
            </a:xfrm>
          </p:grpSpPr>
          <p:grpSp>
            <p:nvGrpSpPr>
              <p:cNvPr id="316" name="Group 16">
                <a:extLst>
                  <a:ext uri="{FF2B5EF4-FFF2-40B4-BE49-F238E27FC236}">
                    <a16:creationId xmlns:a16="http://schemas.microsoft.com/office/drawing/2014/main" id="{CE5D5BED-D34C-2F6A-ADC0-62CD3204D6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22" y="0"/>
                <a:ext cx="3347" cy="20000"/>
                <a:chOff x="-6" y="0"/>
                <a:chExt cx="20006" cy="20000"/>
              </a:xfrm>
            </p:grpSpPr>
            <p:sp>
              <p:nvSpPr>
                <p:cNvPr id="84041" name="Arc 17">
                  <a:extLst>
                    <a:ext uri="{FF2B5EF4-FFF2-40B4-BE49-F238E27FC236}">
                      <a16:creationId xmlns:a16="http://schemas.microsoft.com/office/drawing/2014/main" id="{38F8DDFD-BE37-F487-4B3B-2734F32A0C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2" y="0"/>
                  <a:ext cx="10048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4042" name="Arc 18">
                  <a:extLst>
                    <a:ext uri="{FF2B5EF4-FFF2-40B4-BE49-F238E27FC236}">
                      <a16:creationId xmlns:a16="http://schemas.microsoft.com/office/drawing/2014/main" id="{B15F904F-B27F-F423-4B06-A08002EBAB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-6" y="0"/>
                  <a:ext cx="10048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7" name="Group 19">
                <a:extLst>
                  <a:ext uri="{FF2B5EF4-FFF2-40B4-BE49-F238E27FC236}">
                    <a16:creationId xmlns:a16="http://schemas.microsoft.com/office/drawing/2014/main" id="{D7889F94-99D3-D17A-EFD3-6FE5C40501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90" y="0"/>
                <a:ext cx="3347" cy="20000"/>
                <a:chOff x="0" y="0"/>
                <a:chExt cx="20000" cy="20000"/>
              </a:xfrm>
            </p:grpSpPr>
            <p:sp>
              <p:nvSpPr>
                <p:cNvPr id="84039" name="Arc 20">
                  <a:extLst>
                    <a:ext uri="{FF2B5EF4-FFF2-40B4-BE49-F238E27FC236}">
                      <a16:creationId xmlns:a16="http://schemas.microsoft.com/office/drawing/2014/main" id="{314C14A0-892E-32CB-6F22-827B26EF8B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5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4040" name="Arc 21">
                  <a:extLst>
                    <a:ext uri="{FF2B5EF4-FFF2-40B4-BE49-F238E27FC236}">
                      <a16:creationId xmlns:a16="http://schemas.microsoft.com/office/drawing/2014/main" id="{C684EC0E-D3BD-E555-DEDB-75FB9D8740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8" name="Group 22">
                <a:extLst>
                  <a:ext uri="{FF2B5EF4-FFF2-40B4-BE49-F238E27FC236}">
                    <a16:creationId xmlns:a16="http://schemas.microsoft.com/office/drawing/2014/main" id="{3531FD8C-8B51-B05B-03AA-C0CBF81892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674" y="0"/>
                <a:ext cx="3347" cy="20000"/>
                <a:chOff x="0" y="0"/>
                <a:chExt cx="20000" cy="20000"/>
              </a:xfrm>
            </p:grpSpPr>
            <p:sp>
              <p:nvSpPr>
                <p:cNvPr id="84037" name="Arc 23">
                  <a:extLst>
                    <a:ext uri="{FF2B5EF4-FFF2-40B4-BE49-F238E27FC236}">
                      <a16:creationId xmlns:a16="http://schemas.microsoft.com/office/drawing/2014/main" id="{93553478-7E41-288D-BE5B-D655A58913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5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4038" name="Arc 24">
                  <a:extLst>
                    <a:ext uri="{FF2B5EF4-FFF2-40B4-BE49-F238E27FC236}">
                      <a16:creationId xmlns:a16="http://schemas.microsoft.com/office/drawing/2014/main" id="{1FE7685F-F5AF-C859-3639-A49AE6FAF6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9" name="Group 25">
                <a:extLst>
                  <a:ext uri="{FF2B5EF4-FFF2-40B4-BE49-F238E27FC236}">
                    <a16:creationId xmlns:a16="http://schemas.microsoft.com/office/drawing/2014/main" id="{9490419A-84EB-8E0B-E097-416F859E12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2" y="0"/>
                <a:ext cx="3347" cy="20000"/>
                <a:chOff x="0" y="0"/>
                <a:chExt cx="20000" cy="20000"/>
              </a:xfrm>
            </p:grpSpPr>
            <p:sp>
              <p:nvSpPr>
                <p:cNvPr id="84033" name="Arc 26">
                  <a:extLst>
                    <a:ext uri="{FF2B5EF4-FFF2-40B4-BE49-F238E27FC236}">
                      <a16:creationId xmlns:a16="http://schemas.microsoft.com/office/drawing/2014/main" id="{F96CADA7-0392-19C6-5150-6CA033C6B9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5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4034" name="Arc 27">
                  <a:extLst>
                    <a:ext uri="{FF2B5EF4-FFF2-40B4-BE49-F238E27FC236}">
                      <a16:creationId xmlns:a16="http://schemas.microsoft.com/office/drawing/2014/main" id="{522AC218-433E-2E2E-37B1-75684769C4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4032" name="Line 29">
                <a:extLst>
                  <a:ext uri="{FF2B5EF4-FFF2-40B4-BE49-F238E27FC236}">
                    <a16:creationId xmlns:a16="http://schemas.microsoft.com/office/drawing/2014/main" id="{30D29863-C2EB-CF14-0F5F-12A97AE961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7444" y="18483"/>
                <a:ext cx="10871" cy="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5" name="Rectangle 65">
                  <a:extLst>
                    <a:ext uri="{FF2B5EF4-FFF2-40B4-BE49-F238E27FC236}">
                      <a16:creationId xmlns:a16="http://schemas.microsoft.com/office/drawing/2014/main" id="{4607ADD3-293F-6268-9BA5-504BAE5282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18748" y="3294618"/>
                  <a:ext cx="502444" cy="5322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525" tIns="9525" rIns="9525" bIns="9525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15" name="Rectangle 65">
                  <a:extLst>
                    <a:ext uri="{FF2B5EF4-FFF2-40B4-BE49-F238E27FC236}">
                      <a16:creationId xmlns:a16="http://schemas.microsoft.com/office/drawing/2014/main" id="{4607ADD3-293F-6268-9BA5-504BAE5282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18748" y="3294618"/>
                  <a:ext cx="502444" cy="532209"/>
                </a:xfrm>
                <a:prstGeom prst="rect">
                  <a:avLst/>
                </a:prstGeom>
                <a:blipFill>
                  <a:blip r:embed="rId18"/>
                  <a:stretch>
                    <a:fillRect l="-243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9187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473BA64-7CB2-8391-D6F6-2322748643FF}"/>
                  </a:ext>
                </a:extLst>
              </p:cNvPr>
              <p:cNvSpPr/>
              <p:nvPr/>
            </p:nvSpPr>
            <p:spPr bwMode="auto">
              <a:xfrm>
                <a:off x="3282518" y="2441026"/>
                <a:ext cx="819677" cy="244781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473BA64-7CB2-8391-D6F6-232274864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2518" y="2441026"/>
                <a:ext cx="819677" cy="24478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Magnetization Curve</a:t>
            </a:r>
          </a:p>
        </p:txBody>
      </p:sp>
      <p:sp>
        <p:nvSpPr>
          <p:cNvPr id="8397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A266D45-A2D5-4ABE-9ABE-760BE5921DD7}" type="slidenum">
              <a:rPr lang="en-US" sz="1050">
                <a:latin typeface="Calibri" panose="020F0502020204030204" pitchFamily="34" charset="0"/>
              </a:rPr>
              <a:pPr/>
              <a:t>34</a:t>
            </a:fld>
            <a:endParaRPr lang="en-US" sz="1050">
              <a:latin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AB3129-AE0C-9110-5C16-D4D41D800FA8}"/>
              </a:ext>
            </a:extLst>
          </p:cNvPr>
          <p:cNvGrpSpPr/>
          <p:nvPr/>
        </p:nvGrpSpPr>
        <p:grpSpPr>
          <a:xfrm>
            <a:off x="6157100" y="2441026"/>
            <a:ext cx="3436620" cy="3013913"/>
            <a:chOff x="4633100" y="2441025"/>
            <a:chExt cx="3436620" cy="3013913"/>
          </a:xfrm>
        </p:grpSpPr>
        <p:grpSp>
          <p:nvGrpSpPr>
            <p:cNvPr id="22" name="Group 21"/>
            <p:cNvGrpSpPr/>
            <p:nvPr/>
          </p:nvGrpSpPr>
          <p:grpSpPr>
            <a:xfrm>
              <a:off x="4633100" y="2441025"/>
              <a:ext cx="3436620" cy="3013913"/>
              <a:chOff x="5464447" y="3478181"/>
              <a:chExt cx="3436620" cy="3161417"/>
            </a:xfrm>
          </p:grpSpPr>
          <p:sp>
            <p:nvSpPr>
              <p:cNvPr id="84035" name="Line 4"/>
              <p:cNvSpPr>
                <a:spLocks noChangeShapeType="1"/>
              </p:cNvSpPr>
              <p:nvPr/>
            </p:nvSpPr>
            <p:spPr bwMode="auto">
              <a:xfrm flipV="1">
                <a:off x="5464447" y="5140339"/>
                <a:ext cx="3436620" cy="492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36" name="Line 5"/>
              <p:cNvSpPr>
                <a:spLocks noChangeShapeType="1"/>
              </p:cNvSpPr>
              <p:nvPr/>
            </p:nvSpPr>
            <p:spPr bwMode="auto">
              <a:xfrm flipH="1" flipV="1">
                <a:off x="6940107" y="3529422"/>
                <a:ext cx="14491" cy="311017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5850371" y="3478181"/>
                    <a:ext cx="1065212" cy="29055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0371" y="3478181"/>
                    <a:ext cx="1065212" cy="29055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04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8014483" y="5229673"/>
                    <a:ext cx="783483" cy="29055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4483" y="5229673"/>
                    <a:ext cx="783483" cy="29055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762" r="-4762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5" name="Straight Connector 104"/>
            <p:cNvCxnSpPr/>
            <p:nvPr/>
          </p:nvCxnSpPr>
          <p:spPr bwMode="auto">
            <a:xfrm flipV="1">
              <a:off x="5282419" y="2634408"/>
              <a:ext cx="1697565" cy="272370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EE40C68-18C2-0DD8-1279-52844FC40D26}"/>
              </a:ext>
            </a:extLst>
          </p:cNvPr>
          <p:cNvGrpSpPr/>
          <p:nvPr/>
        </p:nvGrpSpPr>
        <p:grpSpPr>
          <a:xfrm>
            <a:off x="5652145" y="2640520"/>
            <a:ext cx="4004007" cy="2745751"/>
            <a:chOff x="2794358" y="2654269"/>
            <a:chExt cx="4004007" cy="2745751"/>
          </a:xfrm>
        </p:grpSpPr>
        <p:sp>
          <p:nvSpPr>
            <p:cNvPr id="6" name="Freeform 5"/>
            <p:cNvSpPr/>
            <p:nvPr/>
          </p:nvSpPr>
          <p:spPr bwMode="auto">
            <a:xfrm>
              <a:off x="4778734" y="2654269"/>
              <a:ext cx="2019631" cy="1383527"/>
            </a:xfrm>
            <a:custGeom>
              <a:avLst/>
              <a:gdLst>
                <a:gd name="connsiteX0" fmla="*/ 0 w 2019631"/>
                <a:gd name="connsiteY0" fmla="*/ 1383527 h 1383527"/>
                <a:gd name="connsiteX1" fmla="*/ 206734 w 2019631"/>
                <a:gd name="connsiteY1" fmla="*/ 1081378 h 1383527"/>
                <a:gd name="connsiteX2" fmla="*/ 349857 w 2019631"/>
                <a:gd name="connsiteY2" fmla="*/ 850790 h 1383527"/>
                <a:gd name="connsiteX3" fmla="*/ 508883 w 2019631"/>
                <a:gd name="connsiteY3" fmla="*/ 564543 h 1383527"/>
                <a:gd name="connsiteX4" fmla="*/ 604299 w 2019631"/>
                <a:gd name="connsiteY4" fmla="*/ 421419 h 1383527"/>
                <a:gd name="connsiteX5" fmla="*/ 731520 w 2019631"/>
                <a:gd name="connsiteY5" fmla="*/ 318053 h 1383527"/>
                <a:gd name="connsiteX6" fmla="*/ 1065475 w 2019631"/>
                <a:gd name="connsiteY6" fmla="*/ 190832 h 1383527"/>
                <a:gd name="connsiteX7" fmla="*/ 1526650 w 2019631"/>
                <a:gd name="connsiteY7" fmla="*/ 87465 h 1383527"/>
                <a:gd name="connsiteX8" fmla="*/ 2019631 w 2019631"/>
                <a:gd name="connsiteY8" fmla="*/ 0 h 1383527"/>
                <a:gd name="connsiteX9" fmla="*/ 2019631 w 2019631"/>
                <a:gd name="connsiteY9" fmla="*/ 0 h 138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9631" h="1383527">
                  <a:moveTo>
                    <a:pt x="0" y="1383527"/>
                  </a:moveTo>
                  <a:cubicBezTo>
                    <a:pt x="74212" y="1276847"/>
                    <a:pt x="148425" y="1170167"/>
                    <a:pt x="206734" y="1081378"/>
                  </a:cubicBezTo>
                  <a:cubicBezTo>
                    <a:pt x="265043" y="992589"/>
                    <a:pt x="299499" y="936929"/>
                    <a:pt x="349857" y="850790"/>
                  </a:cubicBezTo>
                  <a:cubicBezTo>
                    <a:pt x="400215" y="764651"/>
                    <a:pt x="466476" y="636105"/>
                    <a:pt x="508883" y="564543"/>
                  </a:cubicBezTo>
                  <a:cubicBezTo>
                    <a:pt x="551290" y="492981"/>
                    <a:pt x="567193" y="462501"/>
                    <a:pt x="604299" y="421419"/>
                  </a:cubicBezTo>
                  <a:cubicBezTo>
                    <a:pt x="641405" y="380337"/>
                    <a:pt x="654657" y="356484"/>
                    <a:pt x="731520" y="318053"/>
                  </a:cubicBezTo>
                  <a:cubicBezTo>
                    <a:pt x="808383" y="279622"/>
                    <a:pt x="932953" y="229263"/>
                    <a:pt x="1065475" y="190832"/>
                  </a:cubicBezTo>
                  <a:cubicBezTo>
                    <a:pt x="1197997" y="152401"/>
                    <a:pt x="1367624" y="119270"/>
                    <a:pt x="1526650" y="87465"/>
                  </a:cubicBezTo>
                  <a:cubicBezTo>
                    <a:pt x="1685676" y="55660"/>
                    <a:pt x="2019631" y="0"/>
                    <a:pt x="2019631" y="0"/>
                  </a:cubicBezTo>
                  <a:lnTo>
                    <a:pt x="2019631" y="0"/>
                  </a:lnTo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301" name="Freeform 300"/>
            <p:cNvSpPr/>
            <p:nvPr/>
          </p:nvSpPr>
          <p:spPr bwMode="auto">
            <a:xfrm flipH="1" flipV="1">
              <a:off x="2794358" y="4016493"/>
              <a:ext cx="2019631" cy="1383527"/>
            </a:xfrm>
            <a:custGeom>
              <a:avLst/>
              <a:gdLst>
                <a:gd name="connsiteX0" fmla="*/ 0 w 2019631"/>
                <a:gd name="connsiteY0" fmla="*/ 1383527 h 1383527"/>
                <a:gd name="connsiteX1" fmla="*/ 206734 w 2019631"/>
                <a:gd name="connsiteY1" fmla="*/ 1081378 h 1383527"/>
                <a:gd name="connsiteX2" fmla="*/ 349857 w 2019631"/>
                <a:gd name="connsiteY2" fmla="*/ 850790 h 1383527"/>
                <a:gd name="connsiteX3" fmla="*/ 508883 w 2019631"/>
                <a:gd name="connsiteY3" fmla="*/ 564543 h 1383527"/>
                <a:gd name="connsiteX4" fmla="*/ 604299 w 2019631"/>
                <a:gd name="connsiteY4" fmla="*/ 421419 h 1383527"/>
                <a:gd name="connsiteX5" fmla="*/ 731520 w 2019631"/>
                <a:gd name="connsiteY5" fmla="*/ 318053 h 1383527"/>
                <a:gd name="connsiteX6" fmla="*/ 1065475 w 2019631"/>
                <a:gd name="connsiteY6" fmla="*/ 190832 h 1383527"/>
                <a:gd name="connsiteX7" fmla="*/ 1526650 w 2019631"/>
                <a:gd name="connsiteY7" fmla="*/ 87465 h 1383527"/>
                <a:gd name="connsiteX8" fmla="*/ 2019631 w 2019631"/>
                <a:gd name="connsiteY8" fmla="*/ 0 h 1383527"/>
                <a:gd name="connsiteX9" fmla="*/ 2019631 w 2019631"/>
                <a:gd name="connsiteY9" fmla="*/ 0 h 138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9631" h="1383527">
                  <a:moveTo>
                    <a:pt x="0" y="1383527"/>
                  </a:moveTo>
                  <a:cubicBezTo>
                    <a:pt x="74212" y="1276847"/>
                    <a:pt x="148425" y="1170167"/>
                    <a:pt x="206734" y="1081378"/>
                  </a:cubicBezTo>
                  <a:cubicBezTo>
                    <a:pt x="265043" y="992589"/>
                    <a:pt x="299499" y="936929"/>
                    <a:pt x="349857" y="850790"/>
                  </a:cubicBezTo>
                  <a:cubicBezTo>
                    <a:pt x="400215" y="764651"/>
                    <a:pt x="466476" y="636105"/>
                    <a:pt x="508883" y="564543"/>
                  </a:cubicBezTo>
                  <a:cubicBezTo>
                    <a:pt x="551290" y="492981"/>
                    <a:pt x="567193" y="462501"/>
                    <a:pt x="604299" y="421419"/>
                  </a:cubicBezTo>
                  <a:cubicBezTo>
                    <a:pt x="641405" y="380337"/>
                    <a:pt x="654657" y="356484"/>
                    <a:pt x="731520" y="318053"/>
                  </a:cubicBezTo>
                  <a:cubicBezTo>
                    <a:pt x="808383" y="279622"/>
                    <a:pt x="932953" y="229263"/>
                    <a:pt x="1065475" y="190832"/>
                  </a:cubicBezTo>
                  <a:cubicBezTo>
                    <a:pt x="1197997" y="152401"/>
                    <a:pt x="1367624" y="119270"/>
                    <a:pt x="1526650" y="87465"/>
                  </a:cubicBezTo>
                  <a:cubicBezTo>
                    <a:pt x="1685676" y="55660"/>
                    <a:pt x="2019631" y="0"/>
                    <a:pt x="2019631" y="0"/>
                  </a:cubicBezTo>
                  <a:lnTo>
                    <a:pt x="2019631" y="0"/>
                  </a:lnTo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 New Roman" pitchFamily="18" charset="0"/>
              </a:endParaRPr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7323405" y="1477211"/>
            <a:ext cx="1974938" cy="1148753"/>
            <a:chOff x="1064907" y="5361424"/>
            <a:chExt cx="1974938" cy="1148753"/>
          </a:xfrm>
        </p:grpSpPr>
        <p:sp>
          <p:nvSpPr>
            <p:cNvPr id="303" name="TextBox 302"/>
            <p:cNvSpPr txBox="1"/>
            <p:nvPr/>
          </p:nvSpPr>
          <p:spPr>
            <a:xfrm>
              <a:off x="1064907" y="5361424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charset="0"/>
                  <a:ea typeface="Arial" charset="0"/>
                  <a:cs typeface="Arial" charset="0"/>
                </a:rPr>
                <a:t>Saturation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4" name="Line 134"/>
            <p:cNvSpPr>
              <a:spLocks noChangeShapeType="1"/>
            </p:cNvSpPr>
            <p:nvPr/>
          </p:nvSpPr>
          <p:spPr bwMode="auto">
            <a:xfrm>
              <a:off x="1696074" y="5697736"/>
              <a:ext cx="1343771" cy="812441"/>
            </a:xfrm>
            <a:prstGeom prst="lin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026C009-FC09-11F2-BCC0-92F65AA2078C}"/>
              </a:ext>
            </a:extLst>
          </p:cNvPr>
          <p:cNvGrpSpPr/>
          <p:nvPr/>
        </p:nvGrpSpPr>
        <p:grpSpPr>
          <a:xfrm>
            <a:off x="2062716" y="2723852"/>
            <a:ext cx="2186210" cy="1706731"/>
            <a:chOff x="1569119" y="2225581"/>
            <a:chExt cx="2186210" cy="1706731"/>
          </a:xfrm>
        </p:grpSpPr>
        <p:grpSp>
          <p:nvGrpSpPr>
            <p:cNvPr id="17" name="Group 6">
              <a:extLst>
                <a:ext uri="{FF2B5EF4-FFF2-40B4-BE49-F238E27FC236}">
                  <a16:creationId xmlns:a16="http://schemas.microsoft.com/office/drawing/2014/main" id="{F6F03E52-E11F-63A1-9BA9-470BDD6500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5756" y="2775032"/>
              <a:ext cx="159572" cy="123099"/>
              <a:chOff x="0" y="0"/>
              <a:chExt cx="20000" cy="20000"/>
            </a:xfrm>
          </p:grpSpPr>
          <p:sp>
            <p:nvSpPr>
              <p:cNvPr id="18" name="Arc 7">
                <a:extLst>
                  <a:ext uri="{FF2B5EF4-FFF2-40B4-BE49-F238E27FC236}">
                    <a16:creationId xmlns:a16="http://schemas.microsoft.com/office/drawing/2014/main" id="{37BA80D5-3592-C575-6880-6273A447193F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en-US" sz="2800" kern="0">
                  <a:latin typeface="Calibri" panose="020F0502020204030204"/>
                </a:endParaRPr>
              </a:p>
            </p:txBody>
          </p:sp>
          <p:sp>
            <p:nvSpPr>
              <p:cNvPr id="19" name="Arc 8">
                <a:extLst>
                  <a:ext uri="{FF2B5EF4-FFF2-40B4-BE49-F238E27FC236}">
                    <a16:creationId xmlns:a16="http://schemas.microsoft.com/office/drawing/2014/main" id="{6ECFE671-7BFC-175C-62BB-BAB7808B2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en-US" sz="2800" kern="0">
                  <a:latin typeface="Calibri" panose="020F0502020204030204"/>
                </a:endParaRPr>
              </a:p>
            </p:txBody>
          </p:sp>
        </p:grpSp>
        <p:sp>
          <p:nvSpPr>
            <p:cNvPr id="20" name="Line 9">
              <a:extLst>
                <a:ext uri="{FF2B5EF4-FFF2-40B4-BE49-F238E27FC236}">
                  <a16:creationId xmlns:a16="http://schemas.microsoft.com/office/drawing/2014/main" id="{679129A0-5E8E-7862-2C24-9FA32389A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7585" y="2776550"/>
              <a:ext cx="1929692" cy="91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>
                <a:defRPr/>
              </a:pPr>
              <a:endParaRPr lang="en-US" sz="2800" kern="0">
                <a:latin typeface="Calibri" panose="020F0502020204030204"/>
              </a:endParaRPr>
            </a:p>
          </p:txBody>
        </p:sp>
        <p:grpSp>
          <p:nvGrpSpPr>
            <p:cNvPr id="21" name="Group 10">
              <a:extLst>
                <a:ext uri="{FF2B5EF4-FFF2-40B4-BE49-F238E27FC236}">
                  <a16:creationId xmlns:a16="http://schemas.microsoft.com/office/drawing/2014/main" id="{D20A4D0B-B3D3-7C1E-C05A-86A6B74568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7444" y="2899650"/>
              <a:ext cx="1107885" cy="246196"/>
              <a:chOff x="0" y="0"/>
              <a:chExt cx="20000" cy="19999"/>
            </a:xfrm>
          </p:grpSpPr>
          <p:grpSp>
            <p:nvGrpSpPr>
              <p:cNvPr id="23" name="Group 11">
                <a:extLst>
                  <a:ext uri="{FF2B5EF4-FFF2-40B4-BE49-F238E27FC236}">
                    <a16:creationId xmlns:a16="http://schemas.microsoft.com/office/drawing/2014/main" id="{B2FC8BF3-619F-1E04-08FA-34FFF8C9B0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28" name="Arc 12">
                  <a:extLst>
                    <a:ext uri="{FF2B5EF4-FFF2-40B4-BE49-F238E27FC236}">
                      <a16:creationId xmlns:a16="http://schemas.microsoft.com/office/drawing/2014/main" id="{50B2BBD1-CA8C-188A-6BC4-C27BFC3011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  <p:sp>
              <p:nvSpPr>
                <p:cNvPr id="29" name="Arc 13">
                  <a:extLst>
                    <a:ext uri="{FF2B5EF4-FFF2-40B4-BE49-F238E27FC236}">
                      <a16:creationId xmlns:a16="http://schemas.microsoft.com/office/drawing/2014/main" id="{AF25031C-8B8E-CDAD-929E-E7C45FECAD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</p:grpSp>
          <p:sp>
            <p:nvSpPr>
              <p:cNvPr id="24" name="Line 14">
                <a:extLst>
                  <a:ext uri="{FF2B5EF4-FFF2-40B4-BE49-F238E27FC236}">
                    <a16:creationId xmlns:a16="http://schemas.microsoft.com/office/drawing/2014/main" id="{F0D00D4E-30A0-A9DB-A355-1E7A110C62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en-US" sz="2800" kern="0">
                  <a:latin typeface="Calibri" panose="020F0502020204030204"/>
                </a:endParaRPr>
              </a:p>
            </p:txBody>
          </p:sp>
          <p:grpSp>
            <p:nvGrpSpPr>
              <p:cNvPr id="25" name="Group 15">
                <a:extLst>
                  <a:ext uri="{FF2B5EF4-FFF2-40B4-BE49-F238E27FC236}">
                    <a16:creationId xmlns:a16="http://schemas.microsoft.com/office/drawing/2014/main" id="{A2423A8C-EA4E-245B-80F4-9B7EF5F620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26" name="Arc 16">
                  <a:extLst>
                    <a:ext uri="{FF2B5EF4-FFF2-40B4-BE49-F238E27FC236}">
                      <a16:creationId xmlns:a16="http://schemas.microsoft.com/office/drawing/2014/main" id="{E8501073-90BE-E029-75C9-13D5589E98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  <p:sp>
              <p:nvSpPr>
                <p:cNvPr id="27" name="Arc 17">
                  <a:extLst>
                    <a:ext uri="{FF2B5EF4-FFF2-40B4-BE49-F238E27FC236}">
                      <a16:creationId xmlns:a16="http://schemas.microsoft.com/office/drawing/2014/main" id="{4A538AB0-5AC4-68F2-2B97-802BD703C5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30" name="Group 18">
              <a:extLst>
                <a:ext uri="{FF2B5EF4-FFF2-40B4-BE49-F238E27FC236}">
                  <a16:creationId xmlns:a16="http://schemas.microsoft.com/office/drawing/2014/main" id="{D882C254-38FF-DEA3-BF80-F8A41E42C0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7444" y="3145846"/>
              <a:ext cx="1107885" cy="246196"/>
              <a:chOff x="0" y="0"/>
              <a:chExt cx="20000" cy="19999"/>
            </a:xfrm>
          </p:grpSpPr>
          <p:grpSp>
            <p:nvGrpSpPr>
              <p:cNvPr id="31" name="Group 19">
                <a:extLst>
                  <a:ext uri="{FF2B5EF4-FFF2-40B4-BE49-F238E27FC236}">
                    <a16:creationId xmlns:a16="http://schemas.microsoft.com/office/drawing/2014/main" id="{0F6C5702-9A3D-8DE9-CAFC-2942E28CDE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36" name="Arc 20">
                  <a:extLst>
                    <a:ext uri="{FF2B5EF4-FFF2-40B4-BE49-F238E27FC236}">
                      <a16:creationId xmlns:a16="http://schemas.microsoft.com/office/drawing/2014/main" id="{82B45550-0974-E69A-1F82-ABC8052768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  <p:sp>
              <p:nvSpPr>
                <p:cNvPr id="37" name="Arc 21">
                  <a:extLst>
                    <a:ext uri="{FF2B5EF4-FFF2-40B4-BE49-F238E27FC236}">
                      <a16:creationId xmlns:a16="http://schemas.microsoft.com/office/drawing/2014/main" id="{05F50D94-B3B7-D234-760B-82F6AF932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</p:grpSp>
          <p:sp>
            <p:nvSpPr>
              <p:cNvPr id="32" name="Line 22">
                <a:extLst>
                  <a:ext uri="{FF2B5EF4-FFF2-40B4-BE49-F238E27FC236}">
                    <a16:creationId xmlns:a16="http://schemas.microsoft.com/office/drawing/2014/main" id="{2DAD549E-C9D3-1AD4-7C34-F55D45B89C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en-US" sz="2800" kern="0">
                  <a:latin typeface="Calibri" panose="020F0502020204030204"/>
                </a:endParaRPr>
              </a:p>
            </p:txBody>
          </p:sp>
          <p:grpSp>
            <p:nvGrpSpPr>
              <p:cNvPr id="33" name="Group 23">
                <a:extLst>
                  <a:ext uri="{FF2B5EF4-FFF2-40B4-BE49-F238E27FC236}">
                    <a16:creationId xmlns:a16="http://schemas.microsoft.com/office/drawing/2014/main" id="{C8269630-2D10-EC09-4D45-12E09E2A60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34" name="Arc 24">
                  <a:extLst>
                    <a:ext uri="{FF2B5EF4-FFF2-40B4-BE49-F238E27FC236}">
                      <a16:creationId xmlns:a16="http://schemas.microsoft.com/office/drawing/2014/main" id="{EA8AB77F-BBF4-B2E6-C5F4-E77F96C415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  <p:sp>
              <p:nvSpPr>
                <p:cNvPr id="35" name="Arc 25">
                  <a:extLst>
                    <a:ext uri="{FF2B5EF4-FFF2-40B4-BE49-F238E27FC236}">
                      <a16:creationId xmlns:a16="http://schemas.microsoft.com/office/drawing/2014/main" id="{26B91232-F51C-A2D6-7CD3-F6D8976F66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38" name="Group 26">
              <a:extLst>
                <a:ext uri="{FF2B5EF4-FFF2-40B4-BE49-F238E27FC236}">
                  <a16:creationId xmlns:a16="http://schemas.microsoft.com/office/drawing/2014/main" id="{D56FB8CF-B631-1A47-E320-4EDD5418E4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7444" y="3392043"/>
              <a:ext cx="1107885" cy="247716"/>
              <a:chOff x="0" y="-1"/>
              <a:chExt cx="20000" cy="20002"/>
            </a:xfrm>
          </p:grpSpPr>
          <p:grpSp>
            <p:nvGrpSpPr>
              <p:cNvPr id="39" name="Group 27">
                <a:extLst>
                  <a:ext uri="{FF2B5EF4-FFF2-40B4-BE49-F238E27FC236}">
                    <a16:creationId xmlns:a16="http://schemas.microsoft.com/office/drawing/2014/main" id="{9FA57F45-988B-E103-2FB3-4C087A9FE3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-1"/>
                <a:ext cx="2874" cy="10046"/>
                <a:chOff x="0" y="-1"/>
                <a:chExt cx="20000" cy="20001"/>
              </a:xfrm>
            </p:grpSpPr>
            <p:sp>
              <p:nvSpPr>
                <p:cNvPr id="44" name="Arc 28">
                  <a:extLst>
                    <a:ext uri="{FF2B5EF4-FFF2-40B4-BE49-F238E27FC236}">
                      <a16:creationId xmlns:a16="http://schemas.microsoft.com/office/drawing/2014/main" id="{9B439258-0B27-AA38-5704-768D8A1CF6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89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  <p:sp>
              <p:nvSpPr>
                <p:cNvPr id="45" name="Arc 29">
                  <a:extLst>
                    <a:ext uri="{FF2B5EF4-FFF2-40B4-BE49-F238E27FC236}">
                      <a16:creationId xmlns:a16="http://schemas.microsoft.com/office/drawing/2014/main" id="{1E6A8315-33D2-E03B-C113-25077BC27C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-1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</p:grpSp>
          <p:sp>
            <p:nvSpPr>
              <p:cNvPr id="40" name="Line 30">
                <a:extLst>
                  <a:ext uri="{FF2B5EF4-FFF2-40B4-BE49-F238E27FC236}">
                    <a16:creationId xmlns:a16="http://schemas.microsoft.com/office/drawing/2014/main" id="{BE0F09CC-C8A5-B225-FB37-EA335CF70D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en-US" sz="2800" kern="0">
                  <a:latin typeface="Calibri" panose="020F0502020204030204"/>
                </a:endParaRPr>
              </a:p>
            </p:txBody>
          </p:sp>
          <p:grpSp>
            <p:nvGrpSpPr>
              <p:cNvPr id="41" name="Group 31">
                <a:extLst>
                  <a:ext uri="{FF2B5EF4-FFF2-40B4-BE49-F238E27FC236}">
                    <a16:creationId xmlns:a16="http://schemas.microsoft.com/office/drawing/2014/main" id="{3E4BBD88-92A5-9E62-33F6-1FDFC2509D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6"/>
                <a:chOff x="0" y="1"/>
                <a:chExt cx="20000" cy="19999"/>
              </a:xfrm>
            </p:grpSpPr>
            <p:sp>
              <p:nvSpPr>
                <p:cNvPr id="42" name="Arc 32">
                  <a:extLst>
                    <a:ext uri="{FF2B5EF4-FFF2-40B4-BE49-F238E27FC236}">
                      <a16:creationId xmlns:a16="http://schemas.microsoft.com/office/drawing/2014/main" id="{E9681C3F-DE48-5024-9FB6-C768E31525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  <p:sp>
              <p:nvSpPr>
                <p:cNvPr id="43" name="Arc 33">
                  <a:extLst>
                    <a:ext uri="{FF2B5EF4-FFF2-40B4-BE49-F238E27FC236}">
                      <a16:creationId xmlns:a16="http://schemas.microsoft.com/office/drawing/2014/main" id="{23979603-F741-9CAF-C979-D39B032498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46" name="Group 34">
              <a:extLst>
                <a:ext uri="{FF2B5EF4-FFF2-40B4-BE49-F238E27FC236}">
                  <a16:creationId xmlns:a16="http://schemas.microsoft.com/office/drawing/2014/main" id="{1C77C50F-86D2-8814-B0AC-EB444F2903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7444" y="3638240"/>
              <a:ext cx="1107885" cy="247716"/>
              <a:chOff x="0" y="1"/>
              <a:chExt cx="20000" cy="19998"/>
            </a:xfrm>
          </p:grpSpPr>
          <p:grpSp>
            <p:nvGrpSpPr>
              <p:cNvPr id="47" name="Group 35">
                <a:extLst>
                  <a:ext uri="{FF2B5EF4-FFF2-40B4-BE49-F238E27FC236}">
                    <a16:creationId xmlns:a16="http://schemas.microsoft.com/office/drawing/2014/main" id="{A346EC81-ACB8-4256-BC1B-0ED352A42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"/>
                <a:ext cx="2874" cy="9954"/>
                <a:chOff x="0" y="2"/>
                <a:chExt cx="20000" cy="19998"/>
              </a:xfrm>
            </p:grpSpPr>
            <p:sp>
              <p:nvSpPr>
                <p:cNvPr id="52" name="Arc 36">
                  <a:extLst>
                    <a:ext uri="{FF2B5EF4-FFF2-40B4-BE49-F238E27FC236}">
                      <a16:creationId xmlns:a16="http://schemas.microsoft.com/office/drawing/2014/main" id="{81500837-19D1-FD50-0FB4-3A8F467CB3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1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  <p:sp>
              <p:nvSpPr>
                <p:cNvPr id="53" name="Arc 37">
                  <a:extLst>
                    <a:ext uri="{FF2B5EF4-FFF2-40B4-BE49-F238E27FC236}">
                      <a16:creationId xmlns:a16="http://schemas.microsoft.com/office/drawing/2014/main" id="{170968C5-F561-03C3-6A52-5E77A23210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2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</p:grpSp>
          <p:sp>
            <p:nvSpPr>
              <p:cNvPr id="48" name="Line 38">
                <a:extLst>
                  <a:ext uri="{FF2B5EF4-FFF2-40B4-BE49-F238E27FC236}">
                    <a16:creationId xmlns:a16="http://schemas.microsoft.com/office/drawing/2014/main" id="{FB5D6874-9594-C3C4-B0EE-1CF5A38A13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en-US" sz="2800" kern="0">
                  <a:latin typeface="Calibri" panose="020F0502020204030204"/>
                </a:endParaRPr>
              </a:p>
            </p:txBody>
          </p:sp>
          <p:grpSp>
            <p:nvGrpSpPr>
              <p:cNvPr id="49" name="Group 39">
                <a:extLst>
                  <a:ext uri="{FF2B5EF4-FFF2-40B4-BE49-F238E27FC236}">
                    <a16:creationId xmlns:a16="http://schemas.microsoft.com/office/drawing/2014/main" id="{B9770351-F578-A4B8-9609-E61B20801B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4"/>
                <a:chOff x="0" y="1"/>
                <a:chExt cx="20000" cy="19999"/>
              </a:xfrm>
            </p:grpSpPr>
            <p:sp>
              <p:nvSpPr>
                <p:cNvPr id="50" name="Arc 40">
                  <a:extLst>
                    <a:ext uri="{FF2B5EF4-FFF2-40B4-BE49-F238E27FC236}">
                      <a16:creationId xmlns:a16="http://schemas.microsoft.com/office/drawing/2014/main" id="{DC9B106A-9809-8E76-C00D-F52E0D31E9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  <p:sp>
              <p:nvSpPr>
                <p:cNvPr id="51" name="Arc 41">
                  <a:extLst>
                    <a:ext uri="{FF2B5EF4-FFF2-40B4-BE49-F238E27FC236}">
                      <a16:creationId xmlns:a16="http://schemas.microsoft.com/office/drawing/2014/main" id="{F6F384E6-A4F5-A36D-EAA1-1BAEB245B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54" name="Line 42">
              <a:extLst>
                <a:ext uri="{FF2B5EF4-FFF2-40B4-BE49-F238E27FC236}">
                  <a16:creationId xmlns:a16="http://schemas.microsoft.com/office/drawing/2014/main" id="{5137BB4D-D99A-FAC8-0166-C21269846D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10207" y="3883323"/>
              <a:ext cx="1196807" cy="26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>
                <a:defRPr/>
              </a:pPr>
              <a:endParaRPr lang="en-US" sz="2800" kern="0">
                <a:latin typeface="Calibri" panose="020F0502020204030204"/>
              </a:endParaRPr>
            </a:p>
          </p:txBody>
        </p:sp>
        <p:sp>
          <p:nvSpPr>
            <p:cNvPr id="55" name="Oval 102">
              <a:extLst>
                <a:ext uri="{FF2B5EF4-FFF2-40B4-BE49-F238E27FC236}">
                  <a16:creationId xmlns:a16="http://schemas.microsoft.com/office/drawing/2014/main" id="{7FA1F082-E029-16DB-2F9E-A6EB68FA0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3900" y="2613620"/>
              <a:ext cx="71427" cy="71427"/>
            </a:xfrm>
            <a:prstGeom prst="ellipse">
              <a:avLst/>
            </a:prstGeom>
            <a:solidFill>
              <a:sysClr val="windowText" lastClr="000000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>
                <a:defRPr/>
              </a:pPr>
              <a:endParaRPr lang="en-US" sz="2800" kern="0">
                <a:latin typeface="Calibri" panose="020F0502020204030204" pitchFamily="34" charset="0"/>
              </a:endParaRPr>
            </a:p>
          </p:txBody>
        </p:sp>
        <p:sp>
          <p:nvSpPr>
            <p:cNvPr id="57" name="Line 118">
              <a:extLst>
                <a:ext uri="{FF2B5EF4-FFF2-40B4-BE49-F238E27FC236}">
                  <a16:creationId xmlns:a16="http://schemas.microsoft.com/office/drawing/2014/main" id="{B90D1AA4-09A0-9B83-22B3-53AC9AF956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459" y="2621022"/>
              <a:ext cx="553808" cy="2634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>
                <a:defRPr/>
              </a:pPr>
              <a:endParaRPr lang="en-US" sz="2800" kern="0"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CB6FED8-84BB-BCD9-D15A-2CEA2DFB1E0B}"/>
                    </a:ext>
                  </a:extLst>
                </p:cNvPr>
                <p:cNvSpPr txBox="1"/>
                <p:nvPr/>
              </p:nvSpPr>
              <p:spPr>
                <a:xfrm>
                  <a:off x="1920873" y="2225581"/>
                  <a:ext cx="20698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9144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ker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800" kern="0" dirty="0"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CB6FED8-84BB-BCD9-D15A-2CEA2DFB1E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0873" y="2225581"/>
                  <a:ext cx="206980" cy="430887"/>
                </a:xfrm>
                <a:prstGeom prst="rect">
                  <a:avLst/>
                </a:prstGeom>
                <a:blipFill>
                  <a:blip r:embed="rId6"/>
                  <a:stretch>
                    <a:fillRect l="-35294" r="-29412"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E35948C-9C96-34BD-8250-2D724F744FB5}"/>
                </a:ext>
              </a:extLst>
            </p:cNvPr>
            <p:cNvSpPr/>
            <p:nvPr/>
          </p:nvSpPr>
          <p:spPr>
            <a:xfrm>
              <a:off x="1569119" y="2726145"/>
              <a:ext cx="98466" cy="10178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609EE9B-F249-F63A-898E-03099C53C478}"/>
                </a:ext>
              </a:extLst>
            </p:cNvPr>
            <p:cNvSpPr/>
            <p:nvPr/>
          </p:nvSpPr>
          <p:spPr>
            <a:xfrm>
              <a:off x="1569119" y="3830533"/>
              <a:ext cx="98466" cy="10177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211F1BA-3095-E2F2-A402-BB7630AED3B2}"/>
              </a:ext>
            </a:extLst>
          </p:cNvPr>
          <p:cNvSpPr txBox="1"/>
          <p:nvPr/>
        </p:nvSpPr>
        <p:spPr>
          <a:xfrm>
            <a:off x="3242580" y="4381593"/>
            <a:ext cx="910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Magnetic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95C498BA-8242-4FEA-0265-A78D9C8AC715}"/>
              </a:ext>
            </a:extLst>
          </p:cNvPr>
          <p:cNvSpPr/>
          <p:nvPr/>
        </p:nvSpPr>
        <p:spPr bwMode="auto">
          <a:xfrm>
            <a:off x="3574576" y="2850413"/>
            <a:ext cx="226881" cy="330151"/>
          </a:xfrm>
          <a:prstGeom prst="upArrow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4408534-627A-FBEA-B59B-E967EB2F2E13}"/>
                  </a:ext>
                </a:extLst>
              </p:cNvPr>
              <p:cNvSpPr txBox="1"/>
              <p:nvPr/>
            </p:nvSpPr>
            <p:spPr>
              <a:xfrm>
                <a:off x="1962924" y="5578934"/>
                <a:ext cx="4572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: magnetic field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: magnetic flux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: flux density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4408534-627A-FBEA-B59B-E967EB2F2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924" y="5578934"/>
                <a:ext cx="4572000" cy="923330"/>
              </a:xfrm>
              <a:prstGeom prst="rect">
                <a:avLst/>
              </a:prstGeom>
              <a:blipFill>
                <a:blip r:embed="rId7"/>
                <a:stretch>
                  <a:fillRect l="-277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44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Remanent magnetism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09800" y="4458400"/>
            <a:ext cx="7772400" cy="2037816"/>
          </a:xfrm>
        </p:spPr>
        <p:txBody>
          <a:bodyPr/>
          <a:lstStyle/>
          <a:p>
            <a:r>
              <a:rPr lang="en-US" dirty="0"/>
              <a:t>Start with material with no magnetic field</a:t>
            </a:r>
          </a:p>
          <a:p>
            <a:r>
              <a:rPr lang="en-US" dirty="0"/>
              <a:t>Create a dc magnetic field --&gt; the flux increases</a:t>
            </a:r>
          </a:p>
          <a:p>
            <a:r>
              <a:rPr lang="en-US" dirty="0"/>
              <a:t>Remove the magnetic field</a:t>
            </a:r>
          </a:p>
          <a:p>
            <a:r>
              <a:rPr lang="en-US" dirty="0"/>
              <a:t>When the magnetic field is zero, the flux is not zero</a:t>
            </a:r>
          </a:p>
          <a:p>
            <a:r>
              <a:rPr lang="en-US" dirty="0"/>
              <a:t>We have a permanent magnet</a:t>
            </a:r>
          </a:p>
        </p:txBody>
      </p:sp>
      <p:sp>
        <p:nvSpPr>
          <p:cNvPr id="8397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2A266D45-A2D5-4ABE-9ABE-760BE5921DD7}" type="slidenum">
              <a:rPr lang="en-US" sz="1050">
                <a:solidFill>
                  <a:srgbClr val="000000"/>
                </a:solidFill>
                <a:latin typeface="Calibri" panose="020F0502020204030204" pitchFamily="34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sz="10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43EA77-F0E1-D447-9814-482B60DABE6F}"/>
              </a:ext>
            </a:extLst>
          </p:cNvPr>
          <p:cNvGrpSpPr/>
          <p:nvPr/>
        </p:nvGrpSpPr>
        <p:grpSpPr>
          <a:xfrm>
            <a:off x="3778135" y="1050322"/>
            <a:ext cx="4324654" cy="3220640"/>
            <a:chOff x="2254135" y="1050322"/>
            <a:chExt cx="4324654" cy="3220640"/>
          </a:xfrm>
        </p:grpSpPr>
        <p:sp>
          <p:nvSpPr>
            <p:cNvPr id="97" name="Line 4"/>
            <p:cNvSpPr>
              <a:spLocks noChangeShapeType="1"/>
            </p:cNvSpPr>
            <p:nvPr/>
          </p:nvSpPr>
          <p:spPr bwMode="auto">
            <a:xfrm>
              <a:off x="2254135" y="2660047"/>
              <a:ext cx="3921919" cy="11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" name="Line 5"/>
            <p:cNvSpPr>
              <a:spLocks noChangeShapeType="1"/>
            </p:cNvSpPr>
            <p:nvPr/>
          </p:nvSpPr>
          <p:spPr bwMode="auto">
            <a:xfrm flipV="1">
              <a:off x="4215095" y="1050322"/>
              <a:ext cx="0" cy="32206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3203234" y="1143713"/>
                  <a:ext cx="88953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∝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oMath>
                    </m:oMathPara>
                  </a14:m>
                  <a:endPara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3234" y="1143713"/>
                  <a:ext cx="88953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042" r="-5634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5534657" y="2757827"/>
                  <a:ext cx="104413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𝑁𝑖</m:t>
                        </m:r>
                      </m:oMath>
                    </m:oMathPara>
                  </a14:m>
                  <a:endPara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4657" y="2757827"/>
                  <a:ext cx="1044132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819" r="-6024"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6D5E0B-92AA-9B48-B674-A8853566368B}"/>
              </a:ext>
            </a:extLst>
          </p:cNvPr>
          <p:cNvGrpSpPr/>
          <p:nvPr/>
        </p:nvGrpSpPr>
        <p:grpSpPr>
          <a:xfrm>
            <a:off x="5714009" y="1246348"/>
            <a:ext cx="2019631" cy="1483797"/>
            <a:chOff x="4190008" y="1246347"/>
            <a:chExt cx="2019631" cy="14837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277C70-E2FD-7D43-9A48-42ADA5E65710}"/>
                </a:ext>
              </a:extLst>
            </p:cNvPr>
            <p:cNvGrpSpPr/>
            <p:nvPr/>
          </p:nvGrpSpPr>
          <p:grpSpPr>
            <a:xfrm>
              <a:off x="4789916" y="1576123"/>
              <a:ext cx="109538" cy="125016"/>
              <a:chOff x="5210457" y="1634919"/>
              <a:chExt cx="109538" cy="125016"/>
            </a:xfrm>
          </p:grpSpPr>
          <p:sp>
            <p:nvSpPr>
              <p:cNvPr id="84043" name="Line 13"/>
              <p:cNvSpPr>
                <a:spLocks noChangeShapeType="1"/>
              </p:cNvSpPr>
              <p:nvPr/>
            </p:nvSpPr>
            <p:spPr bwMode="auto">
              <a:xfrm>
                <a:off x="5318804" y="1634919"/>
                <a:ext cx="1191" cy="125016"/>
              </a:xfrm>
              <a:prstGeom prst="line">
                <a:avLst/>
              </a:prstGeom>
              <a:noFill/>
              <a:ln w="28575">
                <a:solidFill>
                  <a:srgbClr val="0000CC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044" name="Line 14"/>
              <p:cNvSpPr>
                <a:spLocks noChangeShapeType="1"/>
              </p:cNvSpPr>
              <p:nvPr/>
            </p:nvSpPr>
            <p:spPr bwMode="auto">
              <a:xfrm flipH="1">
                <a:off x="5210457" y="1634919"/>
                <a:ext cx="102394" cy="1191"/>
              </a:xfrm>
              <a:prstGeom prst="line">
                <a:avLst/>
              </a:prstGeom>
              <a:noFill/>
              <a:ln w="28575">
                <a:solidFill>
                  <a:srgbClr val="0000CC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C8B3EDB-6064-D841-9FE3-DFD761449792}"/>
                </a:ext>
              </a:extLst>
            </p:cNvPr>
            <p:cNvGrpSpPr/>
            <p:nvPr/>
          </p:nvGrpSpPr>
          <p:grpSpPr>
            <a:xfrm>
              <a:off x="4395945" y="2219704"/>
              <a:ext cx="140494" cy="96441"/>
              <a:chOff x="4393688" y="3080337"/>
              <a:chExt cx="140494" cy="96441"/>
            </a:xfrm>
          </p:grpSpPr>
          <p:sp>
            <p:nvSpPr>
              <p:cNvPr id="84055" name="Line 25"/>
              <p:cNvSpPr>
                <a:spLocks noChangeShapeType="1"/>
              </p:cNvSpPr>
              <p:nvPr/>
            </p:nvSpPr>
            <p:spPr bwMode="auto">
              <a:xfrm>
                <a:off x="4502035" y="3080337"/>
                <a:ext cx="32147" cy="96441"/>
              </a:xfrm>
              <a:prstGeom prst="line">
                <a:avLst/>
              </a:prstGeom>
              <a:noFill/>
              <a:ln w="28575">
                <a:solidFill>
                  <a:srgbClr val="0000CC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056" name="Line 26"/>
              <p:cNvSpPr>
                <a:spLocks noChangeShapeType="1"/>
              </p:cNvSpPr>
              <p:nvPr/>
            </p:nvSpPr>
            <p:spPr bwMode="auto">
              <a:xfrm flipH="1">
                <a:off x="4393688" y="3080337"/>
                <a:ext cx="94059" cy="27384"/>
              </a:xfrm>
              <a:prstGeom prst="line">
                <a:avLst/>
              </a:prstGeom>
              <a:noFill/>
              <a:ln w="28575">
                <a:solidFill>
                  <a:srgbClr val="0000CC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01" name="Freeform 100"/>
            <p:cNvSpPr/>
            <p:nvPr/>
          </p:nvSpPr>
          <p:spPr bwMode="auto">
            <a:xfrm>
              <a:off x="4190008" y="1246347"/>
              <a:ext cx="2019631" cy="1483797"/>
            </a:xfrm>
            <a:custGeom>
              <a:avLst/>
              <a:gdLst>
                <a:gd name="connsiteX0" fmla="*/ 0 w 2019631"/>
                <a:gd name="connsiteY0" fmla="*/ 1383527 h 1383527"/>
                <a:gd name="connsiteX1" fmla="*/ 206734 w 2019631"/>
                <a:gd name="connsiteY1" fmla="*/ 1081378 h 1383527"/>
                <a:gd name="connsiteX2" fmla="*/ 349857 w 2019631"/>
                <a:gd name="connsiteY2" fmla="*/ 850790 h 1383527"/>
                <a:gd name="connsiteX3" fmla="*/ 508883 w 2019631"/>
                <a:gd name="connsiteY3" fmla="*/ 564543 h 1383527"/>
                <a:gd name="connsiteX4" fmla="*/ 604299 w 2019631"/>
                <a:gd name="connsiteY4" fmla="*/ 421419 h 1383527"/>
                <a:gd name="connsiteX5" fmla="*/ 731520 w 2019631"/>
                <a:gd name="connsiteY5" fmla="*/ 318053 h 1383527"/>
                <a:gd name="connsiteX6" fmla="*/ 1065475 w 2019631"/>
                <a:gd name="connsiteY6" fmla="*/ 190832 h 1383527"/>
                <a:gd name="connsiteX7" fmla="*/ 1526650 w 2019631"/>
                <a:gd name="connsiteY7" fmla="*/ 87465 h 1383527"/>
                <a:gd name="connsiteX8" fmla="*/ 2019631 w 2019631"/>
                <a:gd name="connsiteY8" fmla="*/ 0 h 1383527"/>
                <a:gd name="connsiteX9" fmla="*/ 2019631 w 2019631"/>
                <a:gd name="connsiteY9" fmla="*/ 0 h 138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9631" h="1383527">
                  <a:moveTo>
                    <a:pt x="0" y="1383527"/>
                  </a:moveTo>
                  <a:cubicBezTo>
                    <a:pt x="74212" y="1276847"/>
                    <a:pt x="148425" y="1170167"/>
                    <a:pt x="206734" y="1081378"/>
                  </a:cubicBezTo>
                  <a:cubicBezTo>
                    <a:pt x="265043" y="992589"/>
                    <a:pt x="299499" y="936929"/>
                    <a:pt x="349857" y="850790"/>
                  </a:cubicBezTo>
                  <a:cubicBezTo>
                    <a:pt x="400215" y="764651"/>
                    <a:pt x="466476" y="636105"/>
                    <a:pt x="508883" y="564543"/>
                  </a:cubicBezTo>
                  <a:cubicBezTo>
                    <a:pt x="551290" y="492981"/>
                    <a:pt x="567193" y="462501"/>
                    <a:pt x="604299" y="421419"/>
                  </a:cubicBezTo>
                  <a:cubicBezTo>
                    <a:pt x="641405" y="380337"/>
                    <a:pt x="654657" y="356484"/>
                    <a:pt x="731520" y="318053"/>
                  </a:cubicBezTo>
                  <a:cubicBezTo>
                    <a:pt x="808383" y="279622"/>
                    <a:pt x="932953" y="229263"/>
                    <a:pt x="1065475" y="190832"/>
                  </a:cubicBezTo>
                  <a:cubicBezTo>
                    <a:pt x="1197997" y="152401"/>
                    <a:pt x="1367624" y="119270"/>
                    <a:pt x="1526650" y="87465"/>
                  </a:cubicBezTo>
                  <a:cubicBezTo>
                    <a:pt x="1685676" y="55660"/>
                    <a:pt x="2019631" y="0"/>
                    <a:pt x="2019631" y="0"/>
                  </a:cubicBezTo>
                  <a:lnTo>
                    <a:pt x="2019631" y="0"/>
                  </a:lnTo>
                </a:path>
              </a:pathLst>
            </a:custGeom>
            <a:noFill/>
            <a:ln w="38100" cap="flat" cmpd="sng" algn="ctr">
              <a:solidFill>
                <a:srgbClr val="00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C7EDAB4-993E-8944-97E7-D894A3AC9D6B}"/>
              </a:ext>
            </a:extLst>
          </p:cNvPr>
          <p:cNvGrpSpPr/>
          <p:nvPr/>
        </p:nvGrpSpPr>
        <p:grpSpPr>
          <a:xfrm>
            <a:off x="1827351" y="1523276"/>
            <a:ext cx="3789423" cy="461665"/>
            <a:chOff x="303350" y="1523275"/>
            <a:chExt cx="3789423" cy="4616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21AC478-5D26-BE45-B88F-9C1CB8CC2E4D}"/>
                </a:ext>
              </a:extLst>
            </p:cNvPr>
            <p:cNvSpPr txBox="1"/>
            <p:nvPr/>
          </p:nvSpPr>
          <p:spPr>
            <a:xfrm>
              <a:off x="303350" y="1523275"/>
              <a:ext cx="31983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Remanent magnetism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4538D7A-9E7A-0648-89B9-CF4F05338816}"/>
                </a:ext>
              </a:extLst>
            </p:cNvPr>
            <p:cNvCxnSpPr>
              <a:stCxn id="2" idx="3"/>
            </p:cNvCxnSpPr>
            <p:nvPr/>
          </p:nvCxnSpPr>
          <p:spPr bwMode="auto">
            <a:xfrm>
              <a:off x="3501661" y="1754108"/>
              <a:ext cx="591112" cy="478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1E76DD-CE7B-A249-AC13-C8C79A9426BC}"/>
              </a:ext>
            </a:extLst>
          </p:cNvPr>
          <p:cNvGrpSpPr/>
          <p:nvPr/>
        </p:nvGrpSpPr>
        <p:grpSpPr>
          <a:xfrm>
            <a:off x="5751756" y="1258645"/>
            <a:ext cx="1925619" cy="473336"/>
            <a:chOff x="4227755" y="1258645"/>
            <a:chExt cx="1925619" cy="47333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1376346-0F1F-874E-8230-E56FA5C67F35}"/>
                </a:ext>
              </a:extLst>
            </p:cNvPr>
            <p:cNvGrpSpPr/>
            <p:nvPr/>
          </p:nvGrpSpPr>
          <p:grpSpPr>
            <a:xfrm>
              <a:off x="5058866" y="1261190"/>
              <a:ext cx="102394" cy="179784"/>
              <a:chOff x="5155688" y="1228916"/>
              <a:chExt cx="102394" cy="179784"/>
            </a:xfrm>
          </p:grpSpPr>
          <p:sp>
            <p:nvSpPr>
              <p:cNvPr id="84047" name="Line 17"/>
              <p:cNvSpPr>
                <a:spLocks noChangeShapeType="1"/>
              </p:cNvSpPr>
              <p:nvPr/>
            </p:nvSpPr>
            <p:spPr bwMode="auto">
              <a:xfrm>
                <a:off x="5164023" y="1325356"/>
                <a:ext cx="94059" cy="83344"/>
              </a:xfrm>
              <a:prstGeom prst="line">
                <a:avLst/>
              </a:prstGeom>
              <a:noFill/>
              <a:ln w="28575">
                <a:solidFill>
                  <a:srgbClr val="0000CC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048" name="Line 18"/>
              <p:cNvSpPr>
                <a:spLocks noChangeShapeType="1"/>
              </p:cNvSpPr>
              <p:nvPr/>
            </p:nvSpPr>
            <p:spPr bwMode="auto">
              <a:xfrm flipV="1">
                <a:off x="5155688" y="1228916"/>
                <a:ext cx="94059" cy="90487"/>
              </a:xfrm>
              <a:prstGeom prst="line">
                <a:avLst/>
              </a:prstGeom>
              <a:noFill/>
              <a:ln w="28575">
                <a:solidFill>
                  <a:srgbClr val="0000CC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A5CDE30-DF94-D84E-A559-93C4E95F2F30}"/>
                </a:ext>
              </a:extLst>
            </p:cNvPr>
            <p:cNvGrpSpPr/>
            <p:nvPr/>
          </p:nvGrpSpPr>
          <p:grpSpPr>
            <a:xfrm rot="955480">
              <a:off x="4312361" y="1578469"/>
              <a:ext cx="171451" cy="111919"/>
              <a:chOff x="3374513" y="3210115"/>
              <a:chExt cx="171451" cy="111919"/>
            </a:xfrm>
          </p:grpSpPr>
          <p:sp>
            <p:nvSpPr>
              <p:cNvPr id="84051" name="Line 21"/>
              <p:cNvSpPr>
                <a:spLocks noChangeShapeType="1"/>
              </p:cNvSpPr>
              <p:nvPr/>
            </p:nvSpPr>
            <p:spPr bwMode="auto">
              <a:xfrm flipH="1" flipV="1">
                <a:off x="3374513" y="3210115"/>
                <a:ext cx="32147" cy="104775"/>
              </a:xfrm>
              <a:prstGeom prst="line">
                <a:avLst/>
              </a:prstGeom>
              <a:noFill/>
              <a:ln w="28575">
                <a:solidFill>
                  <a:srgbClr val="0000CC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052" name="Line 22"/>
              <p:cNvSpPr>
                <a:spLocks noChangeShapeType="1"/>
              </p:cNvSpPr>
              <p:nvPr/>
            </p:nvSpPr>
            <p:spPr bwMode="auto">
              <a:xfrm flipV="1">
                <a:off x="3420948" y="3299412"/>
                <a:ext cx="125016" cy="22622"/>
              </a:xfrm>
              <a:prstGeom prst="line">
                <a:avLst/>
              </a:prstGeom>
              <a:noFill/>
              <a:ln w="28575">
                <a:solidFill>
                  <a:srgbClr val="0000CC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7843694-E680-D845-9C0D-9F4BC69AC01E}"/>
                </a:ext>
              </a:extLst>
            </p:cNvPr>
            <p:cNvSpPr/>
            <p:nvPr/>
          </p:nvSpPr>
          <p:spPr bwMode="auto">
            <a:xfrm>
              <a:off x="4227755" y="1258645"/>
              <a:ext cx="1925619" cy="473336"/>
            </a:xfrm>
            <a:custGeom>
              <a:avLst/>
              <a:gdLst>
                <a:gd name="connsiteX0" fmla="*/ 1925619 w 1925619"/>
                <a:gd name="connsiteY0" fmla="*/ 0 h 473336"/>
                <a:gd name="connsiteX1" fmla="*/ 753036 w 1925619"/>
                <a:gd name="connsiteY1" fmla="*/ 118334 h 473336"/>
                <a:gd name="connsiteX2" fmla="*/ 0 w 1925619"/>
                <a:gd name="connsiteY2" fmla="*/ 473336 h 47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5619" h="473336">
                  <a:moveTo>
                    <a:pt x="1925619" y="0"/>
                  </a:moveTo>
                  <a:cubicBezTo>
                    <a:pt x="1499795" y="19722"/>
                    <a:pt x="1073972" y="39445"/>
                    <a:pt x="753036" y="118334"/>
                  </a:cubicBezTo>
                  <a:cubicBezTo>
                    <a:pt x="432100" y="197223"/>
                    <a:pt x="216050" y="335279"/>
                    <a:pt x="0" y="473336"/>
                  </a:cubicBezTo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00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Hysteresis losses</a:t>
            </a:r>
          </a:p>
        </p:txBody>
      </p:sp>
      <p:sp>
        <p:nvSpPr>
          <p:cNvPr id="8397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A266D45-A2D5-4ABE-9ABE-760BE5921DD7}" type="slidenum">
              <a:rPr lang="en-US" sz="1050">
                <a:latin typeface="Calibri" panose="020F0502020204030204" pitchFamily="34" charset="0"/>
              </a:rPr>
              <a:pPr/>
              <a:t>36</a:t>
            </a:fld>
            <a:endParaRPr lang="en-US" sz="1050">
              <a:latin typeface="Calibri" panose="020F050202020403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563599" y="1521459"/>
            <a:ext cx="3362325" cy="2863453"/>
            <a:chOff x="2533932" y="1228916"/>
            <a:chExt cx="3362325" cy="2863453"/>
          </a:xfrm>
        </p:grpSpPr>
        <p:sp>
          <p:nvSpPr>
            <p:cNvPr id="84037" name="Freeform 6"/>
            <p:cNvSpPr>
              <a:spLocks/>
            </p:cNvSpPr>
            <p:nvPr/>
          </p:nvSpPr>
          <p:spPr bwMode="auto">
            <a:xfrm>
              <a:off x="2533932" y="1297972"/>
              <a:ext cx="3362325" cy="272534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0000"/>
                <a:gd name="T40" fmla="*/ 0 h 20000"/>
                <a:gd name="T41" fmla="*/ 20000 w 20000"/>
                <a:gd name="T42" fmla="*/ 20000 h 200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0000" h="20000">
                  <a:moveTo>
                    <a:pt x="19994" y="0"/>
                  </a:moveTo>
                  <a:lnTo>
                    <a:pt x="16801" y="0"/>
                  </a:lnTo>
                  <a:lnTo>
                    <a:pt x="14533" y="303"/>
                  </a:lnTo>
                  <a:lnTo>
                    <a:pt x="13005" y="757"/>
                  </a:lnTo>
                  <a:lnTo>
                    <a:pt x="11571" y="1666"/>
                  </a:lnTo>
                  <a:lnTo>
                    <a:pt x="10367" y="2878"/>
                  </a:lnTo>
                  <a:lnTo>
                    <a:pt x="9164" y="4998"/>
                  </a:lnTo>
                  <a:lnTo>
                    <a:pt x="7035" y="9997"/>
                  </a:lnTo>
                  <a:lnTo>
                    <a:pt x="5647" y="13834"/>
                  </a:lnTo>
                  <a:lnTo>
                    <a:pt x="4675" y="16056"/>
                  </a:lnTo>
                  <a:lnTo>
                    <a:pt x="3379" y="17621"/>
                  </a:lnTo>
                  <a:lnTo>
                    <a:pt x="1759" y="18832"/>
                  </a:lnTo>
                  <a:lnTo>
                    <a:pt x="0" y="19994"/>
                  </a:lnTo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038" name="Freeform 7"/>
            <p:cNvSpPr>
              <a:spLocks/>
            </p:cNvSpPr>
            <p:nvPr/>
          </p:nvSpPr>
          <p:spPr bwMode="auto">
            <a:xfrm>
              <a:off x="2533932" y="1297972"/>
              <a:ext cx="3362325" cy="272534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0000"/>
                <a:gd name="T40" fmla="*/ 0 h 20000"/>
                <a:gd name="T41" fmla="*/ 20000 w 20000"/>
                <a:gd name="T42" fmla="*/ 20000 h 200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0000" h="20000">
                  <a:moveTo>
                    <a:pt x="0" y="19994"/>
                  </a:moveTo>
                  <a:lnTo>
                    <a:pt x="3194" y="19994"/>
                  </a:lnTo>
                  <a:lnTo>
                    <a:pt x="5461" y="19691"/>
                  </a:lnTo>
                  <a:lnTo>
                    <a:pt x="6989" y="19236"/>
                  </a:lnTo>
                  <a:lnTo>
                    <a:pt x="8423" y="18328"/>
                  </a:lnTo>
                  <a:lnTo>
                    <a:pt x="9627" y="17116"/>
                  </a:lnTo>
                  <a:lnTo>
                    <a:pt x="10830" y="14995"/>
                  </a:lnTo>
                  <a:lnTo>
                    <a:pt x="12959" y="9997"/>
                  </a:lnTo>
                  <a:lnTo>
                    <a:pt x="14348" y="6160"/>
                  </a:lnTo>
                  <a:lnTo>
                    <a:pt x="15320" y="3938"/>
                  </a:lnTo>
                  <a:lnTo>
                    <a:pt x="16616" y="2373"/>
                  </a:lnTo>
                  <a:lnTo>
                    <a:pt x="18235" y="1161"/>
                  </a:lnTo>
                  <a:lnTo>
                    <a:pt x="19994" y="0"/>
                  </a:lnTo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041" name="Line 11"/>
            <p:cNvSpPr>
              <a:spLocks noChangeShapeType="1"/>
            </p:cNvSpPr>
            <p:nvPr/>
          </p:nvSpPr>
          <p:spPr bwMode="auto">
            <a:xfrm>
              <a:off x="4891370" y="2295716"/>
              <a:ext cx="16669" cy="117872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042" name="Line 12"/>
            <p:cNvSpPr>
              <a:spLocks noChangeShapeType="1"/>
            </p:cNvSpPr>
            <p:nvPr/>
          </p:nvSpPr>
          <p:spPr bwMode="auto">
            <a:xfrm flipH="1">
              <a:off x="4774688" y="2295716"/>
              <a:ext cx="117872" cy="41672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043" name="Line 13"/>
            <p:cNvSpPr>
              <a:spLocks noChangeShapeType="1"/>
            </p:cNvSpPr>
            <p:nvPr/>
          </p:nvSpPr>
          <p:spPr bwMode="auto">
            <a:xfrm>
              <a:off x="5318804" y="1634919"/>
              <a:ext cx="1191" cy="125016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044" name="Line 14"/>
            <p:cNvSpPr>
              <a:spLocks noChangeShapeType="1"/>
            </p:cNvSpPr>
            <p:nvPr/>
          </p:nvSpPr>
          <p:spPr bwMode="auto">
            <a:xfrm flipH="1">
              <a:off x="5210457" y="1634919"/>
              <a:ext cx="102394" cy="1191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045" name="Line 15"/>
            <p:cNvSpPr>
              <a:spLocks noChangeShapeType="1"/>
            </p:cNvSpPr>
            <p:nvPr/>
          </p:nvSpPr>
          <p:spPr bwMode="auto">
            <a:xfrm flipH="1">
              <a:off x="5754573" y="1367028"/>
              <a:ext cx="16669" cy="138112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046" name="Line 16"/>
            <p:cNvSpPr>
              <a:spLocks noChangeShapeType="1"/>
            </p:cNvSpPr>
            <p:nvPr/>
          </p:nvSpPr>
          <p:spPr bwMode="auto">
            <a:xfrm flipH="1" flipV="1">
              <a:off x="5661704" y="1352741"/>
              <a:ext cx="102394" cy="14287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047" name="Line 17"/>
            <p:cNvSpPr>
              <a:spLocks noChangeShapeType="1"/>
            </p:cNvSpPr>
            <p:nvPr/>
          </p:nvSpPr>
          <p:spPr bwMode="auto">
            <a:xfrm>
              <a:off x="5164023" y="1325356"/>
              <a:ext cx="94059" cy="83344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048" name="Line 18"/>
            <p:cNvSpPr>
              <a:spLocks noChangeShapeType="1"/>
            </p:cNvSpPr>
            <p:nvPr/>
          </p:nvSpPr>
          <p:spPr bwMode="auto">
            <a:xfrm flipV="1">
              <a:off x="5155688" y="1228916"/>
              <a:ext cx="94059" cy="90487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049" name="Line 19"/>
            <p:cNvSpPr>
              <a:spLocks noChangeShapeType="1"/>
            </p:cNvSpPr>
            <p:nvPr/>
          </p:nvSpPr>
          <p:spPr bwMode="auto">
            <a:xfrm flipH="1" flipV="1">
              <a:off x="3887673" y="2144506"/>
              <a:ext cx="40481" cy="110728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050" name="Line 20"/>
            <p:cNvSpPr>
              <a:spLocks noChangeShapeType="1"/>
            </p:cNvSpPr>
            <p:nvPr/>
          </p:nvSpPr>
          <p:spPr bwMode="auto">
            <a:xfrm flipV="1">
              <a:off x="3926963" y="2226659"/>
              <a:ext cx="109538" cy="41672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051" name="Line 21"/>
            <p:cNvSpPr>
              <a:spLocks noChangeShapeType="1"/>
            </p:cNvSpPr>
            <p:nvPr/>
          </p:nvSpPr>
          <p:spPr bwMode="auto">
            <a:xfrm flipH="1" flipV="1">
              <a:off x="3374513" y="3210115"/>
              <a:ext cx="32147" cy="104775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052" name="Line 22"/>
            <p:cNvSpPr>
              <a:spLocks noChangeShapeType="1"/>
            </p:cNvSpPr>
            <p:nvPr/>
          </p:nvSpPr>
          <p:spPr bwMode="auto">
            <a:xfrm flipV="1">
              <a:off x="3420948" y="3299412"/>
              <a:ext cx="125016" cy="22622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053" name="Line 23"/>
            <p:cNvSpPr>
              <a:spLocks noChangeShapeType="1"/>
            </p:cNvSpPr>
            <p:nvPr/>
          </p:nvSpPr>
          <p:spPr bwMode="auto">
            <a:xfrm flipH="1">
              <a:off x="3257832" y="4009025"/>
              <a:ext cx="71438" cy="83344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054" name="Line 24"/>
            <p:cNvSpPr>
              <a:spLocks noChangeShapeType="1"/>
            </p:cNvSpPr>
            <p:nvPr/>
          </p:nvSpPr>
          <p:spPr bwMode="auto">
            <a:xfrm flipH="1" flipV="1">
              <a:off x="3242354" y="3953065"/>
              <a:ext cx="78581" cy="55959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055" name="Line 25"/>
            <p:cNvSpPr>
              <a:spLocks noChangeShapeType="1"/>
            </p:cNvSpPr>
            <p:nvPr/>
          </p:nvSpPr>
          <p:spPr bwMode="auto">
            <a:xfrm>
              <a:off x="4502035" y="3080337"/>
              <a:ext cx="32147" cy="96441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056" name="Line 26"/>
            <p:cNvSpPr>
              <a:spLocks noChangeShapeType="1"/>
            </p:cNvSpPr>
            <p:nvPr/>
          </p:nvSpPr>
          <p:spPr bwMode="auto">
            <a:xfrm flipH="1">
              <a:off x="4393688" y="3080337"/>
              <a:ext cx="94059" cy="27384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5245930" y="1342864"/>
            <a:ext cx="4101877" cy="3220640"/>
            <a:chOff x="2216263" y="1050322"/>
            <a:chExt cx="4101877" cy="3220640"/>
          </a:xfrm>
        </p:grpSpPr>
        <p:sp>
          <p:nvSpPr>
            <p:cNvPr id="97" name="Line 4"/>
            <p:cNvSpPr>
              <a:spLocks noChangeShapeType="1"/>
            </p:cNvSpPr>
            <p:nvPr/>
          </p:nvSpPr>
          <p:spPr bwMode="auto">
            <a:xfrm>
              <a:off x="2254135" y="2660047"/>
              <a:ext cx="3921919" cy="11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5"/>
            <p:cNvSpPr>
              <a:spLocks noChangeShapeType="1"/>
            </p:cNvSpPr>
            <p:nvPr/>
          </p:nvSpPr>
          <p:spPr bwMode="auto">
            <a:xfrm flipV="1">
              <a:off x="4215095" y="1050322"/>
              <a:ext cx="0" cy="32206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3203234" y="1143713"/>
                  <a:ext cx="6683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∝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3234" y="1143713"/>
                  <a:ext cx="66838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9259" r="-5556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5534657" y="2757827"/>
                  <a:ext cx="7834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4657" y="2757827"/>
                  <a:ext cx="78348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6452" r="-6452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Freeform 100"/>
            <p:cNvSpPr/>
            <p:nvPr/>
          </p:nvSpPr>
          <p:spPr bwMode="auto">
            <a:xfrm>
              <a:off x="4200641" y="1219651"/>
              <a:ext cx="2019631" cy="1483797"/>
            </a:xfrm>
            <a:custGeom>
              <a:avLst/>
              <a:gdLst>
                <a:gd name="connsiteX0" fmla="*/ 0 w 2019631"/>
                <a:gd name="connsiteY0" fmla="*/ 1383527 h 1383527"/>
                <a:gd name="connsiteX1" fmla="*/ 206734 w 2019631"/>
                <a:gd name="connsiteY1" fmla="*/ 1081378 h 1383527"/>
                <a:gd name="connsiteX2" fmla="*/ 349857 w 2019631"/>
                <a:gd name="connsiteY2" fmla="*/ 850790 h 1383527"/>
                <a:gd name="connsiteX3" fmla="*/ 508883 w 2019631"/>
                <a:gd name="connsiteY3" fmla="*/ 564543 h 1383527"/>
                <a:gd name="connsiteX4" fmla="*/ 604299 w 2019631"/>
                <a:gd name="connsiteY4" fmla="*/ 421419 h 1383527"/>
                <a:gd name="connsiteX5" fmla="*/ 731520 w 2019631"/>
                <a:gd name="connsiteY5" fmla="*/ 318053 h 1383527"/>
                <a:gd name="connsiteX6" fmla="*/ 1065475 w 2019631"/>
                <a:gd name="connsiteY6" fmla="*/ 190832 h 1383527"/>
                <a:gd name="connsiteX7" fmla="*/ 1526650 w 2019631"/>
                <a:gd name="connsiteY7" fmla="*/ 87465 h 1383527"/>
                <a:gd name="connsiteX8" fmla="*/ 2019631 w 2019631"/>
                <a:gd name="connsiteY8" fmla="*/ 0 h 1383527"/>
                <a:gd name="connsiteX9" fmla="*/ 2019631 w 2019631"/>
                <a:gd name="connsiteY9" fmla="*/ 0 h 138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9631" h="1383527">
                  <a:moveTo>
                    <a:pt x="0" y="1383527"/>
                  </a:moveTo>
                  <a:cubicBezTo>
                    <a:pt x="74212" y="1276847"/>
                    <a:pt x="148425" y="1170167"/>
                    <a:pt x="206734" y="1081378"/>
                  </a:cubicBezTo>
                  <a:cubicBezTo>
                    <a:pt x="265043" y="992589"/>
                    <a:pt x="299499" y="936929"/>
                    <a:pt x="349857" y="850790"/>
                  </a:cubicBezTo>
                  <a:cubicBezTo>
                    <a:pt x="400215" y="764651"/>
                    <a:pt x="466476" y="636105"/>
                    <a:pt x="508883" y="564543"/>
                  </a:cubicBezTo>
                  <a:cubicBezTo>
                    <a:pt x="551290" y="492981"/>
                    <a:pt x="567193" y="462501"/>
                    <a:pt x="604299" y="421419"/>
                  </a:cubicBezTo>
                  <a:cubicBezTo>
                    <a:pt x="641405" y="380337"/>
                    <a:pt x="654657" y="356484"/>
                    <a:pt x="731520" y="318053"/>
                  </a:cubicBezTo>
                  <a:cubicBezTo>
                    <a:pt x="808383" y="279622"/>
                    <a:pt x="932953" y="229263"/>
                    <a:pt x="1065475" y="190832"/>
                  </a:cubicBezTo>
                  <a:cubicBezTo>
                    <a:pt x="1197997" y="152401"/>
                    <a:pt x="1367624" y="119270"/>
                    <a:pt x="1526650" y="87465"/>
                  </a:cubicBezTo>
                  <a:cubicBezTo>
                    <a:pt x="1685676" y="55660"/>
                    <a:pt x="2019631" y="0"/>
                    <a:pt x="2019631" y="0"/>
                  </a:cubicBezTo>
                  <a:lnTo>
                    <a:pt x="2019631" y="0"/>
                  </a:lnTo>
                </a:path>
              </a:pathLst>
            </a:custGeom>
            <a:noFill/>
            <a:ln w="38100" cap="flat" cmpd="sng" algn="ctr">
              <a:solidFill>
                <a:srgbClr val="00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2" name="Freeform 101"/>
            <p:cNvSpPr/>
            <p:nvPr/>
          </p:nvSpPr>
          <p:spPr bwMode="auto">
            <a:xfrm flipH="1" flipV="1">
              <a:off x="2216263" y="2608569"/>
              <a:ext cx="2019631" cy="1483797"/>
            </a:xfrm>
            <a:custGeom>
              <a:avLst/>
              <a:gdLst>
                <a:gd name="connsiteX0" fmla="*/ 0 w 2019631"/>
                <a:gd name="connsiteY0" fmla="*/ 1383527 h 1383527"/>
                <a:gd name="connsiteX1" fmla="*/ 206734 w 2019631"/>
                <a:gd name="connsiteY1" fmla="*/ 1081378 h 1383527"/>
                <a:gd name="connsiteX2" fmla="*/ 349857 w 2019631"/>
                <a:gd name="connsiteY2" fmla="*/ 850790 h 1383527"/>
                <a:gd name="connsiteX3" fmla="*/ 508883 w 2019631"/>
                <a:gd name="connsiteY3" fmla="*/ 564543 h 1383527"/>
                <a:gd name="connsiteX4" fmla="*/ 604299 w 2019631"/>
                <a:gd name="connsiteY4" fmla="*/ 421419 h 1383527"/>
                <a:gd name="connsiteX5" fmla="*/ 731520 w 2019631"/>
                <a:gd name="connsiteY5" fmla="*/ 318053 h 1383527"/>
                <a:gd name="connsiteX6" fmla="*/ 1065475 w 2019631"/>
                <a:gd name="connsiteY6" fmla="*/ 190832 h 1383527"/>
                <a:gd name="connsiteX7" fmla="*/ 1526650 w 2019631"/>
                <a:gd name="connsiteY7" fmla="*/ 87465 h 1383527"/>
                <a:gd name="connsiteX8" fmla="*/ 2019631 w 2019631"/>
                <a:gd name="connsiteY8" fmla="*/ 0 h 1383527"/>
                <a:gd name="connsiteX9" fmla="*/ 2019631 w 2019631"/>
                <a:gd name="connsiteY9" fmla="*/ 0 h 138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9631" h="1383527">
                  <a:moveTo>
                    <a:pt x="0" y="1383527"/>
                  </a:moveTo>
                  <a:cubicBezTo>
                    <a:pt x="74212" y="1276847"/>
                    <a:pt x="148425" y="1170167"/>
                    <a:pt x="206734" y="1081378"/>
                  </a:cubicBezTo>
                  <a:cubicBezTo>
                    <a:pt x="265043" y="992589"/>
                    <a:pt x="299499" y="936929"/>
                    <a:pt x="349857" y="850790"/>
                  </a:cubicBezTo>
                  <a:cubicBezTo>
                    <a:pt x="400215" y="764651"/>
                    <a:pt x="466476" y="636105"/>
                    <a:pt x="508883" y="564543"/>
                  </a:cubicBezTo>
                  <a:cubicBezTo>
                    <a:pt x="551290" y="492981"/>
                    <a:pt x="567193" y="462501"/>
                    <a:pt x="604299" y="421419"/>
                  </a:cubicBezTo>
                  <a:cubicBezTo>
                    <a:pt x="641405" y="380337"/>
                    <a:pt x="654657" y="356484"/>
                    <a:pt x="731520" y="318053"/>
                  </a:cubicBezTo>
                  <a:cubicBezTo>
                    <a:pt x="808383" y="279622"/>
                    <a:pt x="932953" y="229263"/>
                    <a:pt x="1065475" y="190832"/>
                  </a:cubicBezTo>
                  <a:cubicBezTo>
                    <a:pt x="1197997" y="152401"/>
                    <a:pt x="1367624" y="119270"/>
                    <a:pt x="1526650" y="87465"/>
                  </a:cubicBezTo>
                  <a:cubicBezTo>
                    <a:pt x="1685676" y="55660"/>
                    <a:pt x="2019631" y="0"/>
                    <a:pt x="2019631" y="0"/>
                  </a:cubicBezTo>
                  <a:lnTo>
                    <a:pt x="2019631" y="0"/>
                  </a:lnTo>
                </a:path>
              </a:pathLst>
            </a:custGeom>
            <a:noFill/>
            <a:ln w="38100" cap="flat" cmpd="sng" algn="ctr">
              <a:solidFill>
                <a:srgbClr val="00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DEE95D4-3F7F-A9DA-6C71-A6427404479A}"/>
                  </a:ext>
                </a:extLst>
              </p:cNvPr>
              <p:cNvSpPr/>
              <p:nvPr/>
            </p:nvSpPr>
            <p:spPr bwMode="auto">
              <a:xfrm>
                <a:off x="3282518" y="1773382"/>
                <a:ext cx="819677" cy="244781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DEE95D4-3F7F-A9DA-6C71-A64274044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2518" y="1773382"/>
                <a:ext cx="819677" cy="24478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B7B18AA8-A2D8-9AD9-64A7-57BF0B598063}"/>
              </a:ext>
            </a:extLst>
          </p:cNvPr>
          <p:cNvGrpSpPr/>
          <p:nvPr/>
        </p:nvGrpSpPr>
        <p:grpSpPr>
          <a:xfrm>
            <a:off x="2062716" y="2056208"/>
            <a:ext cx="2186210" cy="1706731"/>
            <a:chOff x="1569119" y="2225581"/>
            <a:chExt cx="2186210" cy="1706731"/>
          </a:xfrm>
        </p:grpSpPr>
        <p:grpSp>
          <p:nvGrpSpPr>
            <p:cNvPr id="34" name="Group 6">
              <a:extLst>
                <a:ext uri="{FF2B5EF4-FFF2-40B4-BE49-F238E27FC236}">
                  <a16:creationId xmlns:a16="http://schemas.microsoft.com/office/drawing/2014/main" id="{6E002022-6F8F-E4B6-DE67-40AFF1B86F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5756" y="2775032"/>
              <a:ext cx="159572" cy="123099"/>
              <a:chOff x="0" y="0"/>
              <a:chExt cx="20000" cy="20000"/>
            </a:xfrm>
          </p:grpSpPr>
          <p:sp>
            <p:nvSpPr>
              <p:cNvPr id="75" name="Arc 7">
                <a:extLst>
                  <a:ext uri="{FF2B5EF4-FFF2-40B4-BE49-F238E27FC236}">
                    <a16:creationId xmlns:a16="http://schemas.microsoft.com/office/drawing/2014/main" id="{B89BA9A9-B96E-6A33-E4AD-D9C599B7F67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en-US" sz="2800" kern="0">
                  <a:latin typeface="Calibri" panose="020F0502020204030204"/>
                </a:endParaRPr>
              </a:p>
            </p:txBody>
          </p:sp>
          <p:sp>
            <p:nvSpPr>
              <p:cNvPr id="76" name="Arc 8">
                <a:extLst>
                  <a:ext uri="{FF2B5EF4-FFF2-40B4-BE49-F238E27FC236}">
                    <a16:creationId xmlns:a16="http://schemas.microsoft.com/office/drawing/2014/main" id="{BB23B816-5FFB-967A-C59F-A45F8DE14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en-US" sz="2800" kern="0">
                  <a:latin typeface="Calibri" panose="020F0502020204030204"/>
                </a:endParaRPr>
              </a:p>
            </p:txBody>
          </p:sp>
        </p:grpSp>
        <p:sp>
          <p:nvSpPr>
            <p:cNvPr id="35" name="Line 9">
              <a:extLst>
                <a:ext uri="{FF2B5EF4-FFF2-40B4-BE49-F238E27FC236}">
                  <a16:creationId xmlns:a16="http://schemas.microsoft.com/office/drawing/2014/main" id="{EC2A3BD3-4DFF-96F6-D1A3-C41B90012A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7585" y="2776550"/>
              <a:ext cx="1929692" cy="91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>
                <a:defRPr/>
              </a:pPr>
              <a:endParaRPr lang="en-US" sz="2800" kern="0">
                <a:latin typeface="Calibri" panose="020F0502020204030204"/>
              </a:endParaRPr>
            </a:p>
          </p:txBody>
        </p:sp>
        <p:grpSp>
          <p:nvGrpSpPr>
            <p:cNvPr id="36" name="Group 10">
              <a:extLst>
                <a:ext uri="{FF2B5EF4-FFF2-40B4-BE49-F238E27FC236}">
                  <a16:creationId xmlns:a16="http://schemas.microsoft.com/office/drawing/2014/main" id="{354F68DF-C075-D74B-181D-0DF44E04C5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7444" y="2899650"/>
              <a:ext cx="1107885" cy="246196"/>
              <a:chOff x="0" y="0"/>
              <a:chExt cx="20000" cy="19999"/>
            </a:xfrm>
          </p:grpSpPr>
          <p:grpSp>
            <p:nvGrpSpPr>
              <p:cNvPr id="68" name="Group 11">
                <a:extLst>
                  <a:ext uri="{FF2B5EF4-FFF2-40B4-BE49-F238E27FC236}">
                    <a16:creationId xmlns:a16="http://schemas.microsoft.com/office/drawing/2014/main" id="{0AF8A176-20B1-0A37-BE8D-A45D6C7C19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73" name="Arc 12">
                  <a:extLst>
                    <a:ext uri="{FF2B5EF4-FFF2-40B4-BE49-F238E27FC236}">
                      <a16:creationId xmlns:a16="http://schemas.microsoft.com/office/drawing/2014/main" id="{47BAF308-BCD4-0AA7-13A3-7B3AFD7169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  <p:sp>
              <p:nvSpPr>
                <p:cNvPr id="74" name="Arc 13">
                  <a:extLst>
                    <a:ext uri="{FF2B5EF4-FFF2-40B4-BE49-F238E27FC236}">
                      <a16:creationId xmlns:a16="http://schemas.microsoft.com/office/drawing/2014/main" id="{3093F8BD-DCDB-FDF6-B278-60CDA0EF79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</p:grpSp>
          <p:sp>
            <p:nvSpPr>
              <p:cNvPr id="69" name="Line 14">
                <a:extLst>
                  <a:ext uri="{FF2B5EF4-FFF2-40B4-BE49-F238E27FC236}">
                    <a16:creationId xmlns:a16="http://schemas.microsoft.com/office/drawing/2014/main" id="{43D3B659-CB7A-456B-D65A-BF10AFE840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en-US" sz="2800" kern="0">
                  <a:latin typeface="Calibri" panose="020F0502020204030204"/>
                </a:endParaRPr>
              </a:p>
            </p:txBody>
          </p:sp>
          <p:grpSp>
            <p:nvGrpSpPr>
              <p:cNvPr id="70" name="Group 15">
                <a:extLst>
                  <a:ext uri="{FF2B5EF4-FFF2-40B4-BE49-F238E27FC236}">
                    <a16:creationId xmlns:a16="http://schemas.microsoft.com/office/drawing/2014/main" id="{5AFCC320-549E-7BA7-47FB-435A6BFC8E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71" name="Arc 16">
                  <a:extLst>
                    <a:ext uri="{FF2B5EF4-FFF2-40B4-BE49-F238E27FC236}">
                      <a16:creationId xmlns:a16="http://schemas.microsoft.com/office/drawing/2014/main" id="{9DAF708B-0DC0-F3FE-7ACD-FFB6DD8905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  <p:sp>
              <p:nvSpPr>
                <p:cNvPr id="72" name="Arc 17">
                  <a:extLst>
                    <a:ext uri="{FF2B5EF4-FFF2-40B4-BE49-F238E27FC236}">
                      <a16:creationId xmlns:a16="http://schemas.microsoft.com/office/drawing/2014/main" id="{7663B354-AE7B-1C0A-0DE2-DE745204ED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37" name="Group 18">
              <a:extLst>
                <a:ext uri="{FF2B5EF4-FFF2-40B4-BE49-F238E27FC236}">
                  <a16:creationId xmlns:a16="http://schemas.microsoft.com/office/drawing/2014/main" id="{2916C295-1267-A70E-87F3-7F5A489526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7444" y="3145846"/>
              <a:ext cx="1107885" cy="246196"/>
              <a:chOff x="0" y="0"/>
              <a:chExt cx="20000" cy="19999"/>
            </a:xfrm>
          </p:grpSpPr>
          <p:grpSp>
            <p:nvGrpSpPr>
              <p:cNvPr id="61" name="Group 19">
                <a:extLst>
                  <a:ext uri="{FF2B5EF4-FFF2-40B4-BE49-F238E27FC236}">
                    <a16:creationId xmlns:a16="http://schemas.microsoft.com/office/drawing/2014/main" id="{7B50D563-55E6-2AE9-AB8B-081AD3E426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66" name="Arc 20">
                  <a:extLst>
                    <a:ext uri="{FF2B5EF4-FFF2-40B4-BE49-F238E27FC236}">
                      <a16:creationId xmlns:a16="http://schemas.microsoft.com/office/drawing/2014/main" id="{202207ED-B4F9-EE08-7247-417EFCBA8B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  <p:sp>
              <p:nvSpPr>
                <p:cNvPr id="67" name="Arc 21">
                  <a:extLst>
                    <a:ext uri="{FF2B5EF4-FFF2-40B4-BE49-F238E27FC236}">
                      <a16:creationId xmlns:a16="http://schemas.microsoft.com/office/drawing/2014/main" id="{3341CDFA-6C34-E4D5-5575-BBEB8CE3F6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</p:grpSp>
          <p:sp>
            <p:nvSpPr>
              <p:cNvPr id="62" name="Line 22">
                <a:extLst>
                  <a:ext uri="{FF2B5EF4-FFF2-40B4-BE49-F238E27FC236}">
                    <a16:creationId xmlns:a16="http://schemas.microsoft.com/office/drawing/2014/main" id="{047F9FCB-3374-458C-EA01-727E0828D6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en-US" sz="2800" kern="0">
                  <a:latin typeface="Calibri" panose="020F0502020204030204"/>
                </a:endParaRPr>
              </a:p>
            </p:txBody>
          </p:sp>
          <p:grpSp>
            <p:nvGrpSpPr>
              <p:cNvPr id="63" name="Group 23">
                <a:extLst>
                  <a:ext uri="{FF2B5EF4-FFF2-40B4-BE49-F238E27FC236}">
                    <a16:creationId xmlns:a16="http://schemas.microsoft.com/office/drawing/2014/main" id="{6C863D8C-E53F-2425-228F-7E4780CF4F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64" name="Arc 24">
                  <a:extLst>
                    <a:ext uri="{FF2B5EF4-FFF2-40B4-BE49-F238E27FC236}">
                      <a16:creationId xmlns:a16="http://schemas.microsoft.com/office/drawing/2014/main" id="{77C73F33-16C7-2B71-42A1-FBCE5EB9DE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  <p:sp>
              <p:nvSpPr>
                <p:cNvPr id="65" name="Arc 25">
                  <a:extLst>
                    <a:ext uri="{FF2B5EF4-FFF2-40B4-BE49-F238E27FC236}">
                      <a16:creationId xmlns:a16="http://schemas.microsoft.com/office/drawing/2014/main" id="{58CE0D32-7ABB-6D81-32EA-DD86323DB1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38" name="Group 26">
              <a:extLst>
                <a:ext uri="{FF2B5EF4-FFF2-40B4-BE49-F238E27FC236}">
                  <a16:creationId xmlns:a16="http://schemas.microsoft.com/office/drawing/2014/main" id="{B65736EE-ED0E-8F53-0C64-483016611F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7444" y="3392043"/>
              <a:ext cx="1107885" cy="247716"/>
              <a:chOff x="0" y="-1"/>
              <a:chExt cx="20000" cy="20002"/>
            </a:xfrm>
          </p:grpSpPr>
          <p:grpSp>
            <p:nvGrpSpPr>
              <p:cNvPr id="54" name="Group 27">
                <a:extLst>
                  <a:ext uri="{FF2B5EF4-FFF2-40B4-BE49-F238E27FC236}">
                    <a16:creationId xmlns:a16="http://schemas.microsoft.com/office/drawing/2014/main" id="{D994CD96-2642-756A-989E-08ACD4684D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-1"/>
                <a:ext cx="2874" cy="10046"/>
                <a:chOff x="0" y="-1"/>
                <a:chExt cx="20000" cy="20001"/>
              </a:xfrm>
            </p:grpSpPr>
            <p:sp>
              <p:nvSpPr>
                <p:cNvPr id="59" name="Arc 28">
                  <a:extLst>
                    <a:ext uri="{FF2B5EF4-FFF2-40B4-BE49-F238E27FC236}">
                      <a16:creationId xmlns:a16="http://schemas.microsoft.com/office/drawing/2014/main" id="{A9556B66-2152-EBD7-BB31-F1F8934E99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89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  <p:sp>
              <p:nvSpPr>
                <p:cNvPr id="60" name="Arc 29">
                  <a:extLst>
                    <a:ext uri="{FF2B5EF4-FFF2-40B4-BE49-F238E27FC236}">
                      <a16:creationId xmlns:a16="http://schemas.microsoft.com/office/drawing/2014/main" id="{700CE299-72D0-E3FA-FB27-8F6C7C02A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-1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</p:grpSp>
          <p:sp>
            <p:nvSpPr>
              <p:cNvPr id="55" name="Line 30">
                <a:extLst>
                  <a:ext uri="{FF2B5EF4-FFF2-40B4-BE49-F238E27FC236}">
                    <a16:creationId xmlns:a16="http://schemas.microsoft.com/office/drawing/2014/main" id="{D2ADF802-BCE2-31B8-9138-96EE2A96D0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en-US" sz="2800" kern="0">
                  <a:latin typeface="Calibri" panose="020F0502020204030204"/>
                </a:endParaRPr>
              </a:p>
            </p:txBody>
          </p:sp>
          <p:grpSp>
            <p:nvGrpSpPr>
              <p:cNvPr id="56" name="Group 31">
                <a:extLst>
                  <a:ext uri="{FF2B5EF4-FFF2-40B4-BE49-F238E27FC236}">
                    <a16:creationId xmlns:a16="http://schemas.microsoft.com/office/drawing/2014/main" id="{AF88E11D-603A-7E26-6263-E9BD43C72A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6"/>
                <a:chOff x="0" y="1"/>
                <a:chExt cx="20000" cy="19999"/>
              </a:xfrm>
            </p:grpSpPr>
            <p:sp>
              <p:nvSpPr>
                <p:cNvPr id="57" name="Arc 32">
                  <a:extLst>
                    <a:ext uri="{FF2B5EF4-FFF2-40B4-BE49-F238E27FC236}">
                      <a16:creationId xmlns:a16="http://schemas.microsoft.com/office/drawing/2014/main" id="{AE4070CE-2E07-A926-8B2B-E51667127E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  <p:sp>
              <p:nvSpPr>
                <p:cNvPr id="58" name="Arc 33">
                  <a:extLst>
                    <a:ext uri="{FF2B5EF4-FFF2-40B4-BE49-F238E27FC236}">
                      <a16:creationId xmlns:a16="http://schemas.microsoft.com/office/drawing/2014/main" id="{94A83FBD-0408-9EE4-EEA4-B9A85AFBED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39" name="Group 34">
              <a:extLst>
                <a:ext uri="{FF2B5EF4-FFF2-40B4-BE49-F238E27FC236}">
                  <a16:creationId xmlns:a16="http://schemas.microsoft.com/office/drawing/2014/main" id="{68E06F8D-6BEE-BACC-46D7-6C875EFD22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7444" y="3638240"/>
              <a:ext cx="1107885" cy="247716"/>
              <a:chOff x="0" y="1"/>
              <a:chExt cx="20000" cy="19998"/>
            </a:xfrm>
          </p:grpSpPr>
          <p:grpSp>
            <p:nvGrpSpPr>
              <p:cNvPr id="47" name="Group 35">
                <a:extLst>
                  <a:ext uri="{FF2B5EF4-FFF2-40B4-BE49-F238E27FC236}">
                    <a16:creationId xmlns:a16="http://schemas.microsoft.com/office/drawing/2014/main" id="{6B4293B0-423E-6EA1-7C94-6E1C6D3DF2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"/>
                <a:ext cx="2874" cy="9954"/>
                <a:chOff x="0" y="2"/>
                <a:chExt cx="20000" cy="19998"/>
              </a:xfrm>
            </p:grpSpPr>
            <p:sp>
              <p:nvSpPr>
                <p:cNvPr id="52" name="Arc 36">
                  <a:extLst>
                    <a:ext uri="{FF2B5EF4-FFF2-40B4-BE49-F238E27FC236}">
                      <a16:creationId xmlns:a16="http://schemas.microsoft.com/office/drawing/2014/main" id="{F4E73016-3201-98B6-F655-DEF30BD5A4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1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  <p:sp>
              <p:nvSpPr>
                <p:cNvPr id="53" name="Arc 37">
                  <a:extLst>
                    <a:ext uri="{FF2B5EF4-FFF2-40B4-BE49-F238E27FC236}">
                      <a16:creationId xmlns:a16="http://schemas.microsoft.com/office/drawing/2014/main" id="{D409DCA6-BBD1-8757-6FAF-DF4E7D8A1B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2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</p:grpSp>
          <p:sp>
            <p:nvSpPr>
              <p:cNvPr id="48" name="Line 38">
                <a:extLst>
                  <a:ext uri="{FF2B5EF4-FFF2-40B4-BE49-F238E27FC236}">
                    <a16:creationId xmlns:a16="http://schemas.microsoft.com/office/drawing/2014/main" id="{C00254D3-B430-CEB3-1105-44D184B142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en-US" sz="2800" kern="0">
                  <a:latin typeface="Calibri" panose="020F0502020204030204"/>
                </a:endParaRPr>
              </a:p>
            </p:txBody>
          </p:sp>
          <p:grpSp>
            <p:nvGrpSpPr>
              <p:cNvPr id="49" name="Group 39">
                <a:extLst>
                  <a:ext uri="{FF2B5EF4-FFF2-40B4-BE49-F238E27FC236}">
                    <a16:creationId xmlns:a16="http://schemas.microsoft.com/office/drawing/2014/main" id="{C1644A8B-7F05-7C34-D402-423ECE108D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4"/>
                <a:chOff x="0" y="1"/>
                <a:chExt cx="20000" cy="19999"/>
              </a:xfrm>
            </p:grpSpPr>
            <p:sp>
              <p:nvSpPr>
                <p:cNvPr id="50" name="Arc 40">
                  <a:extLst>
                    <a:ext uri="{FF2B5EF4-FFF2-40B4-BE49-F238E27FC236}">
                      <a16:creationId xmlns:a16="http://schemas.microsoft.com/office/drawing/2014/main" id="{B10C71A1-C4CB-FF17-172B-7FB2ED681A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  <p:sp>
              <p:nvSpPr>
                <p:cNvPr id="51" name="Arc 41">
                  <a:extLst>
                    <a:ext uri="{FF2B5EF4-FFF2-40B4-BE49-F238E27FC236}">
                      <a16:creationId xmlns:a16="http://schemas.microsoft.com/office/drawing/2014/main" id="{2F619845-00DB-D537-7BBB-6E548E07E6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en-US" sz="2800" kern="0"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40" name="Line 42">
              <a:extLst>
                <a:ext uri="{FF2B5EF4-FFF2-40B4-BE49-F238E27FC236}">
                  <a16:creationId xmlns:a16="http://schemas.microsoft.com/office/drawing/2014/main" id="{E69440DB-BDBC-E064-4812-F7CCD0E56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10207" y="3883323"/>
              <a:ext cx="1196807" cy="26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>
                <a:defRPr/>
              </a:pPr>
              <a:endParaRPr lang="en-US" sz="2800" kern="0">
                <a:latin typeface="Calibri" panose="020F0502020204030204"/>
              </a:endParaRPr>
            </a:p>
          </p:txBody>
        </p:sp>
        <p:sp>
          <p:nvSpPr>
            <p:cNvPr id="42" name="Line 118">
              <a:extLst>
                <a:ext uri="{FF2B5EF4-FFF2-40B4-BE49-F238E27FC236}">
                  <a16:creationId xmlns:a16="http://schemas.microsoft.com/office/drawing/2014/main" id="{AF439736-DE95-18F8-83BA-21ABDA1B16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7459" y="2621022"/>
              <a:ext cx="553808" cy="2634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>
                <a:defRPr/>
              </a:pPr>
              <a:endParaRPr lang="en-US" sz="2800" kern="0"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28CFFC7-9198-BA60-095D-BBEE87D63E6A}"/>
                    </a:ext>
                  </a:extLst>
                </p:cNvPr>
                <p:cNvSpPr txBox="1"/>
                <p:nvPr/>
              </p:nvSpPr>
              <p:spPr>
                <a:xfrm>
                  <a:off x="1920873" y="2225581"/>
                  <a:ext cx="20698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9144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ker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800" kern="0" dirty="0"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28CFFC7-9198-BA60-095D-BBEE87D63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0873" y="2225581"/>
                  <a:ext cx="206980" cy="430887"/>
                </a:xfrm>
                <a:prstGeom prst="rect">
                  <a:avLst/>
                </a:prstGeom>
                <a:blipFill>
                  <a:blip r:embed="rId6"/>
                  <a:stretch>
                    <a:fillRect l="-35294" r="-29412"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33832B7-9308-FF55-B2E2-5DD77B53933A}"/>
                </a:ext>
              </a:extLst>
            </p:cNvPr>
            <p:cNvSpPr/>
            <p:nvPr/>
          </p:nvSpPr>
          <p:spPr>
            <a:xfrm>
              <a:off x="1569119" y="2726145"/>
              <a:ext cx="98466" cy="10178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037B7AA-B7C5-9DE4-587C-7CE39BCECCD3}"/>
                </a:ext>
              </a:extLst>
            </p:cNvPr>
            <p:cNvSpPr/>
            <p:nvPr/>
          </p:nvSpPr>
          <p:spPr>
            <a:xfrm>
              <a:off x="1569119" y="3830533"/>
              <a:ext cx="98466" cy="101779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6428407-CDBC-2689-FA3D-D060EB88DC78}"/>
              </a:ext>
            </a:extLst>
          </p:cNvPr>
          <p:cNvSpPr txBox="1"/>
          <p:nvPr/>
        </p:nvSpPr>
        <p:spPr>
          <a:xfrm>
            <a:off x="3242580" y="3713949"/>
            <a:ext cx="910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Magnetic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</a:p>
        </p:txBody>
      </p:sp>
      <p:sp>
        <p:nvSpPr>
          <p:cNvPr id="78" name="Up Arrow 77">
            <a:extLst>
              <a:ext uri="{FF2B5EF4-FFF2-40B4-BE49-F238E27FC236}">
                <a16:creationId xmlns:a16="http://schemas.microsoft.com/office/drawing/2014/main" id="{AC1562E4-BD56-6EAF-92F2-BF486F169EFE}"/>
              </a:ext>
            </a:extLst>
          </p:cNvPr>
          <p:cNvSpPr/>
          <p:nvPr/>
        </p:nvSpPr>
        <p:spPr bwMode="auto">
          <a:xfrm>
            <a:off x="3574576" y="2182769"/>
            <a:ext cx="226881" cy="330151"/>
          </a:xfrm>
          <a:prstGeom prst="upArrow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AFEE9D-94DE-F12B-9797-BEDF001759DC}"/>
              </a:ext>
            </a:extLst>
          </p:cNvPr>
          <p:cNvGrpSpPr/>
          <p:nvPr/>
        </p:nvGrpSpPr>
        <p:grpSpPr>
          <a:xfrm>
            <a:off x="5106049" y="1779208"/>
            <a:ext cx="2042189" cy="707886"/>
            <a:chOff x="3582048" y="2446852"/>
            <a:chExt cx="2042189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3B5871-C597-9DFA-E4FC-9213937B5051}"/>
                </a:ext>
              </a:extLst>
            </p:cNvPr>
            <p:cNvSpPr txBox="1"/>
            <p:nvPr/>
          </p:nvSpPr>
          <p:spPr>
            <a:xfrm>
              <a:off x="3582048" y="2446852"/>
              <a:ext cx="14382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Remanent 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magnetism</a:t>
              </a:r>
            </a:p>
          </p:txBody>
        </p:sp>
        <p:sp>
          <p:nvSpPr>
            <p:cNvPr id="80" name="Line 118">
              <a:extLst>
                <a:ext uri="{FF2B5EF4-FFF2-40B4-BE49-F238E27FC236}">
                  <a16:creationId xmlns:a16="http://schemas.microsoft.com/office/drawing/2014/main" id="{372FA5E8-7901-FFF9-EDA2-60FB88F4F9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67095" y="2735471"/>
              <a:ext cx="657142" cy="15885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>
                <a:defRPr/>
              </a:pPr>
              <a:endParaRPr lang="en-US" sz="2800" kern="0">
                <a:latin typeface="Calibri" panose="020F0502020204030204"/>
              </a:endParaRPr>
            </a:p>
          </p:txBody>
        </p:sp>
      </p:grp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D79CDA3D-930B-E633-EF4C-5460F1391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4928476"/>
            <a:ext cx="8820150" cy="1567739"/>
          </a:xfrm>
        </p:spPr>
        <p:txBody>
          <a:bodyPr/>
          <a:lstStyle/>
          <a:p>
            <a:r>
              <a:rPr lang="en-US" dirty="0"/>
              <a:t>If we apply an ac voltage to such materials, the flux follows a hysteresis loop at every cycle</a:t>
            </a:r>
          </a:p>
          <a:p>
            <a:r>
              <a:rPr lang="en-US" dirty="0"/>
              <a:t>An amount of energy proportional  to the area of the hysteresis loop is dissipated at every cycle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DC5D38-E8E8-D670-D99E-013936ADE6CF}"/>
              </a:ext>
            </a:extLst>
          </p:cNvPr>
          <p:cNvGrpSpPr/>
          <p:nvPr/>
        </p:nvGrpSpPr>
        <p:grpSpPr>
          <a:xfrm>
            <a:off x="1863302" y="2909117"/>
            <a:ext cx="501477" cy="501477"/>
            <a:chOff x="3135439" y="4979743"/>
            <a:chExt cx="419418" cy="41941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F2337F9-EACD-7E4D-0086-BF12E291D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5439" y="4979743"/>
              <a:ext cx="419418" cy="4194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" name="Arc 8">
              <a:extLst>
                <a:ext uri="{FF2B5EF4-FFF2-40B4-BE49-F238E27FC236}">
                  <a16:creationId xmlns:a16="http://schemas.microsoft.com/office/drawing/2014/main" id="{4D29B208-3B7F-6029-0D51-F4D096E0FD92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3344751" y="5180677"/>
              <a:ext cx="87324" cy="99953"/>
            </a:xfrm>
            <a:custGeom>
              <a:avLst/>
              <a:gdLst>
                <a:gd name="G0" fmla="+- 2552 0 0"/>
                <a:gd name="G1" fmla="+- 21600 0 0"/>
                <a:gd name="G2" fmla="+- 21600 0 0"/>
                <a:gd name="T0" fmla="*/ 0 w 24152"/>
                <a:gd name="T1" fmla="*/ 152 h 21600"/>
                <a:gd name="T2" fmla="*/ 24152 w 24152"/>
                <a:gd name="T3" fmla="*/ 21600 h 21600"/>
                <a:gd name="T4" fmla="*/ 2552 w 2415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152" h="21600" fill="none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</a:path>
                <a:path w="24152" h="21600" stroke="0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  <a:lnTo>
                    <a:pt x="2552" y="2160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" name="Arc 9">
              <a:extLst>
                <a:ext uri="{FF2B5EF4-FFF2-40B4-BE49-F238E27FC236}">
                  <a16:creationId xmlns:a16="http://schemas.microsoft.com/office/drawing/2014/main" id="{449ED398-1B23-6C5A-889B-CD8AA01BACA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432075" y="5180677"/>
              <a:ext cx="87324" cy="99953"/>
            </a:xfrm>
            <a:custGeom>
              <a:avLst/>
              <a:gdLst>
                <a:gd name="G0" fmla="+- 2552 0 0"/>
                <a:gd name="G1" fmla="+- 21600 0 0"/>
                <a:gd name="G2" fmla="+- 21600 0 0"/>
                <a:gd name="T0" fmla="*/ 0 w 24152"/>
                <a:gd name="T1" fmla="*/ 152 h 21600"/>
                <a:gd name="T2" fmla="*/ 24152 w 24152"/>
                <a:gd name="T3" fmla="*/ 21600 h 21600"/>
                <a:gd name="T4" fmla="*/ 2552 w 2415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152" h="21600" fill="none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</a:path>
                <a:path w="24152" h="21600" stroke="0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  <a:lnTo>
                    <a:pt x="2552" y="2160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" name="Arc 11">
              <a:extLst>
                <a:ext uri="{FF2B5EF4-FFF2-40B4-BE49-F238E27FC236}">
                  <a16:creationId xmlns:a16="http://schemas.microsoft.com/office/drawing/2014/main" id="{7E590B0F-8CA6-6842-C3D7-A62DDDC4BC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2417" y="5089663"/>
              <a:ext cx="87324" cy="99953"/>
            </a:xfrm>
            <a:custGeom>
              <a:avLst/>
              <a:gdLst>
                <a:gd name="G0" fmla="+- 2552 0 0"/>
                <a:gd name="G1" fmla="+- 21600 0 0"/>
                <a:gd name="G2" fmla="+- 21600 0 0"/>
                <a:gd name="T0" fmla="*/ 0 w 24152"/>
                <a:gd name="T1" fmla="*/ 152 h 21600"/>
                <a:gd name="T2" fmla="*/ 24152 w 24152"/>
                <a:gd name="T3" fmla="*/ 21600 h 21600"/>
                <a:gd name="T4" fmla="*/ 2552 w 2415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152" h="21600" fill="none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</a:path>
                <a:path w="24152" h="21600" stroke="0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  <a:lnTo>
                    <a:pt x="2552" y="2160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" name="Arc 12">
              <a:extLst>
                <a:ext uri="{FF2B5EF4-FFF2-40B4-BE49-F238E27FC236}">
                  <a16:creationId xmlns:a16="http://schemas.microsoft.com/office/drawing/2014/main" id="{54B1F1F4-342C-00BF-AFB8-63C518793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741" y="5089663"/>
              <a:ext cx="87324" cy="99953"/>
            </a:xfrm>
            <a:custGeom>
              <a:avLst/>
              <a:gdLst>
                <a:gd name="G0" fmla="+- 2552 0 0"/>
                <a:gd name="G1" fmla="+- 21600 0 0"/>
                <a:gd name="G2" fmla="+- 21600 0 0"/>
                <a:gd name="T0" fmla="*/ 0 w 24152"/>
                <a:gd name="T1" fmla="*/ 152 h 21600"/>
                <a:gd name="T2" fmla="*/ 24152 w 24152"/>
                <a:gd name="T3" fmla="*/ 21600 h 21600"/>
                <a:gd name="T4" fmla="*/ 2552 w 2415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152" h="21600" fill="none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</a:path>
                <a:path w="24152" h="21600" stroke="0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  <a:lnTo>
                    <a:pt x="2552" y="2160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71FA07-2CB2-99E0-7CA2-8E352084B4F6}"/>
              </a:ext>
            </a:extLst>
          </p:cNvPr>
          <p:cNvCxnSpPr>
            <a:stCxn id="44" idx="4"/>
            <a:endCxn id="6" idx="0"/>
          </p:cNvCxnSpPr>
          <p:nvPr/>
        </p:nvCxnSpPr>
        <p:spPr bwMode="auto">
          <a:xfrm>
            <a:off x="2111949" y="2658552"/>
            <a:ext cx="2092" cy="25056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3A1ED-A565-CDEA-7648-77C5383047E5}"/>
              </a:ext>
            </a:extLst>
          </p:cNvPr>
          <p:cNvCxnSpPr>
            <a:cxnSpLocks/>
            <a:stCxn id="45" idx="0"/>
            <a:endCxn id="6" idx="4"/>
          </p:cNvCxnSpPr>
          <p:nvPr/>
        </p:nvCxnSpPr>
        <p:spPr bwMode="auto">
          <a:xfrm flipV="1">
            <a:off x="2111949" y="3410594"/>
            <a:ext cx="2092" cy="25056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Up Arrow 16">
            <a:extLst>
              <a:ext uri="{FF2B5EF4-FFF2-40B4-BE49-F238E27FC236}">
                <a16:creationId xmlns:a16="http://schemas.microsoft.com/office/drawing/2014/main" id="{986FFA1A-8B9D-D91E-D068-B0A250EE959E}"/>
              </a:ext>
            </a:extLst>
          </p:cNvPr>
          <p:cNvSpPr/>
          <p:nvPr/>
        </p:nvSpPr>
        <p:spPr bwMode="auto">
          <a:xfrm rot="10800000">
            <a:off x="3574575" y="2342652"/>
            <a:ext cx="226881" cy="330151"/>
          </a:xfrm>
          <a:prstGeom prst="upArrow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Eddy current losses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17550" y="954158"/>
            <a:ext cx="9264650" cy="5343277"/>
          </a:xfrm>
        </p:spPr>
        <p:txBody>
          <a:bodyPr/>
          <a:lstStyle/>
          <a:p>
            <a:r>
              <a:rPr lang="en-US" dirty="0"/>
              <a:t>Lenz’s law:</a:t>
            </a:r>
          </a:p>
          <a:p>
            <a:pPr lvl="1"/>
            <a:r>
              <a:rPr lang="en-US" dirty="0"/>
              <a:t>Variable magnetic flux induces currents that tend to oppose the change in flux</a:t>
            </a:r>
          </a:p>
          <a:p>
            <a:r>
              <a:rPr lang="en-US" dirty="0"/>
              <a:t>Such currents are induced in the iron of the magnetic core</a:t>
            </a:r>
          </a:p>
        </p:txBody>
      </p:sp>
      <p:sp>
        <p:nvSpPr>
          <p:cNvPr id="8397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2A266D45-A2D5-4ABE-9ABE-760BE5921DD7}" type="slidenum">
              <a:rPr lang="en-US" sz="1050">
                <a:solidFill>
                  <a:srgbClr val="000000"/>
                </a:solidFill>
                <a:latin typeface="Calibri" panose="020F0502020204030204" pitchFamily="34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sz="10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75105" name="Picture 1" descr="The difference between inductive proximity, displacement, and eddy-current sensors">
            <a:extLst>
              <a:ext uri="{FF2B5EF4-FFF2-40B4-BE49-F238E27FC236}">
                <a16:creationId xmlns:a16="http://schemas.microsoft.com/office/drawing/2014/main" id="{C44A769C-5D3C-C846-9041-AA1130FBA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8175" y="2567070"/>
            <a:ext cx="5673651" cy="363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5B2174-5C1D-6E46-A45B-A64F4E9FA1CC}"/>
              </a:ext>
            </a:extLst>
          </p:cNvPr>
          <p:cNvSpPr txBox="1"/>
          <p:nvPr/>
        </p:nvSpPr>
        <p:spPr>
          <a:xfrm>
            <a:off x="1896141" y="6549656"/>
            <a:ext cx="77556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sz="11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www.eenewsanalog.com</a:t>
            </a: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/news/difference-between-inductive-proximity-displacement-and-eddy-current-sensors-0</a:t>
            </a:r>
          </a:p>
        </p:txBody>
      </p:sp>
    </p:spTree>
    <p:extLst>
      <p:ext uri="{BB962C8B-B14F-4D97-AF65-F5344CB8AC3E}">
        <p14:creationId xmlns:p14="http://schemas.microsoft.com/office/powerpoint/2010/main" val="158962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Eddy current losses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2350" y="954158"/>
            <a:ext cx="8959850" cy="5343277"/>
          </a:xfrm>
        </p:spPr>
        <p:txBody>
          <a:bodyPr/>
          <a:lstStyle/>
          <a:p>
            <a:r>
              <a:rPr lang="en-US" dirty="0"/>
              <a:t>These circulating currents (eddy currents) create losses in the core</a:t>
            </a:r>
          </a:p>
          <a:p>
            <a:r>
              <a:rPr lang="en-US" dirty="0"/>
              <a:t>Building the magnetic core using laminations reduces the eddy current losses by reducing the magnitude of the eddy currents</a:t>
            </a:r>
          </a:p>
        </p:txBody>
      </p:sp>
      <p:sp>
        <p:nvSpPr>
          <p:cNvPr id="8397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2A266D45-A2D5-4ABE-9ABE-760BE5921DD7}" type="slidenum">
              <a:rPr lang="en-US" sz="1050">
                <a:solidFill>
                  <a:srgbClr val="000000"/>
                </a:solidFill>
                <a:latin typeface="Calibri" panose="020F0502020204030204" pitchFamily="34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sz="10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576" y="3007911"/>
            <a:ext cx="5802624" cy="27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0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48" name="Rectangle 15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Modeling the core losses</a:t>
            </a:r>
            <a:endParaRPr lang="en-US" dirty="0"/>
          </a:p>
        </p:txBody>
      </p:sp>
      <p:sp>
        <p:nvSpPr>
          <p:cNvPr id="8909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F86301C4-1D80-4584-B402-F7FA39CD1F5A}" type="slidenum">
              <a:rPr lang="en-US" sz="1050">
                <a:solidFill>
                  <a:srgbClr val="000000"/>
                </a:solidFill>
                <a:latin typeface="Calibri" panose="020F0502020204030204" pitchFamily="34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sz="105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1939253" y="1404675"/>
            <a:ext cx="831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“Core losses” or “iron losses” = hysteresis losses + eddy current losses)</a:t>
            </a:r>
          </a:p>
        </p:txBody>
      </p:sp>
      <p:grpSp>
        <p:nvGrpSpPr>
          <p:cNvPr id="277" name="Group 69"/>
          <p:cNvGrpSpPr>
            <a:grpSpLocks/>
          </p:cNvGrpSpPr>
          <p:nvPr/>
        </p:nvGrpSpPr>
        <p:grpSpPr bwMode="auto">
          <a:xfrm rot="5400000">
            <a:off x="4157800" y="3657621"/>
            <a:ext cx="1571686" cy="265509"/>
            <a:chOff x="-14348" y="-115"/>
            <a:chExt cx="44674" cy="20230"/>
          </a:xfrm>
        </p:grpSpPr>
        <p:sp>
          <p:nvSpPr>
            <p:cNvPr id="279" name="Line 70"/>
            <p:cNvSpPr>
              <a:spLocks noChangeShapeType="1"/>
            </p:cNvSpPr>
            <p:nvPr/>
          </p:nvSpPr>
          <p:spPr bwMode="auto">
            <a:xfrm>
              <a:off x="-14348" y="9570"/>
              <a:ext cx="16409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i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0" name="Line 71"/>
            <p:cNvSpPr>
              <a:spLocks noChangeShapeType="1"/>
            </p:cNvSpPr>
            <p:nvPr/>
          </p:nvSpPr>
          <p:spPr bwMode="auto">
            <a:xfrm flipV="1">
              <a:off x="1584" y="-115"/>
              <a:ext cx="1070" cy="1015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i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1" name="Line 72"/>
            <p:cNvSpPr>
              <a:spLocks noChangeShapeType="1"/>
            </p:cNvSpPr>
            <p:nvPr/>
          </p:nvSpPr>
          <p:spPr bwMode="auto">
            <a:xfrm>
              <a:off x="2634" y="-115"/>
              <a:ext cx="2119" cy="2023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i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2" name="Line 73"/>
            <p:cNvSpPr>
              <a:spLocks noChangeShapeType="1"/>
            </p:cNvSpPr>
            <p:nvPr/>
          </p:nvSpPr>
          <p:spPr bwMode="auto">
            <a:xfrm flipH="1">
              <a:off x="4733" y="-115"/>
              <a:ext cx="2119" cy="2023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i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3" name="Line 74"/>
            <p:cNvSpPr>
              <a:spLocks noChangeShapeType="1"/>
            </p:cNvSpPr>
            <p:nvPr/>
          </p:nvSpPr>
          <p:spPr bwMode="auto">
            <a:xfrm>
              <a:off x="6832" y="-115"/>
              <a:ext cx="2119" cy="2023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i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4" name="Line 75"/>
            <p:cNvSpPr>
              <a:spLocks noChangeShapeType="1"/>
            </p:cNvSpPr>
            <p:nvPr/>
          </p:nvSpPr>
          <p:spPr bwMode="auto">
            <a:xfrm flipH="1">
              <a:off x="8931" y="-115"/>
              <a:ext cx="2119" cy="2023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i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5" name="Line 76"/>
            <p:cNvSpPr>
              <a:spLocks noChangeShapeType="1"/>
            </p:cNvSpPr>
            <p:nvPr/>
          </p:nvSpPr>
          <p:spPr bwMode="auto">
            <a:xfrm>
              <a:off x="11050" y="-115"/>
              <a:ext cx="2119" cy="2023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i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6" name="Line 77"/>
            <p:cNvSpPr>
              <a:spLocks noChangeShapeType="1"/>
            </p:cNvSpPr>
            <p:nvPr/>
          </p:nvSpPr>
          <p:spPr bwMode="auto">
            <a:xfrm flipH="1">
              <a:off x="13149" y="-115"/>
              <a:ext cx="2119" cy="2023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i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7" name="Line 78"/>
            <p:cNvSpPr>
              <a:spLocks noChangeShapeType="1"/>
            </p:cNvSpPr>
            <p:nvPr/>
          </p:nvSpPr>
          <p:spPr bwMode="auto">
            <a:xfrm>
              <a:off x="15248" y="-115"/>
              <a:ext cx="2119" cy="2023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i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8" name="Line 79"/>
            <p:cNvSpPr>
              <a:spLocks noChangeShapeType="1"/>
            </p:cNvSpPr>
            <p:nvPr/>
          </p:nvSpPr>
          <p:spPr bwMode="auto">
            <a:xfrm flipV="1">
              <a:off x="17347" y="9965"/>
              <a:ext cx="1070" cy="1015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i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9" name="Line 80"/>
            <p:cNvSpPr>
              <a:spLocks noChangeShapeType="1"/>
            </p:cNvSpPr>
            <p:nvPr/>
          </p:nvSpPr>
          <p:spPr bwMode="auto">
            <a:xfrm>
              <a:off x="18217" y="11175"/>
              <a:ext cx="12109" cy="45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i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025D546-2F28-2A68-5120-34219F593EB0}"/>
              </a:ext>
            </a:extLst>
          </p:cNvPr>
          <p:cNvGrpSpPr/>
          <p:nvPr/>
        </p:nvGrpSpPr>
        <p:grpSpPr>
          <a:xfrm>
            <a:off x="5199413" y="3016581"/>
            <a:ext cx="683643" cy="1561431"/>
            <a:chOff x="3336691" y="5124087"/>
            <a:chExt cx="683643" cy="156143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 Box 18">
                  <a:extLst>
                    <a:ext uri="{FF2B5EF4-FFF2-40B4-BE49-F238E27FC236}">
                      <a16:creationId xmlns:a16="http://schemas.microsoft.com/office/drawing/2014/main" id="{8E9D67B5-C05C-3C75-0027-BEE1C81316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36691" y="5630985"/>
                  <a:ext cx="584775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" name="Text Box 18">
                  <a:extLst>
                    <a:ext uri="{FF2B5EF4-FFF2-40B4-BE49-F238E27FC236}">
                      <a16:creationId xmlns:a16="http://schemas.microsoft.com/office/drawing/2014/main" id="{8E9D67B5-C05C-3C75-0027-BEE1C81316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36691" y="5630985"/>
                  <a:ext cx="584775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19">
              <a:extLst>
                <a:ext uri="{FF2B5EF4-FFF2-40B4-BE49-F238E27FC236}">
                  <a16:creationId xmlns:a16="http://schemas.microsoft.com/office/drawing/2014/main" id="{A9818C41-C8BA-62F3-BDC4-D92C6487DC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863172" y="6008195"/>
              <a:ext cx="121444" cy="192881"/>
              <a:chOff x="-6" y="0"/>
              <a:chExt cx="20006" cy="20000"/>
            </a:xfrm>
          </p:grpSpPr>
          <p:sp>
            <p:nvSpPr>
              <p:cNvPr id="19" name="Arc 20">
                <a:extLst>
                  <a:ext uri="{FF2B5EF4-FFF2-40B4-BE49-F238E27FC236}">
                    <a16:creationId xmlns:a16="http://schemas.microsoft.com/office/drawing/2014/main" id="{B9149A6F-A136-ED14-405D-8AB65A1034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2" y="0"/>
                <a:ext cx="10048" cy="200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7356 h 21600"/>
                  <a:gd name="T4" fmla="*/ 0 w 21600"/>
                  <a:gd name="T5" fmla="*/ 7356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Arc 21">
                <a:extLst>
                  <a:ext uri="{FF2B5EF4-FFF2-40B4-BE49-F238E27FC236}">
                    <a16:creationId xmlns:a16="http://schemas.microsoft.com/office/drawing/2014/main" id="{8EBE7FF0-A64B-B21F-74DC-270705FFB54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-6" y="0"/>
                <a:ext cx="10048" cy="200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7356 h 21600"/>
                  <a:gd name="T4" fmla="*/ 0 w 21600"/>
                  <a:gd name="T5" fmla="*/ 7356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" name="Group 22">
              <a:extLst>
                <a:ext uri="{FF2B5EF4-FFF2-40B4-BE49-F238E27FC236}">
                  <a16:creationId xmlns:a16="http://schemas.microsoft.com/office/drawing/2014/main" id="{D2DBD3CF-05E4-2883-4B91-98FF1A3461D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862577" y="5887346"/>
              <a:ext cx="122634" cy="192881"/>
              <a:chOff x="0" y="0"/>
              <a:chExt cx="20000" cy="20000"/>
            </a:xfrm>
          </p:grpSpPr>
          <p:sp>
            <p:nvSpPr>
              <p:cNvPr id="17" name="Arc 23">
                <a:extLst>
                  <a:ext uri="{FF2B5EF4-FFF2-40B4-BE49-F238E27FC236}">
                    <a16:creationId xmlns:a16="http://schemas.microsoft.com/office/drawing/2014/main" id="{6D17EDD2-C4B5-6098-B637-4A902AB77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5" y="0"/>
                <a:ext cx="10045" cy="200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7356 h 21600"/>
                  <a:gd name="T4" fmla="*/ 0 w 21600"/>
                  <a:gd name="T5" fmla="*/ 7356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" name="Arc 24">
                <a:extLst>
                  <a:ext uri="{FF2B5EF4-FFF2-40B4-BE49-F238E27FC236}">
                    <a16:creationId xmlns:a16="http://schemas.microsoft.com/office/drawing/2014/main" id="{3D321101-72CB-AB8E-3C0D-F57330AC87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10045" cy="200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7356 h 21600"/>
                  <a:gd name="T4" fmla="*/ 0 w 21600"/>
                  <a:gd name="T5" fmla="*/ 7356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D4D925A7-D28B-CA04-D41A-CFD6AFF381B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863172" y="5766498"/>
              <a:ext cx="121444" cy="192881"/>
              <a:chOff x="0" y="0"/>
              <a:chExt cx="20000" cy="20000"/>
            </a:xfrm>
          </p:grpSpPr>
          <p:sp>
            <p:nvSpPr>
              <p:cNvPr id="15" name="Arc 26">
                <a:extLst>
                  <a:ext uri="{FF2B5EF4-FFF2-40B4-BE49-F238E27FC236}">
                    <a16:creationId xmlns:a16="http://schemas.microsoft.com/office/drawing/2014/main" id="{5DD58A28-3C0B-E4BD-1883-1C5845941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5" y="0"/>
                <a:ext cx="10045" cy="200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7356 h 21600"/>
                  <a:gd name="T4" fmla="*/ 0 w 21600"/>
                  <a:gd name="T5" fmla="*/ 7356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Arc 27">
                <a:extLst>
                  <a:ext uri="{FF2B5EF4-FFF2-40B4-BE49-F238E27FC236}">
                    <a16:creationId xmlns:a16="http://schemas.microsoft.com/office/drawing/2014/main" id="{807BC89E-41E9-12C8-5A85-0E323745B18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10045" cy="200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7356 h 21600"/>
                  <a:gd name="T4" fmla="*/ 0 w 21600"/>
                  <a:gd name="T5" fmla="*/ 7356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" name="Group 28">
              <a:extLst>
                <a:ext uri="{FF2B5EF4-FFF2-40B4-BE49-F238E27FC236}">
                  <a16:creationId xmlns:a16="http://schemas.microsoft.com/office/drawing/2014/main" id="{129CC694-0CB2-B61C-752C-203CEEF5B7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862577" y="5644458"/>
              <a:ext cx="122634" cy="192881"/>
              <a:chOff x="0" y="0"/>
              <a:chExt cx="20000" cy="20000"/>
            </a:xfrm>
          </p:grpSpPr>
          <p:sp>
            <p:nvSpPr>
              <p:cNvPr id="13" name="Arc 29">
                <a:extLst>
                  <a:ext uri="{FF2B5EF4-FFF2-40B4-BE49-F238E27FC236}">
                    <a16:creationId xmlns:a16="http://schemas.microsoft.com/office/drawing/2014/main" id="{13877045-251E-D140-AAAE-9A3A3B86E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5" y="0"/>
                <a:ext cx="10045" cy="200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7356 h 21600"/>
                  <a:gd name="T4" fmla="*/ 0 w 21600"/>
                  <a:gd name="T5" fmla="*/ 7356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Arc 30">
                <a:extLst>
                  <a:ext uri="{FF2B5EF4-FFF2-40B4-BE49-F238E27FC236}">
                    <a16:creationId xmlns:a16="http://schemas.microsoft.com/office/drawing/2014/main" id="{274CFC0D-6518-856B-8B4C-743A7F72DA4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10045" cy="200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7356 h 21600"/>
                  <a:gd name="T4" fmla="*/ 0 w 21600"/>
                  <a:gd name="T5" fmla="*/ 7356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8" name="Line 31">
              <a:extLst>
                <a:ext uri="{FF2B5EF4-FFF2-40B4-BE49-F238E27FC236}">
                  <a16:creationId xmlns:a16="http://schemas.microsoft.com/office/drawing/2014/main" id="{6E18D202-BF5C-CFD3-B2CD-AC6BFCA363F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3585802" y="6424814"/>
              <a:ext cx="521405" cy="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Line 32">
              <a:extLst>
                <a:ext uri="{FF2B5EF4-FFF2-40B4-BE49-F238E27FC236}">
                  <a16:creationId xmlns:a16="http://schemas.microsoft.com/office/drawing/2014/main" id="{670CADA0-4D60-5B2C-3A79-EE27AD0828B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3564787" y="5399454"/>
              <a:ext cx="552717" cy="19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A4BCFB-7A7C-0CFB-32D6-3B8813787D80}"/>
              </a:ext>
            </a:extLst>
          </p:cNvPr>
          <p:cNvGrpSpPr/>
          <p:nvPr/>
        </p:nvGrpSpPr>
        <p:grpSpPr>
          <a:xfrm>
            <a:off x="2537785" y="2296496"/>
            <a:ext cx="1029971" cy="804862"/>
            <a:chOff x="2060892" y="1297688"/>
            <a:chExt cx="1029971" cy="804862"/>
          </a:xfrm>
        </p:grpSpPr>
        <p:grpSp>
          <p:nvGrpSpPr>
            <p:cNvPr id="22" name="Group 3">
              <a:extLst>
                <a:ext uri="{FF2B5EF4-FFF2-40B4-BE49-F238E27FC236}">
                  <a16:creationId xmlns:a16="http://schemas.microsoft.com/office/drawing/2014/main" id="{BFB1F740-2DC2-2012-DAC6-506CACDB30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8883" y="1837041"/>
              <a:ext cx="592205" cy="265509"/>
              <a:chOff x="1584" y="-115"/>
              <a:chExt cx="16833" cy="20230"/>
            </a:xfrm>
          </p:grpSpPr>
          <p:sp>
            <p:nvSpPr>
              <p:cNvPr id="25" name="Line 5">
                <a:extLst>
                  <a:ext uri="{FF2B5EF4-FFF2-40B4-BE49-F238E27FC236}">
                    <a16:creationId xmlns:a16="http://schemas.microsoft.com/office/drawing/2014/main" id="{8BF5718D-F7EF-0541-4155-FD1AAA321E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4" y="-115"/>
                <a:ext cx="1070" cy="101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" name="Line 6">
                <a:extLst>
                  <a:ext uri="{FF2B5EF4-FFF2-40B4-BE49-F238E27FC236}">
                    <a16:creationId xmlns:a16="http://schemas.microsoft.com/office/drawing/2014/main" id="{4611EAA6-621E-5FCA-2026-DA5DD23B1C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34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" name="Line 7">
                <a:extLst>
                  <a:ext uri="{FF2B5EF4-FFF2-40B4-BE49-F238E27FC236}">
                    <a16:creationId xmlns:a16="http://schemas.microsoft.com/office/drawing/2014/main" id="{4871B86E-96B6-CE37-99A3-65C954B293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33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10BE7C98-DD0B-5B7E-FD6B-45812E7F16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32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7235791-1729-8633-A91D-3259CC26CB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931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839FB33-68B1-0268-14A0-D600F1DF5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50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8DC7A380-B651-5143-B10C-55A201C4C7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49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" name="Line 12">
                <a:extLst>
                  <a:ext uri="{FF2B5EF4-FFF2-40B4-BE49-F238E27FC236}">
                    <a16:creationId xmlns:a16="http://schemas.microsoft.com/office/drawing/2014/main" id="{2447E2A9-48B8-CB88-B4BB-E5EAEE9B0A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48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" name="Line 13">
                <a:extLst>
                  <a:ext uri="{FF2B5EF4-FFF2-40B4-BE49-F238E27FC236}">
                    <a16:creationId xmlns:a16="http://schemas.microsoft.com/office/drawing/2014/main" id="{21A213B8-5FFC-21DB-09B4-C197A2840B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47" y="9965"/>
                <a:ext cx="1070" cy="101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3" name="Line 61">
              <a:extLst>
                <a:ext uri="{FF2B5EF4-FFF2-40B4-BE49-F238E27FC236}">
                  <a16:creationId xmlns:a16="http://schemas.microsoft.com/office/drawing/2014/main" id="{96CF663D-09DB-D114-CF18-E8B17EAC1C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60892" y="1974240"/>
              <a:ext cx="402431" cy="11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64">
                  <a:extLst>
                    <a:ext uri="{FF2B5EF4-FFF2-40B4-BE49-F238E27FC236}">
                      <a16:creationId xmlns:a16="http://schemas.microsoft.com/office/drawing/2014/main" id="{56E6E73C-8A34-4D5D-30E3-1DC6F0DAA5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8419" y="1297688"/>
                  <a:ext cx="502444" cy="5322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525" tIns="9525" rIns="9525" bIns="9525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24" name="Rectangle 64">
                  <a:extLst>
                    <a:ext uri="{FF2B5EF4-FFF2-40B4-BE49-F238E27FC236}">
                      <a16:creationId xmlns:a16="http://schemas.microsoft.com/office/drawing/2014/main" id="{56E6E73C-8A34-4D5D-30E3-1DC6F0DAA5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88419" y="1297688"/>
                  <a:ext cx="502444" cy="53220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EB840E-143C-5E3F-77E9-FB2BBA16F7BF}"/>
              </a:ext>
            </a:extLst>
          </p:cNvPr>
          <p:cNvGrpSpPr/>
          <p:nvPr/>
        </p:nvGrpSpPr>
        <p:grpSpPr>
          <a:xfrm>
            <a:off x="8591068" y="2346977"/>
            <a:ext cx="688777" cy="795337"/>
            <a:chOff x="4859901" y="1307213"/>
            <a:chExt cx="688777" cy="795337"/>
          </a:xfrm>
        </p:grpSpPr>
        <p:grpSp>
          <p:nvGrpSpPr>
            <p:cNvPr id="35" name="Group 69">
              <a:extLst>
                <a:ext uri="{FF2B5EF4-FFF2-40B4-BE49-F238E27FC236}">
                  <a16:creationId xmlns:a16="http://schemas.microsoft.com/office/drawing/2014/main" id="{851CAAD8-7FE3-7763-8770-E05AE73DDA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9901" y="1837041"/>
              <a:ext cx="688777" cy="265509"/>
              <a:chOff x="1584" y="-115"/>
              <a:chExt cx="19578" cy="20230"/>
            </a:xfrm>
          </p:grpSpPr>
          <p:sp>
            <p:nvSpPr>
              <p:cNvPr id="37" name="Line 71">
                <a:extLst>
                  <a:ext uri="{FF2B5EF4-FFF2-40B4-BE49-F238E27FC236}">
                    <a16:creationId xmlns:a16="http://schemas.microsoft.com/office/drawing/2014/main" id="{35DF9C15-D8DD-C1C4-0BFC-0A72E2B2DB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4" y="-115"/>
                <a:ext cx="1070" cy="101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" name="Line 72">
                <a:extLst>
                  <a:ext uri="{FF2B5EF4-FFF2-40B4-BE49-F238E27FC236}">
                    <a16:creationId xmlns:a16="http://schemas.microsoft.com/office/drawing/2014/main" id="{FA61797C-8A1D-09CB-3564-480C6BC97A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34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" name="Line 73">
                <a:extLst>
                  <a:ext uri="{FF2B5EF4-FFF2-40B4-BE49-F238E27FC236}">
                    <a16:creationId xmlns:a16="http://schemas.microsoft.com/office/drawing/2014/main" id="{E19AFC82-C563-C030-010D-C84831CC87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33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" name="Line 74">
                <a:extLst>
                  <a:ext uri="{FF2B5EF4-FFF2-40B4-BE49-F238E27FC236}">
                    <a16:creationId xmlns:a16="http://schemas.microsoft.com/office/drawing/2014/main" id="{BAA7F6C6-8533-0962-3B77-4C255E5D10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32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" name="Line 75">
                <a:extLst>
                  <a:ext uri="{FF2B5EF4-FFF2-40B4-BE49-F238E27FC236}">
                    <a16:creationId xmlns:a16="http://schemas.microsoft.com/office/drawing/2014/main" id="{0C50F971-70AE-713C-D8B6-7B4065347E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931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" name="Line 76">
                <a:extLst>
                  <a:ext uri="{FF2B5EF4-FFF2-40B4-BE49-F238E27FC236}">
                    <a16:creationId xmlns:a16="http://schemas.microsoft.com/office/drawing/2014/main" id="{039F5940-F3E3-72AF-6C5B-5B3B92337A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50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" name="Line 77">
                <a:extLst>
                  <a:ext uri="{FF2B5EF4-FFF2-40B4-BE49-F238E27FC236}">
                    <a16:creationId xmlns:a16="http://schemas.microsoft.com/office/drawing/2014/main" id="{1EC731D0-8DA5-38AD-2093-2DB9141740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49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" name="Line 78">
                <a:extLst>
                  <a:ext uri="{FF2B5EF4-FFF2-40B4-BE49-F238E27FC236}">
                    <a16:creationId xmlns:a16="http://schemas.microsoft.com/office/drawing/2014/main" id="{CA30BAAA-FB6D-F9F0-2AAF-1FC15C99D2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48" y="-115"/>
                <a:ext cx="2119" cy="2023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" name="Line 79">
                <a:extLst>
                  <a:ext uri="{FF2B5EF4-FFF2-40B4-BE49-F238E27FC236}">
                    <a16:creationId xmlns:a16="http://schemas.microsoft.com/office/drawing/2014/main" id="{5AAD1212-FE6C-EFF4-91FC-0FA524E241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47" y="9965"/>
                <a:ext cx="1070" cy="101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" name="Line 80">
                <a:extLst>
                  <a:ext uri="{FF2B5EF4-FFF2-40B4-BE49-F238E27FC236}">
                    <a16:creationId xmlns:a16="http://schemas.microsoft.com/office/drawing/2014/main" id="{42153BF0-C0A9-D47A-4B5A-78A72AD391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988" y="10098"/>
                <a:ext cx="317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ctangle 97">
                  <a:extLst>
                    <a:ext uri="{FF2B5EF4-FFF2-40B4-BE49-F238E27FC236}">
                      <a16:creationId xmlns:a16="http://schemas.microsoft.com/office/drawing/2014/main" id="{0BAFF5F3-7679-5973-09CF-644E7A7CB4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4186" y="1307213"/>
                  <a:ext cx="502444" cy="5322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525" tIns="9525" rIns="9525" bIns="9525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100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6" name="Rectangle 97">
                  <a:extLst>
                    <a:ext uri="{FF2B5EF4-FFF2-40B4-BE49-F238E27FC236}">
                      <a16:creationId xmlns:a16="http://schemas.microsoft.com/office/drawing/2014/main" id="{0BAFF5F3-7679-5973-09CF-644E7A7CB4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04186" y="1307213"/>
                  <a:ext cx="502444" cy="53220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Line 60">
            <a:extLst>
              <a:ext uri="{FF2B5EF4-FFF2-40B4-BE49-F238E27FC236}">
                <a16:creationId xmlns:a16="http://schemas.microsoft.com/office/drawing/2014/main" id="{F3F6992E-A70D-29C7-B098-921C7B613CA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7785" y="4580003"/>
            <a:ext cx="4131847" cy="9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8" name="Group 103">
            <a:extLst>
              <a:ext uri="{FF2B5EF4-FFF2-40B4-BE49-F238E27FC236}">
                <a16:creationId xmlns:a16="http://schemas.microsoft.com/office/drawing/2014/main" id="{5B36A4C4-717A-D369-E637-B5A658B2DA22}"/>
              </a:ext>
            </a:extLst>
          </p:cNvPr>
          <p:cNvGrpSpPr>
            <a:grpSpLocks/>
          </p:cNvGrpSpPr>
          <p:nvPr/>
        </p:nvGrpSpPr>
        <p:grpSpPr bwMode="auto">
          <a:xfrm>
            <a:off x="5962400" y="2698913"/>
            <a:ext cx="2007394" cy="2122885"/>
            <a:chOff x="1834" y="1306"/>
            <a:chExt cx="1686" cy="1783"/>
          </a:xfrm>
        </p:grpSpPr>
        <p:grpSp>
          <p:nvGrpSpPr>
            <p:cNvPr id="49" name="Group 102">
              <a:extLst>
                <a:ext uri="{FF2B5EF4-FFF2-40B4-BE49-F238E27FC236}">
                  <a16:creationId xmlns:a16="http://schemas.microsoft.com/office/drawing/2014/main" id="{253F1BE3-0768-B989-19A7-1F9F989CF9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3" y="1306"/>
              <a:ext cx="904" cy="1783"/>
              <a:chOff x="2293" y="1306"/>
              <a:chExt cx="904" cy="1783"/>
            </a:xfrm>
          </p:grpSpPr>
          <p:grpSp>
            <p:nvGrpSpPr>
              <p:cNvPr id="52" name="Group 30">
                <a:extLst>
                  <a:ext uri="{FF2B5EF4-FFF2-40B4-BE49-F238E27FC236}">
                    <a16:creationId xmlns:a16="http://schemas.microsoft.com/office/drawing/2014/main" id="{82FD6CB4-C669-7D68-7485-0D4F97F0C0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53" y="1541"/>
                <a:ext cx="169" cy="1353"/>
                <a:chOff x="0" y="-208"/>
                <a:chExt cx="20000" cy="20202"/>
              </a:xfrm>
            </p:grpSpPr>
            <p:grpSp>
              <p:nvGrpSpPr>
                <p:cNvPr id="134" name="Group 31">
                  <a:extLst>
                    <a:ext uri="{FF2B5EF4-FFF2-40B4-BE49-F238E27FC236}">
                      <a16:creationId xmlns:a16="http://schemas.microsoft.com/office/drawing/2014/main" id="{3B8A4353-648F-A3AD-6388-EE76E345B9A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3331"/>
                  <a:ext cx="20000" cy="3342"/>
                  <a:chOff x="0" y="0"/>
                  <a:chExt cx="20000" cy="19994"/>
                </a:xfrm>
              </p:grpSpPr>
              <p:sp>
                <p:nvSpPr>
                  <p:cNvPr id="146" name="Arc 32">
                    <a:extLst>
                      <a:ext uri="{FF2B5EF4-FFF2-40B4-BE49-F238E27FC236}">
                        <a16:creationId xmlns:a16="http://schemas.microsoft.com/office/drawing/2014/main" id="{19E195D9-FCF6-8979-7EDF-3E48F7CD04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3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7" name="Arc 33">
                    <a:extLst>
                      <a:ext uri="{FF2B5EF4-FFF2-40B4-BE49-F238E27FC236}">
                        <a16:creationId xmlns:a16="http://schemas.microsoft.com/office/drawing/2014/main" id="{F668B28E-E431-69DE-1F5F-60D9DB7D76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61"/>
                    <a:ext cx="20000" cy="1003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35" name="Group 34">
                  <a:extLst>
                    <a:ext uri="{FF2B5EF4-FFF2-40B4-BE49-F238E27FC236}">
                      <a16:creationId xmlns:a16="http://schemas.microsoft.com/office/drawing/2014/main" id="{226F23BE-0FEB-99CD-F728-AFD5A7DD62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6661"/>
                  <a:ext cx="20000" cy="3342"/>
                  <a:chOff x="0" y="0"/>
                  <a:chExt cx="20000" cy="20000"/>
                </a:xfrm>
              </p:grpSpPr>
              <p:sp>
                <p:nvSpPr>
                  <p:cNvPr id="144" name="Arc 35">
                    <a:extLst>
                      <a:ext uri="{FF2B5EF4-FFF2-40B4-BE49-F238E27FC236}">
                        <a16:creationId xmlns:a16="http://schemas.microsoft.com/office/drawing/2014/main" id="{50FF23FB-0543-91D0-7DDB-4F5DEED4F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5" name="Arc 36">
                    <a:extLst>
                      <a:ext uri="{FF2B5EF4-FFF2-40B4-BE49-F238E27FC236}">
                        <a16:creationId xmlns:a16="http://schemas.microsoft.com/office/drawing/2014/main" id="{A3AF2F08-AA95-6211-E079-16E298FCB0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64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36" name="Group 37">
                  <a:extLst>
                    <a:ext uri="{FF2B5EF4-FFF2-40B4-BE49-F238E27FC236}">
                      <a16:creationId xmlns:a16="http://schemas.microsoft.com/office/drawing/2014/main" id="{3D54D56F-BF90-6CE5-1F04-E7F09BEE1B7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9980"/>
                  <a:ext cx="20000" cy="3342"/>
                  <a:chOff x="0" y="0"/>
                  <a:chExt cx="20000" cy="20000"/>
                </a:xfrm>
              </p:grpSpPr>
              <p:sp>
                <p:nvSpPr>
                  <p:cNvPr id="142" name="Arc 38">
                    <a:extLst>
                      <a:ext uri="{FF2B5EF4-FFF2-40B4-BE49-F238E27FC236}">
                        <a16:creationId xmlns:a16="http://schemas.microsoft.com/office/drawing/2014/main" id="{1FB5B812-EF44-11CC-7928-3C1F2BC997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3" name="Arc 39">
                    <a:extLst>
                      <a:ext uri="{FF2B5EF4-FFF2-40B4-BE49-F238E27FC236}">
                        <a16:creationId xmlns:a16="http://schemas.microsoft.com/office/drawing/2014/main" id="{6D8B6F68-9BDC-ACE2-9AD8-6452F93265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64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37" name="Group 40">
                  <a:extLst>
                    <a:ext uri="{FF2B5EF4-FFF2-40B4-BE49-F238E27FC236}">
                      <a16:creationId xmlns:a16="http://schemas.microsoft.com/office/drawing/2014/main" id="{A7FC4C4C-F25C-4F12-ED6F-97C920D415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3310"/>
                  <a:ext cx="20000" cy="3342"/>
                  <a:chOff x="0" y="0"/>
                  <a:chExt cx="20000" cy="20000"/>
                </a:xfrm>
              </p:grpSpPr>
              <p:sp>
                <p:nvSpPr>
                  <p:cNvPr id="140" name="Arc 41">
                    <a:extLst>
                      <a:ext uri="{FF2B5EF4-FFF2-40B4-BE49-F238E27FC236}">
                        <a16:creationId xmlns:a16="http://schemas.microsoft.com/office/drawing/2014/main" id="{72202F7E-F249-7AB4-B3A8-2BA984D1A1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1" name="Arc 42">
                    <a:extLst>
                      <a:ext uri="{FF2B5EF4-FFF2-40B4-BE49-F238E27FC236}">
                        <a16:creationId xmlns:a16="http://schemas.microsoft.com/office/drawing/2014/main" id="{F72A8929-93C1-A8B0-4672-51A50A48A9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64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38" name="Line 43">
                  <a:extLst>
                    <a:ext uri="{FF2B5EF4-FFF2-40B4-BE49-F238E27FC236}">
                      <a16:creationId xmlns:a16="http://schemas.microsoft.com/office/drawing/2014/main" id="{B81EFD35-9EF4-B2FB-60D3-C1670854F3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9862" y="-208"/>
                  <a:ext cx="62" cy="363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39" name="Line 44">
                  <a:extLst>
                    <a:ext uri="{FF2B5EF4-FFF2-40B4-BE49-F238E27FC236}">
                      <a16:creationId xmlns:a16="http://schemas.microsoft.com/office/drawing/2014/main" id="{45FA722D-6FA2-2F4B-BAE5-75DB5B0561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719" y="16640"/>
                  <a:ext cx="69" cy="335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" name="Group 45">
                <a:extLst>
                  <a:ext uri="{FF2B5EF4-FFF2-40B4-BE49-F238E27FC236}">
                    <a16:creationId xmlns:a16="http://schemas.microsoft.com/office/drawing/2014/main" id="{73D6F56C-988C-461C-8129-C4AD675B47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99" y="1541"/>
                <a:ext cx="170" cy="1355"/>
                <a:chOff x="-69" y="-221"/>
                <a:chExt cx="20069" cy="20252"/>
              </a:xfrm>
            </p:grpSpPr>
            <p:grpSp>
              <p:nvGrpSpPr>
                <p:cNvPr id="56" name="Group 46">
                  <a:extLst>
                    <a:ext uri="{FF2B5EF4-FFF2-40B4-BE49-F238E27FC236}">
                      <a16:creationId xmlns:a16="http://schemas.microsoft.com/office/drawing/2014/main" id="{AA680507-A729-E25B-952A-1474F59FD6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3331"/>
                  <a:ext cx="20000" cy="3342"/>
                  <a:chOff x="0" y="0"/>
                  <a:chExt cx="20000" cy="19994"/>
                </a:xfrm>
              </p:grpSpPr>
              <p:sp>
                <p:nvSpPr>
                  <p:cNvPr id="132" name="Arc 47">
                    <a:extLst>
                      <a:ext uri="{FF2B5EF4-FFF2-40B4-BE49-F238E27FC236}">
                        <a16:creationId xmlns:a16="http://schemas.microsoft.com/office/drawing/2014/main" id="{B19B7441-DD33-5F5C-8196-359AE0FE20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3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3" name="Arc 48">
                    <a:extLst>
                      <a:ext uri="{FF2B5EF4-FFF2-40B4-BE49-F238E27FC236}">
                        <a16:creationId xmlns:a16="http://schemas.microsoft.com/office/drawing/2014/main" id="{DB07AA52-8BDE-2CD1-2289-54ECB60F3D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61"/>
                    <a:ext cx="20000" cy="1003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7" name="Group 49">
                  <a:extLst>
                    <a:ext uri="{FF2B5EF4-FFF2-40B4-BE49-F238E27FC236}">
                      <a16:creationId xmlns:a16="http://schemas.microsoft.com/office/drawing/2014/main" id="{E1434DD4-6A11-1F5D-6A57-CA3DE2FB23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6661"/>
                  <a:ext cx="20000" cy="3342"/>
                  <a:chOff x="0" y="0"/>
                  <a:chExt cx="20000" cy="20000"/>
                </a:xfrm>
              </p:grpSpPr>
              <p:sp>
                <p:nvSpPr>
                  <p:cNvPr id="130" name="Arc 50">
                    <a:extLst>
                      <a:ext uri="{FF2B5EF4-FFF2-40B4-BE49-F238E27FC236}">
                        <a16:creationId xmlns:a16="http://schemas.microsoft.com/office/drawing/2014/main" id="{C8906A97-E7FB-EA97-9281-E9A7BC02C7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1" name="Arc 51">
                    <a:extLst>
                      <a:ext uri="{FF2B5EF4-FFF2-40B4-BE49-F238E27FC236}">
                        <a16:creationId xmlns:a16="http://schemas.microsoft.com/office/drawing/2014/main" id="{0CC7EFF9-BD78-7BBE-0579-439B573BB5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64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8" name="Group 52">
                  <a:extLst>
                    <a:ext uri="{FF2B5EF4-FFF2-40B4-BE49-F238E27FC236}">
                      <a16:creationId xmlns:a16="http://schemas.microsoft.com/office/drawing/2014/main" id="{BF44BB17-8620-5A3F-5350-26FA7CBE5C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9980"/>
                  <a:ext cx="20000" cy="3342"/>
                  <a:chOff x="0" y="0"/>
                  <a:chExt cx="20000" cy="20000"/>
                </a:xfrm>
              </p:grpSpPr>
              <p:sp>
                <p:nvSpPr>
                  <p:cNvPr id="128" name="Arc 53">
                    <a:extLst>
                      <a:ext uri="{FF2B5EF4-FFF2-40B4-BE49-F238E27FC236}">
                        <a16:creationId xmlns:a16="http://schemas.microsoft.com/office/drawing/2014/main" id="{19EF6222-23C9-710E-AC64-0E0FFB5F30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9" name="Arc 54">
                    <a:extLst>
                      <a:ext uri="{FF2B5EF4-FFF2-40B4-BE49-F238E27FC236}">
                        <a16:creationId xmlns:a16="http://schemas.microsoft.com/office/drawing/2014/main" id="{33FC84F6-1588-883F-5BCA-6AA44EA50D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64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9" name="Group 55">
                  <a:extLst>
                    <a:ext uri="{FF2B5EF4-FFF2-40B4-BE49-F238E27FC236}">
                      <a16:creationId xmlns:a16="http://schemas.microsoft.com/office/drawing/2014/main" id="{1F334A71-FC1B-DD9B-0190-DAF6022AF0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3310"/>
                  <a:ext cx="20000" cy="3342"/>
                  <a:chOff x="0" y="0"/>
                  <a:chExt cx="20000" cy="20000"/>
                </a:xfrm>
              </p:grpSpPr>
              <p:sp>
                <p:nvSpPr>
                  <p:cNvPr id="62" name="Arc 56">
                    <a:extLst>
                      <a:ext uri="{FF2B5EF4-FFF2-40B4-BE49-F238E27FC236}">
                        <a16:creationId xmlns:a16="http://schemas.microsoft.com/office/drawing/2014/main" id="{F3FF557C-9282-3996-EA03-F45116DA5E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3" name="Arc 57">
                    <a:extLst>
                      <a:ext uri="{FF2B5EF4-FFF2-40B4-BE49-F238E27FC236}">
                        <a16:creationId xmlns:a16="http://schemas.microsoft.com/office/drawing/2014/main" id="{3D573197-684E-0D49-E4C5-A677F9B396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64"/>
                    <a:ext cx="20000" cy="100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0" name="Line 58">
                  <a:extLst>
                    <a:ext uri="{FF2B5EF4-FFF2-40B4-BE49-F238E27FC236}">
                      <a16:creationId xmlns:a16="http://schemas.microsoft.com/office/drawing/2014/main" id="{FCD10887-05FC-D484-B08B-02F01B2F09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-69" y="-221"/>
                  <a:ext cx="69" cy="3695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1" name="Line 59">
                  <a:extLst>
                    <a:ext uri="{FF2B5EF4-FFF2-40B4-BE49-F238E27FC236}">
                      <a16:creationId xmlns:a16="http://schemas.microsoft.com/office/drawing/2014/main" id="{383B0460-0276-4DEC-56E0-36F810E39B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805" y="16677"/>
                  <a:ext cx="69" cy="335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4" name="Line 62">
                <a:extLst>
                  <a:ext uri="{FF2B5EF4-FFF2-40B4-BE49-F238E27FC236}">
                    <a16:creationId xmlns:a16="http://schemas.microsoft.com/office/drawing/2014/main" id="{6A1F9CFB-4D96-F6F1-DE29-23FFB69893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8" y="1555"/>
                <a:ext cx="379" cy="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" name="Rectangle 66">
                <a:extLst>
                  <a:ext uri="{FF2B5EF4-FFF2-40B4-BE49-F238E27FC236}">
                    <a16:creationId xmlns:a16="http://schemas.microsoft.com/office/drawing/2014/main" id="{3F815156-6034-173F-31DF-8D596430F6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" y="1306"/>
                <a:ext cx="716" cy="1783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Rectangle 67">
                  <a:extLst>
                    <a:ext uri="{FF2B5EF4-FFF2-40B4-BE49-F238E27FC236}">
                      <a16:creationId xmlns:a16="http://schemas.microsoft.com/office/drawing/2014/main" id="{6DF94092-5869-3537-5F6C-A594FBDFEC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4" y="1969"/>
                  <a:ext cx="422" cy="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525" tIns="9525" rIns="9525" bIns="9525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50" name="Rectangle 67">
                  <a:extLst>
                    <a:ext uri="{FF2B5EF4-FFF2-40B4-BE49-F238E27FC236}">
                      <a16:creationId xmlns:a16="http://schemas.microsoft.com/office/drawing/2014/main" id="{6DF94092-5869-3537-5F6C-A594FBDFEC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34" y="1969"/>
                  <a:ext cx="422" cy="447"/>
                </a:xfrm>
                <a:prstGeom prst="rect">
                  <a:avLst/>
                </a:prstGeom>
                <a:blipFill>
                  <a:blip r:embed="rId6"/>
                  <a:stretch>
                    <a:fillRect l="-243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Rectangle 68">
                  <a:extLst>
                    <a:ext uri="{FF2B5EF4-FFF2-40B4-BE49-F238E27FC236}">
                      <a16:creationId xmlns:a16="http://schemas.microsoft.com/office/drawing/2014/main" id="{EEB6CD73-A23F-5988-017B-25B761CF66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5" y="1970"/>
                  <a:ext cx="385" cy="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525" tIns="9525" rIns="9525" bIns="9525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51" name="Rectangle 68">
                  <a:extLst>
                    <a:ext uri="{FF2B5EF4-FFF2-40B4-BE49-F238E27FC236}">
                      <a16:creationId xmlns:a16="http://schemas.microsoft.com/office/drawing/2014/main" id="{EEB6CD73-A23F-5988-017B-25B761CF66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35" y="1970"/>
                  <a:ext cx="385" cy="447"/>
                </a:xfrm>
                <a:prstGeom prst="rect">
                  <a:avLst/>
                </a:prstGeom>
                <a:blipFill>
                  <a:blip r:embed="rId7"/>
                  <a:stretch>
                    <a:fillRect l="-810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8" name="Line 63">
            <a:extLst>
              <a:ext uri="{FF2B5EF4-FFF2-40B4-BE49-F238E27FC236}">
                <a16:creationId xmlns:a16="http://schemas.microsoft.com/office/drawing/2014/main" id="{05717D0B-EF4A-DBFB-DAA0-F307171C31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99447" y="4576218"/>
            <a:ext cx="2178310" cy="388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5BAC6CD-F28A-D1D2-68F9-B8F0D4B478C7}"/>
              </a:ext>
            </a:extLst>
          </p:cNvPr>
          <p:cNvGrpSpPr/>
          <p:nvPr/>
        </p:nvGrpSpPr>
        <p:grpSpPr>
          <a:xfrm>
            <a:off x="7575522" y="2293689"/>
            <a:ext cx="1025071" cy="720496"/>
            <a:chOff x="3318623" y="3303975"/>
            <a:chExt cx="1025071" cy="720496"/>
          </a:xfrm>
        </p:grpSpPr>
        <p:grpSp>
          <p:nvGrpSpPr>
            <p:cNvPr id="150" name="Group 81">
              <a:extLst>
                <a:ext uri="{FF2B5EF4-FFF2-40B4-BE49-F238E27FC236}">
                  <a16:creationId xmlns:a16="http://schemas.microsoft.com/office/drawing/2014/main" id="{F9ED2E74-764C-17A2-5879-1539ABC5C6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8623" y="3757771"/>
              <a:ext cx="602783" cy="266700"/>
              <a:chOff x="3342" y="0"/>
              <a:chExt cx="13327" cy="20000"/>
            </a:xfrm>
          </p:grpSpPr>
          <p:grpSp>
            <p:nvGrpSpPr>
              <p:cNvPr id="153" name="Group 82">
                <a:extLst>
                  <a:ext uri="{FF2B5EF4-FFF2-40B4-BE49-F238E27FC236}">
                    <a16:creationId xmlns:a16="http://schemas.microsoft.com/office/drawing/2014/main" id="{2D8E7623-91E1-1C7C-E6B5-289C5E7146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22" y="0"/>
                <a:ext cx="3347" cy="20000"/>
                <a:chOff x="-6" y="0"/>
                <a:chExt cx="20006" cy="20000"/>
              </a:xfrm>
            </p:grpSpPr>
            <p:sp>
              <p:nvSpPr>
                <p:cNvPr id="293" name="Arc 83">
                  <a:extLst>
                    <a:ext uri="{FF2B5EF4-FFF2-40B4-BE49-F238E27FC236}">
                      <a16:creationId xmlns:a16="http://schemas.microsoft.com/office/drawing/2014/main" id="{923D7189-E94B-9EC0-32DD-9D53156500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2" y="0"/>
                  <a:ext cx="10048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4" name="Arc 84">
                  <a:extLst>
                    <a:ext uri="{FF2B5EF4-FFF2-40B4-BE49-F238E27FC236}">
                      <a16:creationId xmlns:a16="http://schemas.microsoft.com/office/drawing/2014/main" id="{68D382E6-0D9A-CF86-8492-BD54D24BA1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-6" y="0"/>
                  <a:ext cx="10048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4" name="Group 85">
                <a:extLst>
                  <a:ext uri="{FF2B5EF4-FFF2-40B4-BE49-F238E27FC236}">
                    <a16:creationId xmlns:a16="http://schemas.microsoft.com/office/drawing/2014/main" id="{B04F59D1-DB8C-C290-6421-4D1F401A58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90" y="0"/>
                <a:ext cx="3347" cy="20000"/>
                <a:chOff x="0" y="0"/>
                <a:chExt cx="20000" cy="20000"/>
              </a:xfrm>
            </p:grpSpPr>
            <p:sp>
              <p:nvSpPr>
                <p:cNvPr id="273" name="Arc 86">
                  <a:extLst>
                    <a:ext uri="{FF2B5EF4-FFF2-40B4-BE49-F238E27FC236}">
                      <a16:creationId xmlns:a16="http://schemas.microsoft.com/office/drawing/2014/main" id="{91A3E4C9-331B-4C39-5AF0-20CC971500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5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76" name="Arc 87">
                  <a:extLst>
                    <a:ext uri="{FF2B5EF4-FFF2-40B4-BE49-F238E27FC236}">
                      <a16:creationId xmlns:a16="http://schemas.microsoft.com/office/drawing/2014/main" id="{CBE8BA74-EA25-9ACD-B585-4EE902B671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5" name="Group 88">
                <a:extLst>
                  <a:ext uri="{FF2B5EF4-FFF2-40B4-BE49-F238E27FC236}">
                    <a16:creationId xmlns:a16="http://schemas.microsoft.com/office/drawing/2014/main" id="{F7C1E9FD-F569-DFFC-6963-EA59FC92DA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674" y="0"/>
                <a:ext cx="3347" cy="20000"/>
                <a:chOff x="0" y="0"/>
                <a:chExt cx="20000" cy="20000"/>
              </a:xfrm>
            </p:grpSpPr>
            <p:sp>
              <p:nvSpPr>
                <p:cNvPr id="227" name="Arc 89">
                  <a:extLst>
                    <a:ext uri="{FF2B5EF4-FFF2-40B4-BE49-F238E27FC236}">
                      <a16:creationId xmlns:a16="http://schemas.microsoft.com/office/drawing/2014/main" id="{EBE07280-D25B-EEB1-17D7-18C31143C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5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28" name="Arc 90">
                  <a:extLst>
                    <a:ext uri="{FF2B5EF4-FFF2-40B4-BE49-F238E27FC236}">
                      <a16:creationId xmlns:a16="http://schemas.microsoft.com/office/drawing/2014/main" id="{4A3FE56D-C502-E34D-5921-F3946C0B63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6" name="Group 91">
                <a:extLst>
                  <a:ext uri="{FF2B5EF4-FFF2-40B4-BE49-F238E27FC236}">
                    <a16:creationId xmlns:a16="http://schemas.microsoft.com/office/drawing/2014/main" id="{C935B1F1-FA6C-30CF-CBA5-DE0C9A4246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2" y="0"/>
                <a:ext cx="3347" cy="20000"/>
                <a:chOff x="0" y="0"/>
                <a:chExt cx="20000" cy="20000"/>
              </a:xfrm>
            </p:grpSpPr>
            <p:sp>
              <p:nvSpPr>
                <p:cNvPr id="218" name="Arc 92">
                  <a:extLst>
                    <a:ext uri="{FF2B5EF4-FFF2-40B4-BE49-F238E27FC236}">
                      <a16:creationId xmlns:a16="http://schemas.microsoft.com/office/drawing/2014/main" id="{9510D402-8CFE-46C1-9628-299ECE89A7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5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26" name="Arc 93">
                  <a:extLst>
                    <a:ext uri="{FF2B5EF4-FFF2-40B4-BE49-F238E27FC236}">
                      <a16:creationId xmlns:a16="http://schemas.microsoft.com/office/drawing/2014/main" id="{60F4E00D-DEDC-CA67-9387-C361A865DC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51" name="Line 96">
              <a:extLst>
                <a:ext uri="{FF2B5EF4-FFF2-40B4-BE49-F238E27FC236}">
                  <a16:creationId xmlns:a16="http://schemas.microsoft.com/office/drawing/2014/main" id="{698067D1-72AE-83AE-FE19-7883B1FE05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8536" y="4005355"/>
              <a:ext cx="435158" cy="388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2" name="Rectangle 98">
                  <a:extLst>
                    <a:ext uri="{FF2B5EF4-FFF2-40B4-BE49-F238E27FC236}">
                      <a16:creationId xmlns:a16="http://schemas.microsoft.com/office/drawing/2014/main" id="{C247AE10-9078-C491-8A66-F3FFC12091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9066" y="3303975"/>
                  <a:ext cx="502444" cy="5322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525" tIns="9525" rIns="9525" bIns="9525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100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152" name="Rectangle 98">
                  <a:extLst>
                    <a:ext uri="{FF2B5EF4-FFF2-40B4-BE49-F238E27FC236}">
                      <a16:creationId xmlns:a16="http://schemas.microsoft.com/office/drawing/2014/main" id="{C247AE10-9078-C491-8A66-F3FFC12091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29066" y="3303975"/>
                  <a:ext cx="502444" cy="532209"/>
                </a:xfrm>
                <a:prstGeom prst="rect">
                  <a:avLst/>
                </a:prstGeom>
                <a:blipFill>
                  <a:blip r:embed="rId8"/>
                  <a:stretch>
                    <a:fillRect l="-5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5" name="Line 96">
            <a:extLst>
              <a:ext uri="{FF2B5EF4-FFF2-40B4-BE49-F238E27FC236}">
                <a16:creationId xmlns:a16="http://schemas.microsoft.com/office/drawing/2014/main" id="{3E1E0DFC-A624-90B4-0948-0174D16E51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85321" y="2993033"/>
            <a:ext cx="2061724" cy="357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37815194-1C15-D895-1839-7D250F8D723A}"/>
              </a:ext>
            </a:extLst>
          </p:cNvPr>
          <p:cNvGrpSpPr/>
          <p:nvPr/>
        </p:nvGrpSpPr>
        <p:grpSpPr>
          <a:xfrm>
            <a:off x="3508672" y="2266716"/>
            <a:ext cx="1090635" cy="737804"/>
            <a:chOff x="944543" y="3294618"/>
            <a:chExt cx="1090635" cy="737804"/>
          </a:xfrm>
        </p:grpSpPr>
        <p:grpSp>
          <p:nvGrpSpPr>
            <p:cNvPr id="297" name="Group 15">
              <a:extLst>
                <a:ext uri="{FF2B5EF4-FFF2-40B4-BE49-F238E27FC236}">
                  <a16:creationId xmlns:a16="http://schemas.microsoft.com/office/drawing/2014/main" id="{84F2953C-9EA9-7732-BC57-C4B24E538F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543" y="3765722"/>
              <a:ext cx="1090635" cy="266700"/>
              <a:chOff x="-7444" y="0"/>
              <a:chExt cx="24113" cy="20000"/>
            </a:xfrm>
          </p:grpSpPr>
          <p:grpSp>
            <p:nvGrpSpPr>
              <p:cNvPr id="299" name="Group 16">
                <a:extLst>
                  <a:ext uri="{FF2B5EF4-FFF2-40B4-BE49-F238E27FC236}">
                    <a16:creationId xmlns:a16="http://schemas.microsoft.com/office/drawing/2014/main" id="{20D0E51B-FF2F-5E99-2150-E006ECB1A3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22" y="0"/>
                <a:ext cx="3347" cy="20000"/>
                <a:chOff x="-6" y="0"/>
                <a:chExt cx="20006" cy="20000"/>
              </a:xfrm>
            </p:grpSpPr>
            <p:sp>
              <p:nvSpPr>
                <p:cNvPr id="310" name="Arc 17">
                  <a:extLst>
                    <a:ext uri="{FF2B5EF4-FFF2-40B4-BE49-F238E27FC236}">
                      <a16:creationId xmlns:a16="http://schemas.microsoft.com/office/drawing/2014/main" id="{0F392FA4-B1CF-0874-390C-B4E66B000B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2" y="0"/>
                  <a:ext cx="10048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11" name="Arc 18">
                  <a:extLst>
                    <a:ext uri="{FF2B5EF4-FFF2-40B4-BE49-F238E27FC236}">
                      <a16:creationId xmlns:a16="http://schemas.microsoft.com/office/drawing/2014/main" id="{124DC931-CFDE-7A50-FD05-77A145A271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-6" y="0"/>
                  <a:ext cx="10048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0" name="Group 19">
                <a:extLst>
                  <a:ext uri="{FF2B5EF4-FFF2-40B4-BE49-F238E27FC236}">
                    <a16:creationId xmlns:a16="http://schemas.microsoft.com/office/drawing/2014/main" id="{BDEE1FCE-731C-9694-D32A-B6B54DDD97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90" y="0"/>
                <a:ext cx="3347" cy="20000"/>
                <a:chOff x="0" y="0"/>
                <a:chExt cx="20000" cy="20000"/>
              </a:xfrm>
            </p:grpSpPr>
            <p:sp>
              <p:nvSpPr>
                <p:cNvPr id="308" name="Arc 20">
                  <a:extLst>
                    <a:ext uri="{FF2B5EF4-FFF2-40B4-BE49-F238E27FC236}">
                      <a16:creationId xmlns:a16="http://schemas.microsoft.com/office/drawing/2014/main" id="{248B79FC-7C8F-0480-5BFF-C32CC9E73C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5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09" name="Arc 21">
                  <a:extLst>
                    <a:ext uri="{FF2B5EF4-FFF2-40B4-BE49-F238E27FC236}">
                      <a16:creationId xmlns:a16="http://schemas.microsoft.com/office/drawing/2014/main" id="{E4FD0AEF-DEF3-1EF1-2889-E7067D6485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1" name="Group 22">
                <a:extLst>
                  <a:ext uri="{FF2B5EF4-FFF2-40B4-BE49-F238E27FC236}">
                    <a16:creationId xmlns:a16="http://schemas.microsoft.com/office/drawing/2014/main" id="{5D6B48E1-EF9B-4D75-9D7D-CB9068A12E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674" y="0"/>
                <a:ext cx="3347" cy="20000"/>
                <a:chOff x="0" y="0"/>
                <a:chExt cx="20000" cy="20000"/>
              </a:xfrm>
            </p:grpSpPr>
            <p:sp>
              <p:nvSpPr>
                <p:cNvPr id="306" name="Arc 23">
                  <a:extLst>
                    <a:ext uri="{FF2B5EF4-FFF2-40B4-BE49-F238E27FC236}">
                      <a16:creationId xmlns:a16="http://schemas.microsoft.com/office/drawing/2014/main" id="{AD05BC7F-AC21-B865-A2CF-D8978195A0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5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07" name="Arc 24">
                  <a:extLst>
                    <a:ext uri="{FF2B5EF4-FFF2-40B4-BE49-F238E27FC236}">
                      <a16:creationId xmlns:a16="http://schemas.microsoft.com/office/drawing/2014/main" id="{EFAAAD23-513D-5AE8-B5A7-50CDD56529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2" name="Group 25">
                <a:extLst>
                  <a:ext uri="{FF2B5EF4-FFF2-40B4-BE49-F238E27FC236}">
                    <a16:creationId xmlns:a16="http://schemas.microsoft.com/office/drawing/2014/main" id="{657C17E3-112A-C02A-8855-92CD337FEC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2" y="0"/>
                <a:ext cx="3347" cy="20000"/>
                <a:chOff x="0" y="0"/>
                <a:chExt cx="20000" cy="20000"/>
              </a:xfrm>
            </p:grpSpPr>
            <p:sp>
              <p:nvSpPr>
                <p:cNvPr id="304" name="Arc 26">
                  <a:extLst>
                    <a:ext uri="{FF2B5EF4-FFF2-40B4-BE49-F238E27FC236}">
                      <a16:creationId xmlns:a16="http://schemas.microsoft.com/office/drawing/2014/main" id="{1A2D0B4B-B575-390E-6F6E-E1B4C37964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5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05" name="Arc 27">
                  <a:extLst>
                    <a:ext uri="{FF2B5EF4-FFF2-40B4-BE49-F238E27FC236}">
                      <a16:creationId xmlns:a16="http://schemas.microsoft.com/office/drawing/2014/main" id="{75F2E107-1950-F719-A95A-A130D817A8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10045" cy="2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7356 h 21600"/>
                    <a:gd name="T4" fmla="*/ 0 w 21600"/>
                    <a:gd name="T5" fmla="*/ 735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03" name="Line 29">
                <a:extLst>
                  <a:ext uri="{FF2B5EF4-FFF2-40B4-BE49-F238E27FC236}">
                    <a16:creationId xmlns:a16="http://schemas.microsoft.com/office/drawing/2014/main" id="{9D217324-2EE8-406A-557C-92B97F2F9E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7444" y="18483"/>
                <a:ext cx="10871" cy="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8" name="Rectangle 65">
                  <a:extLst>
                    <a:ext uri="{FF2B5EF4-FFF2-40B4-BE49-F238E27FC236}">
                      <a16:creationId xmlns:a16="http://schemas.microsoft.com/office/drawing/2014/main" id="{FA70FE84-528F-4E42-838C-20D758EF44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18748" y="3294618"/>
                  <a:ext cx="502444" cy="5322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525" tIns="9525" rIns="9525" bIns="9525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298" name="Rectangle 65">
                  <a:extLst>
                    <a:ext uri="{FF2B5EF4-FFF2-40B4-BE49-F238E27FC236}">
                      <a16:creationId xmlns:a16="http://schemas.microsoft.com/office/drawing/2014/main" id="{FA70FE84-528F-4E42-838C-20D758EF44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18748" y="3294618"/>
                  <a:ext cx="502444" cy="532209"/>
                </a:xfrm>
                <a:prstGeom prst="rect">
                  <a:avLst/>
                </a:prstGeom>
                <a:blipFill>
                  <a:blip r:embed="rId9"/>
                  <a:stretch>
                    <a:fillRect l="-25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2" name="Text Box 18">
                <a:extLst>
                  <a:ext uri="{FF2B5EF4-FFF2-40B4-BE49-F238E27FC236}">
                    <a16:creationId xmlns:a16="http://schemas.microsoft.com/office/drawing/2014/main" id="{D11445CE-3A8C-FE38-4CC9-489EEC7CB9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58396" y="3530158"/>
                <a:ext cx="59009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12" name="Text Box 18">
                <a:extLst>
                  <a:ext uri="{FF2B5EF4-FFF2-40B4-BE49-F238E27FC236}">
                    <a16:creationId xmlns:a16="http://schemas.microsoft.com/office/drawing/2014/main" id="{D11445CE-3A8C-FE38-4CC9-489EEC7CB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8396" y="3530158"/>
                <a:ext cx="59009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361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9ABA3C-62DD-D44A-9258-FF386A71B4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is knowing the resistance of a line important?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08F62-35F0-EA42-9EC3-F0B193DC52C8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Resistance affects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losses</a:t>
                </a:r>
              </a:p>
              <a:p>
                <a:r>
                  <a:rPr lang="en-US" dirty="0"/>
                  <a:t>Losses determine temperature rise in the conductor</a:t>
                </a:r>
              </a:p>
              <a:p>
                <a:r>
                  <a:rPr lang="en-US" dirty="0"/>
                  <a:t>Overhead line: temperature determines the sag of the conductor</a:t>
                </a:r>
              </a:p>
              <a:p>
                <a:pPr lvl="1"/>
                <a:r>
                  <a:rPr lang="en-US" dirty="0"/>
                  <a:t>If a conductor sags too much, it will get too close to a grounded object (e.g., a tree) and cause a fault</a:t>
                </a:r>
              </a:p>
              <a:p>
                <a:r>
                  <a:rPr lang="en-US" dirty="0"/>
                  <a:t>Underground cable: excessive temperature damages the insulation and will over time cause a fault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08F62-35F0-EA42-9EC3-F0B193DC52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066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83B3B-88DF-F44A-89F9-18FD12A7D8B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703E4D15-290B-5C47-B69A-A408589F1E8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8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D5B785-0538-D94C-8CC9-C694698573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Actual transformer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0AC547-EA93-B64A-ABC4-91182D683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313A06B-FA30-A64C-90ED-12A688883082}"/>
              </a:ext>
            </a:extLst>
          </p:cNvPr>
          <p:cNvGrpSpPr/>
          <p:nvPr/>
        </p:nvGrpSpPr>
        <p:grpSpPr>
          <a:xfrm>
            <a:off x="5191296" y="1495813"/>
            <a:ext cx="2919971" cy="3191319"/>
            <a:chOff x="5191296" y="1854638"/>
            <a:chExt cx="2919971" cy="319131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8022C92-F3FB-F44D-9526-D4C663E5570C}"/>
                </a:ext>
              </a:extLst>
            </p:cNvPr>
            <p:cNvGrpSpPr/>
            <p:nvPr/>
          </p:nvGrpSpPr>
          <p:grpSpPr>
            <a:xfrm>
              <a:off x="6287830" y="2939630"/>
              <a:ext cx="731805" cy="1908673"/>
              <a:chOff x="5600678" y="2969899"/>
              <a:chExt cx="495300" cy="1291828"/>
            </a:xfrm>
          </p:grpSpPr>
          <p:grpSp>
            <p:nvGrpSpPr>
              <p:cNvPr id="114" name="Group 80">
                <a:extLst>
                  <a:ext uri="{FF2B5EF4-FFF2-40B4-BE49-F238E27FC236}">
                    <a16:creationId xmlns:a16="http://schemas.microsoft.com/office/drawing/2014/main" id="{A9C47021-6109-3F41-8F0C-960A21A1E3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098487"/>
                <a:ext cx="130969" cy="258366"/>
                <a:chOff x="2292" y="1439"/>
                <a:chExt cx="165" cy="330"/>
              </a:xfrm>
            </p:grpSpPr>
            <p:sp>
              <p:nvSpPr>
                <p:cNvPr id="140" name="Arc 81">
                  <a:extLst>
                    <a:ext uri="{FF2B5EF4-FFF2-40B4-BE49-F238E27FC236}">
                      <a16:creationId xmlns:a16="http://schemas.microsoft.com/office/drawing/2014/main" id="{D380DDA5-0FDF-8440-95AD-EB515ACAF7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141" name="Arc 82">
                  <a:extLst>
                    <a:ext uri="{FF2B5EF4-FFF2-40B4-BE49-F238E27FC236}">
                      <a16:creationId xmlns:a16="http://schemas.microsoft.com/office/drawing/2014/main" id="{F2EEE8A3-5EA5-8749-B700-A57D785B5E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115" name="Group 83">
                <a:extLst>
                  <a:ext uri="{FF2B5EF4-FFF2-40B4-BE49-F238E27FC236}">
                    <a16:creationId xmlns:a16="http://schemas.microsoft.com/office/drawing/2014/main" id="{47234A93-24A9-8F4F-97BF-F48F9DC0B1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355662"/>
                <a:ext cx="130969" cy="258366"/>
                <a:chOff x="2292" y="1768"/>
                <a:chExt cx="165" cy="330"/>
              </a:xfrm>
            </p:grpSpPr>
            <p:sp>
              <p:nvSpPr>
                <p:cNvPr id="138" name="Arc 84">
                  <a:extLst>
                    <a:ext uri="{FF2B5EF4-FFF2-40B4-BE49-F238E27FC236}">
                      <a16:creationId xmlns:a16="http://schemas.microsoft.com/office/drawing/2014/main" id="{7C2C5BD4-FBC9-BD40-BD3B-FEE8CC19BE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139" name="Arc 85">
                  <a:extLst>
                    <a:ext uri="{FF2B5EF4-FFF2-40B4-BE49-F238E27FC236}">
                      <a16:creationId xmlns:a16="http://schemas.microsoft.com/office/drawing/2014/main" id="{763AF01D-C04C-1A4B-84C9-75B94C7F29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116" name="Group 86">
                <a:extLst>
                  <a:ext uri="{FF2B5EF4-FFF2-40B4-BE49-F238E27FC236}">
                    <a16:creationId xmlns:a16="http://schemas.microsoft.com/office/drawing/2014/main" id="{78567C46-A00B-514D-9FCF-AD159B0E1B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612837"/>
                <a:ext cx="130969" cy="258366"/>
                <a:chOff x="2292" y="2096"/>
                <a:chExt cx="165" cy="330"/>
              </a:xfrm>
            </p:grpSpPr>
            <p:sp>
              <p:nvSpPr>
                <p:cNvPr id="136" name="Arc 87">
                  <a:extLst>
                    <a:ext uri="{FF2B5EF4-FFF2-40B4-BE49-F238E27FC236}">
                      <a16:creationId xmlns:a16="http://schemas.microsoft.com/office/drawing/2014/main" id="{7A33C670-A1CA-334F-A581-EFA3A415EC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137" name="Arc 88">
                  <a:extLst>
                    <a:ext uri="{FF2B5EF4-FFF2-40B4-BE49-F238E27FC236}">
                      <a16:creationId xmlns:a16="http://schemas.microsoft.com/office/drawing/2014/main" id="{3DEC5302-3921-6748-A452-9EE0BA183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117" name="Group 89">
                <a:extLst>
                  <a:ext uri="{FF2B5EF4-FFF2-40B4-BE49-F238E27FC236}">
                    <a16:creationId xmlns:a16="http://schemas.microsoft.com/office/drawing/2014/main" id="{FEDBCCAA-2B9C-9941-982E-F56E1B7043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870012"/>
                <a:ext cx="130969" cy="258366"/>
                <a:chOff x="2292" y="2425"/>
                <a:chExt cx="165" cy="330"/>
              </a:xfrm>
            </p:grpSpPr>
            <p:sp>
              <p:nvSpPr>
                <p:cNvPr id="134" name="Arc 90">
                  <a:extLst>
                    <a:ext uri="{FF2B5EF4-FFF2-40B4-BE49-F238E27FC236}">
                      <a16:creationId xmlns:a16="http://schemas.microsoft.com/office/drawing/2014/main" id="{C804C0C2-C700-B743-893A-BF91802168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135" name="Arc 91">
                  <a:extLst>
                    <a:ext uri="{FF2B5EF4-FFF2-40B4-BE49-F238E27FC236}">
                      <a16:creationId xmlns:a16="http://schemas.microsoft.com/office/drawing/2014/main" id="{D4D54712-172E-6040-B97D-532160EC00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sp>
            <p:nvSpPr>
              <p:cNvPr id="118" name="Line 92">
                <a:extLst>
                  <a:ext uri="{FF2B5EF4-FFF2-40B4-BE49-F238E27FC236}">
                    <a16:creationId xmlns:a16="http://schemas.microsoft.com/office/drawing/2014/main" id="{2824EFA0-4C8C-A749-8498-7865E850A1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19794" y="2969899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sp>
            <p:nvSpPr>
              <p:cNvPr id="119" name="Line 93">
                <a:extLst>
                  <a:ext uri="{FF2B5EF4-FFF2-40B4-BE49-F238E27FC236}">
                    <a16:creationId xmlns:a16="http://schemas.microsoft.com/office/drawing/2014/main" id="{57903F67-04E4-4445-B4C2-5E1FF3F4D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19794" y="4127187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grpSp>
            <p:nvGrpSpPr>
              <p:cNvPr id="120" name="Group 94">
                <a:extLst>
                  <a:ext uri="{FF2B5EF4-FFF2-40B4-BE49-F238E27FC236}">
                    <a16:creationId xmlns:a16="http://schemas.microsoft.com/office/drawing/2014/main" id="{BF4FC136-F632-F241-8836-DA7581D200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105630"/>
                <a:ext cx="130969" cy="257175"/>
                <a:chOff x="2949" y="1439"/>
                <a:chExt cx="165" cy="330"/>
              </a:xfrm>
            </p:grpSpPr>
            <p:sp>
              <p:nvSpPr>
                <p:cNvPr id="132" name="Arc 95">
                  <a:extLst>
                    <a:ext uri="{FF2B5EF4-FFF2-40B4-BE49-F238E27FC236}">
                      <a16:creationId xmlns:a16="http://schemas.microsoft.com/office/drawing/2014/main" id="{6B118877-A6BB-2E49-9B88-F5776AC26E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133" name="Arc 96">
                  <a:extLst>
                    <a:ext uri="{FF2B5EF4-FFF2-40B4-BE49-F238E27FC236}">
                      <a16:creationId xmlns:a16="http://schemas.microsoft.com/office/drawing/2014/main" id="{B395447E-543A-2441-B706-DD029B7FC0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121" name="Group 97">
                <a:extLst>
                  <a:ext uri="{FF2B5EF4-FFF2-40B4-BE49-F238E27FC236}">
                    <a16:creationId xmlns:a16="http://schemas.microsoft.com/office/drawing/2014/main" id="{623BBD85-A0F2-B54D-AFDB-0DEF41F8F5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362805"/>
                <a:ext cx="130969" cy="257175"/>
                <a:chOff x="2949" y="1768"/>
                <a:chExt cx="165" cy="330"/>
              </a:xfrm>
            </p:grpSpPr>
            <p:sp>
              <p:nvSpPr>
                <p:cNvPr id="130" name="Arc 98">
                  <a:extLst>
                    <a:ext uri="{FF2B5EF4-FFF2-40B4-BE49-F238E27FC236}">
                      <a16:creationId xmlns:a16="http://schemas.microsoft.com/office/drawing/2014/main" id="{608E2FC5-82B9-804F-9F75-70887D6BA2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131" name="Arc 99">
                  <a:extLst>
                    <a:ext uri="{FF2B5EF4-FFF2-40B4-BE49-F238E27FC236}">
                      <a16:creationId xmlns:a16="http://schemas.microsoft.com/office/drawing/2014/main" id="{281E7DEB-AC91-6B4B-951D-6C0EA58EA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122" name="Group 100">
                <a:extLst>
                  <a:ext uri="{FF2B5EF4-FFF2-40B4-BE49-F238E27FC236}">
                    <a16:creationId xmlns:a16="http://schemas.microsoft.com/office/drawing/2014/main" id="{2029E676-96B9-E848-BCDB-6C5DE7229D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618790"/>
                <a:ext cx="130969" cy="258366"/>
                <a:chOff x="2949" y="2096"/>
                <a:chExt cx="165" cy="330"/>
              </a:xfrm>
            </p:grpSpPr>
            <p:sp>
              <p:nvSpPr>
                <p:cNvPr id="128" name="Arc 101">
                  <a:extLst>
                    <a:ext uri="{FF2B5EF4-FFF2-40B4-BE49-F238E27FC236}">
                      <a16:creationId xmlns:a16="http://schemas.microsoft.com/office/drawing/2014/main" id="{487BAF53-D4D1-6148-84B3-A1DAC30338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129" name="Arc 102">
                  <a:extLst>
                    <a:ext uri="{FF2B5EF4-FFF2-40B4-BE49-F238E27FC236}">
                      <a16:creationId xmlns:a16="http://schemas.microsoft.com/office/drawing/2014/main" id="{A8CB959F-1093-7C40-8B1E-0FCF0DEE1F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123" name="Group 103">
                <a:extLst>
                  <a:ext uri="{FF2B5EF4-FFF2-40B4-BE49-F238E27FC236}">
                    <a16:creationId xmlns:a16="http://schemas.microsoft.com/office/drawing/2014/main" id="{83F41AB9-C368-0E48-9202-FC6E176A87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875965"/>
                <a:ext cx="130969" cy="258366"/>
                <a:chOff x="2949" y="2425"/>
                <a:chExt cx="165" cy="330"/>
              </a:xfrm>
            </p:grpSpPr>
            <p:sp>
              <p:nvSpPr>
                <p:cNvPr id="126" name="Arc 104">
                  <a:extLst>
                    <a:ext uri="{FF2B5EF4-FFF2-40B4-BE49-F238E27FC236}">
                      <a16:creationId xmlns:a16="http://schemas.microsoft.com/office/drawing/2014/main" id="{0DDC0626-5D3B-9542-9B0C-11CFE57CFB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127" name="Arc 105">
                  <a:extLst>
                    <a:ext uri="{FF2B5EF4-FFF2-40B4-BE49-F238E27FC236}">
                      <a16:creationId xmlns:a16="http://schemas.microsoft.com/office/drawing/2014/main" id="{DD21712A-DD46-9B4E-801E-B5418061F5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sp>
            <p:nvSpPr>
              <p:cNvPr id="124" name="Line 106">
                <a:extLst>
                  <a:ext uri="{FF2B5EF4-FFF2-40B4-BE49-F238E27FC236}">
                    <a16:creationId xmlns:a16="http://schemas.microsoft.com/office/drawing/2014/main" id="{7428D5D4-848B-5744-8157-38757DCF0C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73676" y="2977043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sp>
            <p:nvSpPr>
              <p:cNvPr id="125" name="Line 107">
                <a:extLst>
                  <a:ext uri="{FF2B5EF4-FFF2-40B4-BE49-F238E27FC236}">
                    <a16:creationId xmlns:a16="http://schemas.microsoft.com/office/drawing/2014/main" id="{13EBCB9E-4612-D442-9A1B-E4C69CD628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73676" y="4133140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CBC07D4-7A86-8846-8DB1-57C97527F1D3}"/>
                    </a:ext>
                  </a:extLst>
                </p:cNvPr>
                <p:cNvSpPr txBox="1"/>
                <p:nvPr/>
              </p:nvSpPr>
              <p:spPr>
                <a:xfrm>
                  <a:off x="6091451" y="2412064"/>
                  <a:ext cx="40491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CBC07D4-7A86-8846-8DB1-57C97527F1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451" y="2412064"/>
                  <a:ext cx="404919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5152" r="-6061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CF697D-459B-6845-8F41-D6FC54EEFD86}"/>
                    </a:ext>
                  </a:extLst>
                </p:cNvPr>
                <p:cNvSpPr txBox="1"/>
                <p:nvPr/>
              </p:nvSpPr>
              <p:spPr>
                <a:xfrm>
                  <a:off x="6758129" y="2412064"/>
                  <a:ext cx="41203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CF697D-459B-6845-8F41-D6FC54EEF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8129" y="2412064"/>
                  <a:ext cx="41203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8182" r="-6061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ine 118">
              <a:extLst>
                <a:ext uri="{FF2B5EF4-FFF2-40B4-BE49-F238E27FC236}">
                  <a16:creationId xmlns:a16="http://schemas.microsoft.com/office/drawing/2014/main" id="{EE9E9F09-7CA8-8E40-9408-443C003B4E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49879" y="3076161"/>
              <a:ext cx="1760" cy="1635613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07640C5-876D-0B4D-ACE8-0315112FFDCE}"/>
                    </a:ext>
                  </a:extLst>
                </p:cNvPr>
                <p:cNvSpPr txBox="1"/>
                <p:nvPr/>
              </p:nvSpPr>
              <p:spPr>
                <a:xfrm>
                  <a:off x="5265431" y="3689334"/>
                  <a:ext cx="3802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07640C5-876D-0B4D-ACE8-0315112FF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5431" y="3689334"/>
                  <a:ext cx="38023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9355" r="-645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8C8E393-0188-354C-B7B6-3FD96C488D1D}"/>
                    </a:ext>
                  </a:extLst>
                </p:cNvPr>
                <p:cNvSpPr txBox="1"/>
                <p:nvPr/>
              </p:nvSpPr>
              <p:spPr>
                <a:xfrm>
                  <a:off x="7600225" y="3689334"/>
                  <a:ext cx="3873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8C8E393-0188-354C-B7B6-3FD96C488D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225" y="3689334"/>
                  <a:ext cx="38734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9355" r="-645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Line 118">
              <a:extLst>
                <a:ext uri="{FF2B5EF4-FFF2-40B4-BE49-F238E27FC236}">
                  <a16:creationId xmlns:a16="http://schemas.microsoft.com/office/drawing/2014/main" id="{BCD31067-01C1-BF48-8BFD-4B5898EA3C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745715" y="3076161"/>
              <a:ext cx="1760" cy="1635613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9EE2C34-DD93-2A4A-8946-DD64EB12ED45}"/>
                </a:ext>
              </a:extLst>
            </p:cNvPr>
            <p:cNvSpPr/>
            <p:nvPr/>
          </p:nvSpPr>
          <p:spPr>
            <a:xfrm>
              <a:off x="5191296" y="2283595"/>
              <a:ext cx="2919971" cy="27623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7EC32B5-54CE-6743-81F7-A177D26CEC4D}"/>
                </a:ext>
              </a:extLst>
            </p:cNvPr>
            <p:cNvGrpSpPr/>
            <p:nvPr/>
          </p:nvGrpSpPr>
          <p:grpSpPr>
            <a:xfrm>
              <a:off x="6598694" y="3076161"/>
              <a:ext cx="110078" cy="1635613"/>
              <a:chOff x="5808582" y="3083682"/>
              <a:chExt cx="74503" cy="1107015"/>
            </a:xfrm>
          </p:grpSpPr>
          <p:sp>
            <p:nvSpPr>
              <p:cNvPr id="108" name="Line 118">
                <a:extLst>
                  <a:ext uri="{FF2B5EF4-FFF2-40B4-BE49-F238E27FC236}">
                    <a16:creationId xmlns:a16="http://schemas.microsoft.com/office/drawing/2014/main" id="{54E2A3D1-90AC-424F-987A-332EAE5C96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808582" y="3083682"/>
                <a:ext cx="1191" cy="110701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09" name="Line 118">
                <a:extLst>
                  <a:ext uri="{FF2B5EF4-FFF2-40B4-BE49-F238E27FC236}">
                    <a16:creationId xmlns:a16="http://schemas.microsoft.com/office/drawing/2014/main" id="{9DC5B014-A0FE-EA43-9EEB-F14EAF3A4D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881894" y="3083682"/>
                <a:ext cx="1191" cy="110701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19" name="Text Box 116">
              <a:extLst>
                <a:ext uri="{FF2B5EF4-FFF2-40B4-BE49-F238E27FC236}">
                  <a16:creationId xmlns:a16="http://schemas.microsoft.com/office/drawing/2014/main" id="{23F4B8DB-7936-2847-8230-1668089E6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5535" y="1854638"/>
              <a:ext cx="235872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dirty="0">
                  <a:latin typeface="Calibri" panose="020F0502020204030204" pitchFamily="34" charset="0"/>
                </a:rPr>
                <a:t>Ideal transformer</a:t>
              </a:r>
            </a:p>
          </p:txBody>
        </p:sp>
      </p:grpSp>
      <p:sp>
        <p:nvSpPr>
          <p:cNvPr id="24" name="Line 106">
            <a:extLst>
              <a:ext uri="{FF2B5EF4-FFF2-40B4-BE49-F238E27FC236}">
                <a16:creationId xmlns:a16="http://schemas.microsoft.com/office/drawing/2014/main" id="{9C015F04-E0CE-594A-8B7B-46C475A8C8FD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9363116" y="3234258"/>
            <a:ext cx="1761" cy="252843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>
              <a:latin typeface="+mn-lt"/>
            </a:endParaRPr>
          </a:p>
        </p:txBody>
      </p:sp>
      <p:sp>
        <p:nvSpPr>
          <p:cNvPr id="110" name="Line 112">
            <a:extLst>
              <a:ext uri="{FF2B5EF4-FFF2-40B4-BE49-F238E27FC236}">
                <a16:creationId xmlns:a16="http://schemas.microsoft.com/office/drawing/2014/main" id="{166ED678-C3B4-594E-8AC5-E7F1891D4B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244233" y="4480685"/>
            <a:ext cx="5107757" cy="615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>
              <a:latin typeface="+mn-lt"/>
            </a:endParaRPr>
          </a:p>
        </p:txBody>
      </p:sp>
      <p:sp>
        <p:nvSpPr>
          <p:cNvPr id="111" name="Line 113">
            <a:extLst>
              <a:ext uri="{FF2B5EF4-FFF2-40B4-BE49-F238E27FC236}">
                <a16:creationId xmlns:a16="http://schemas.microsoft.com/office/drawing/2014/main" id="{E614FFF2-67A3-7142-AAEC-FE683BF971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98071" y="2578165"/>
            <a:ext cx="1153914" cy="220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>
              <a:latin typeface="+mn-lt"/>
            </a:endParaRPr>
          </a:p>
        </p:txBody>
      </p:sp>
      <p:sp>
        <p:nvSpPr>
          <p:cNvPr id="112" name="Line 114">
            <a:extLst>
              <a:ext uri="{FF2B5EF4-FFF2-40B4-BE49-F238E27FC236}">
                <a16:creationId xmlns:a16="http://schemas.microsoft.com/office/drawing/2014/main" id="{F997A50A-8874-C247-ACA2-56413CD6AF2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1614" y="2578168"/>
            <a:ext cx="1157518" cy="351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>
              <a:latin typeface="+mn-lt"/>
            </a:endParaRPr>
          </a:p>
        </p:txBody>
      </p:sp>
      <p:sp>
        <p:nvSpPr>
          <p:cNvPr id="113" name="Line 115">
            <a:extLst>
              <a:ext uri="{FF2B5EF4-FFF2-40B4-BE49-F238E27FC236}">
                <a16:creationId xmlns:a16="http://schemas.microsoft.com/office/drawing/2014/main" id="{49DEAE7E-8E7E-A645-B380-D4B8BDF56DB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6923" y="4486841"/>
            <a:ext cx="1157518" cy="527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>
              <a:latin typeface="+mn-lt"/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1BB5630-5A08-4C44-94A1-DFB402C27394}"/>
              </a:ext>
            </a:extLst>
          </p:cNvPr>
          <p:cNvGrpSpPr/>
          <p:nvPr/>
        </p:nvGrpSpPr>
        <p:grpSpPr>
          <a:xfrm>
            <a:off x="4032432" y="2577971"/>
            <a:ext cx="1162195" cy="1919050"/>
            <a:chOff x="4032432" y="2936796"/>
            <a:chExt cx="1162195" cy="1919050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B7BE2097-DB4F-4348-B4E6-F2F5E5C10E8C}"/>
                </a:ext>
              </a:extLst>
            </p:cNvPr>
            <p:cNvGrpSpPr/>
            <p:nvPr/>
          </p:nvGrpSpPr>
          <p:grpSpPr>
            <a:xfrm>
              <a:off x="4032432" y="2959399"/>
              <a:ext cx="710512" cy="1896447"/>
              <a:chOff x="4032432" y="2959399"/>
              <a:chExt cx="710512" cy="1896447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86BCCEA-50C7-3644-8A05-EA0433CC19D2}"/>
                  </a:ext>
                </a:extLst>
              </p:cNvPr>
              <p:cNvGrpSpPr/>
              <p:nvPr/>
            </p:nvGrpSpPr>
            <p:grpSpPr>
              <a:xfrm>
                <a:off x="4549438" y="2959399"/>
                <a:ext cx="193506" cy="1896447"/>
                <a:chOff x="4424100" y="3004655"/>
                <a:chExt cx="130969" cy="1283553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E4765101-647A-0B4E-9FF3-FE602932EFD2}"/>
                    </a:ext>
                  </a:extLst>
                </p:cNvPr>
                <p:cNvGrpSpPr/>
                <p:nvPr/>
              </p:nvGrpSpPr>
              <p:grpSpPr>
                <a:xfrm>
                  <a:off x="4424100" y="3268468"/>
                  <a:ext cx="130969" cy="771526"/>
                  <a:chOff x="4424100" y="3132111"/>
                  <a:chExt cx="130969" cy="771526"/>
                </a:xfrm>
              </p:grpSpPr>
              <p:grpSp>
                <p:nvGrpSpPr>
                  <p:cNvPr id="99" name="Group 94">
                    <a:extLst>
                      <a:ext uri="{FF2B5EF4-FFF2-40B4-BE49-F238E27FC236}">
                        <a16:creationId xmlns:a16="http://schemas.microsoft.com/office/drawing/2014/main" id="{86AD62F0-A861-C041-91E1-DA9D8141A5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424100" y="3132111"/>
                    <a:ext cx="130969" cy="257175"/>
                    <a:chOff x="2949" y="1439"/>
                    <a:chExt cx="165" cy="330"/>
                  </a:xfrm>
                </p:grpSpPr>
                <p:sp>
                  <p:nvSpPr>
                    <p:cNvPr id="106" name="Arc 95">
                      <a:extLst>
                        <a:ext uri="{FF2B5EF4-FFF2-40B4-BE49-F238E27FC236}">
                          <a16:creationId xmlns:a16="http://schemas.microsoft.com/office/drawing/2014/main" id="{281EE08B-DF75-F744-BEF0-B46F5B8B00E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49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1600" stroke="0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i="1">
                        <a:latin typeface="+mn-lt"/>
                      </a:endParaRPr>
                    </a:p>
                  </p:txBody>
                </p:sp>
                <p:sp>
                  <p:nvSpPr>
                    <p:cNvPr id="107" name="Arc 96">
                      <a:extLst>
                        <a:ext uri="{FF2B5EF4-FFF2-40B4-BE49-F238E27FC236}">
                          <a16:creationId xmlns:a16="http://schemas.microsoft.com/office/drawing/2014/main" id="{2BEEA6F3-AFE6-0240-9C42-D8F939BB1E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49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21600"/>
                          </a:moveTo>
                          <a:cubicBezTo>
                            <a:pt x="9670" y="21600"/>
                            <a:pt x="0" y="11929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600" y="21600"/>
                          </a:moveTo>
                          <a:cubicBezTo>
                            <a:pt x="9670" y="21600"/>
                            <a:pt x="0" y="11929"/>
                            <a:pt x="0" y="0"/>
                          </a:cubicBez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i="1">
                        <a:latin typeface="+mn-lt"/>
                      </a:endParaRPr>
                    </a:p>
                  </p:txBody>
                </p:sp>
              </p:grpSp>
              <p:grpSp>
                <p:nvGrpSpPr>
                  <p:cNvPr id="100" name="Group 97">
                    <a:extLst>
                      <a:ext uri="{FF2B5EF4-FFF2-40B4-BE49-F238E27FC236}">
                        <a16:creationId xmlns:a16="http://schemas.microsoft.com/office/drawing/2014/main" id="{58FEE792-6B55-B74C-84B3-E0C96D3E688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424100" y="3389286"/>
                    <a:ext cx="130969" cy="257175"/>
                    <a:chOff x="2949" y="1768"/>
                    <a:chExt cx="165" cy="330"/>
                  </a:xfrm>
                </p:grpSpPr>
                <p:sp>
                  <p:nvSpPr>
                    <p:cNvPr id="104" name="Arc 98">
                      <a:extLst>
                        <a:ext uri="{FF2B5EF4-FFF2-40B4-BE49-F238E27FC236}">
                          <a16:creationId xmlns:a16="http://schemas.microsoft.com/office/drawing/2014/main" id="{FBEAA082-7A12-8841-8433-280FF42C478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49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1600" stroke="0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i="1">
                        <a:latin typeface="+mn-lt"/>
                      </a:endParaRPr>
                    </a:p>
                  </p:txBody>
                </p:sp>
                <p:sp>
                  <p:nvSpPr>
                    <p:cNvPr id="105" name="Arc 99">
                      <a:extLst>
                        <a:ext uri="{FF2B5EF4-FFF2-40B4-BE49-F238E27FC236}">
                          <a16:creationId xmlns:a16="http://schemas.microsoft.com/office/drawing/2014/main" id="{2FF926B7-5D66-4F4D-AD91-9796D1A4828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49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21600"/>
                          </a:moveTo>
                          <a:cubicBezTo>
                            <a:pt x="9670" y="21600"/>
                            <a:pt x="0" y="11929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600" y="21600"/>
                          </a:moveTo>
                          <a:cubicBezTo>
                            <a:pt x="9670" y="21600"/>
                            <a:pt x="0" y="11929"/>
                            <a:pt x="0" y="0"/>
                          </a:cubicBez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i="1">
                        <a:latin typeface="+mn-lt"/>
                      </a:endParaRPr>
                    </a:p>
                  </p:txBody>
                </p:sp>
              </p:grpSp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AA7AA787-5984-2E45-B9ED-D73E6ED639D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424100" y="3645271"/>
                    <a:ext cx="130969" cy="258366"/>
                    <a:chOff x="2949" y="2096"/>
                    <a:chExt cx="165" cy="330"/>
                  </a:xfrm>
                </p:grpSpPr>
                <p:sp>
                  <p:nvSpPr>
                    <p:cNvPr id="102" name="Arc 101">
                      <a:extLst>
                        <a:ext uri="{FF2B5EF4-FFF2-40B4-BE49-F238E27FC236}">
                          <a16:creationId xmlns:a16="http://schemas.microsoft.com/office/drawing/2014/main" id="{1EEA81AB-8ABA-F147-BBF0-7ED1138E04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49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1600" stroke="0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i="1">
                        <a:latin typeface="+mn-lt"/>
                      </a:endParaRPr>
                    </a:p>
                  </p:txBody>
                </p:sp>
                <p:sp>
                  <p:nvSpPr>
                    <p:cNvPr id="103" name="Arc 102">
                      <a:extLst>
                        <a:ext uri="{FF2B5EF4-FFF2-40B4-BE49-F238E27FC236}">
                          <a16:creationId xmlns:a16="http://schemas.microsoft.com/office/drawing/2014/main" id="{7943AA46-21FA-0D41-A688-AE345093C5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49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21600"/>
                          </a:moveTo>
                          <a:cubicBezTo>
                            <a:pt x="9670" y="21600"/>
                            <a:pt x="0" y="11929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600" y="21600"/>
                          </a:moveTo>
                          <a:cubicBezTo>
                            <a:pt x="9670" y="21600"/>
                            <a:pt x="0" y="11929"/>
                            <a:pt x="0" y="0"/>
                          </a:cubicBez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i="1">
                        <a:latin typeface="+mn-lt"/>
                      </a:endParaRPr>
                    </a:p>
                  </p:txBody>
                </p:sp>
              </p:grpSp>
            </p:grpSp>
            <p:sp>
              <p:nvSpPr>
                <p:cNvPr id="97" name="Line 106">
                  <a:extLst>
                    <a:ext uri="{FF2B5EF4-FFF2-40B4-BE49-F238E27FC236}">
                      <a16:creationId xmlns:a16="http://schemas.microsoft.com/office/drawing/2014/main" id="{4D9D7F2C-49E3-EB47-92B9-7780570CE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32624" y="3004655"/>
                  <a:ext cx="0" cy="270176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98" name="Line 107">
                  <a:extLst>
                    <a:ext uri="{FF2B5EF4-FFF2-40B4-BE49-F238E27FC236}">
                      <a16:creationId xmlns:a16="http://schemas.microsoft.com/office/drawing/2014/main" id="{8157EF04-DE00-AC4D-9CEF-C5F2D5A167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32768" y="4038208"/>
                  <a:ext cx="0" cy="25000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F7137F7-5DCC-FA47-BDC3-C0BF7F7D0337}"/>
                      </a:ext>
                    </a:extLst>
                  </p:cNvPr>
                  <p:cNvSpPr txBox="1"/>
                  <p:nvPr/>
                </p:nvSpPr>
                <p:spPr>
                  <a:xfrm>
                    <a:off x="4032432" y="3690465"/>
                    <a:ext cx="48077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F7137F7-5DCC-FA47-BDC3-C0BF7F7D03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2432" y="3690465"/>
                    <a:ext cx="48077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821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3" name="Line 113">
              <a:extLst>
                <a:ext uri="{FF2B5EF4-FFF2-40B4-BE49-F238E27FC236}">
                  <a16:creationId xmlns:a16="http://schemas.microsoft.com/office/drawing/2014/main" id="{2B09C1BA-8251-874B-AFBF-62DD9FB550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24168" y="2936796"/>
              <a:ext cx="970459" cy="351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877D308-B9BD-4F4F-9C4B-130A7330D800}"/>
              </a:ext>
            </a:extLst>
          </p:cNvPr>
          <p:cNvGrpSpPr/>
          <p:nvPr/>
        </p:nvGrpSpPr>
        <p:grpSpPr>
          <a:xfrm>
            <a:off x="3040351" y="2578119"/>
            <a:ext cx="1183547" cy="1902564"/>
            <a:chOff x="3040351" y="2936944"/>
            <a:chExt cx="1183547" cy="1902564"/>
          </a:xfrm>
        </p:grpSpPr>
        <p:sp>
          <p:nvSpPr>
            <p:cNvPr id="154" name="Line 113">
              <a:extLst>
                <a:ext uri="{FF2B5EF4-FFF2-40B4-BE49-F238E27FC236}">
                  <a16:creationId xmlns:a16="http://schemas.microsoft.com/office/drawing/2014/main" id="{5B6BB430-92CE-8D41-AEF9-FE09699F3A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87371" y="2936944"/>
              <a:ext cx="636527" cy="307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3BCEC7AD-B059-9841-A8C7-38800DF445B1}"/>
                </a:ext>
              </a:extLst>
            </p:cNvPr>
            <p:cNvGrpSpPr/>
            <p:nvPr/>
          </p:nvGrpSpPr>
          <p:grpSpPr>
            <a:xfrm>
              <a:off x="3040351" y="2936988"/>
              <a:ext cx="783296" cy="1902520"/>
              <a:chOff x="3040351" y="2936988"/>
              <a:chExt cx="783296" cy="190252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BCB5E85-9ED1-A24E-A9A7-1AE34C3FDE98}"/>
                  </a:ext>
                </a:extLst>
              </p:cNvPr>
              <p:cNvGrpSpPr/>
              <p:nvPr/>
            </p:nvGrpSpPr>
            <p:grpSpPr>
              <a:xfrm>
                <a:off x="3573910" y="2936988"/>
                <a:ext cx="249737" cy="1902520"/>
                <a:chOff x="3951620" y="2989487"/>
                <a:chExt cx="169027" cy="1287663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544FB26F-FCEA-4449-94F0-0C134E4A36DC}"/>
                    </a:ext>
                  </a:extLst>
                </p:cNvPr>
                <p:cNvGrpSpPr/>
                <p:nvPr/>
              </p:nvGrpSpPr>
              <p:grpSpPr>
                <a:xfrm rot="16200000">
                  <a:off x="3799196" y="3549699"/>
                  <a:ext cx="473876" cy="169027"/>
                  <a:chOff x="3886200" y="2636088"/>
                  <a:chExt cx="914400" cy="315538"/>
                </a:xfrm>
              </p:grpSpPr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E29FE4C0-4C70-A548-A417-D6071CA67B1F}"/>
                      </a:ext>
                    </a:extLst>
                  </p:cNvPr>
                  <p:cNvGrpSpPr/>
                  <p:nvPr/>
                </p:nvGrpSpPr>
                <p:grpSpPr>
                  <a:xfrm>
                    <a:off x="38862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2728DCF9-F762-914F-8B23-8106E34B49F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094DF5F8-DAD8-4848-A0E3-AF9CA1B689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185351EE-2ECD-8B4B-94A4-9B70F34032DB}"/>
                      </a:ext>
                    </a:extLst>
                  </p:cNvPr>
                  <p:cNvGrpSpPr/>
                  <p:nvPr/>
                </p:nvGrpSpPr>
                <p:grpSpPr>
                  <a:xfrm>
                    <a:off x="41910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72" name="Straight Connector 71">
                      <a:extLst>
                        <a:ext uri="{FF2B5EF4-FFF2-40B4-BE49-F238E27FC236}">
                          <a16:creationId xmlns:a16="http://schemas.microsoft.com/office/drawing/2014/main" id="{00BB1F32-8664-D54A-A014-133FB0F0A70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Straight Connector 72">
                      <a:extLst>
                        <a:ext uri="{FF2B5EF4-FFF2-40B4-BE49-F238E27FC236}">
                          <a16:creationId xmlns:a16="http://schemas.microsoft.com/office/drawing/2014/main" id="{57B6662D-477A-344B-B6C9-A8D5AB363F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9C5B2DFD-38FD-E040-9DD6-2384016C6829}"/>
                      </a:ext>
                    </a:extLst>
                  </p:cNvPr>
                  <p:cNvGrpSpPr/>
                  <p:nvPr/>
                </p:nvGrpSpPr>
                <p:grpSpPr>
                  <a:xfrm>
                    <a:off x="44958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70" name="Straight Connector 69">
                      <a:extLst>
                        <a:ext uri="{FF2B5EF4-FFF2-40B4-BE49-F238E27FC236}">
                          <a16:creationId xmlns:a16="http://schemas.microsoft.com/office/drawing/2014/main" id="{DA4AFE44-4325-7C43-A173-BF8871156D0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1A67EF01-0660-CE4F-AA56-DC9642EF49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65" name="Line 106">
                  <a:extLst>
                    <a:ext uri="{FF2B5EF4-FFF2-40B4-BE49-F238E27FC236}">
                      <a16:creationId xmlns:a16="http://schemas.microsoft.com/office/drawing/2014/main" id="{CC0B3DF4-D843-D440-8427-CA0390AFBA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097819" y="2989487"/>
                  <a:ext cx="0" cy="41458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66" name="Line 106">
                  <a:extLst>
                    <a:ext uri="{FF2B5EF4-FFF2-40B4-BE49-F238E27FC236}">
                      <a16:creationId xmlns:a16="http://schemas.microsoft.com/office/drawing/2014/main" id="{0F5A978B-A55B-A743-A477-A3248DFAD8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101218" y="3862568"/>
                  <a:ext cx="0" cy="41458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E86D692-7319-E24E-9427-232DF4353373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351" y="3697242"/>
                    <a:ext cx="48583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E86D692-7319-E24E-9427-232DF43533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0351" y="3697242"/>
                    <a:ext cx="48583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2821" r="-2564" b="-137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410AFBB-AF4A-2449-A2FF-CDDA7D3771DA}"/>
              </a:ext>
            </a:extLst>
          </p:cNvPr>
          <p:cNvGrpSpPr/>
          <p:nvPr/>
        </p:nvGrpSpPr>
        <p:grpSpPr>
          <a:xfrm>
            <a:off x="2286271" y="1935223"/>
            <a:ext cx="1325094" cy="665280"/>
            <a:chOff x="2286271" y="2300398"/>
            <a:chExt cx="1325094" cy="66528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B4EF6AB-C705-384A-BFB4-F7C3A6EB0131}"/>
                </a:ext>
              </a:extLst>
            </p:cNvPr>
            <p:cNvGrpSpPr/>
            <p:nvPr/>
          </p:nvGrpSpPr>
          <p:grpSpPr>
            <a:xfrm rot="5400000">
              <a:off x="2852065" y="2206378"/>
              <a:ext cx="193506" cy="1325094"/>
              <a:chOff x="4484217" y="5055280"/>
              <a:chExt cx="130969" cy="896850"/>
            </a:xfrm>
          </p:grpSpPr>
          <p:grpSp>
            <p:nvGrpSpPr>
              <p:cNvPr id="54" name="Group 97">
                <a:extLst>
                  <a:ext uri="{FF2B5EF4-FFF2-40B4-BE49-F238E27FC236}">
                    <a16:creationId xmlns:a16="http://schemas.microsoft.com/office/drawing/2014/main" id="{5A492AC8-5FDD-F542-97D9-351283BD69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055280"/>
                <a:ext cx="130969" cy="257175"/>
                <a:chOff x="2945" y="1768"/>
                <a:chExt cx="165" cy="330"/>
              </a:xfrm>
            </p:grpSpPr>
            <p:sp>
              <p:nvSpPr>
                <p:cNvPr id="62" name="Arc 98">
                  <a:extLst>
                    <a:ext uri="{FF2B5EF4-FFF2-40B4-BE49-F238E27FC236}">
                      <a16:creationId xmlns:a16="http://schemas.microsoft.com/office/drawing/2014/main" id="{2D6C3901-5EF8-1A46-89D4-5796551CA4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63" name="Arc 99">
                  <a:extLst>
                    <a:ext uri="{FF2B5EF4-FFF2-40B4-BE49-F238E27FC236}">
                      <a16:creationId xmlns:a16="http://schemas.microsoft.com/office/drawing/2014/main" id="{5CAAB7CB-D1C2-3645-AA23-2FE48E3345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B0DBD0F-8820-4044-BC40-C41C0CB3FB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311265"/>
                <a:ext cx="130969" cy="258366"/>
                <a:chOff x="2945" y="2096"/>
                <a:chExt cx="165" cy="330"/>
              </a:xfrm>
            </p:grpSpPr>
            <p:sp>
              <p:nvSpPr>
                <p:cNvPr id="60" name="Arc 101">
                  <a:extLst>
                    <a:ext uri="{FF2B5EF4-FFF2-40B4-BE49-F238E27FC236}">
                      <a16:creationId xmlns:a16="http://schemas.microsoft.com/office/drawing/2014/main" id="{F429B7B5-531B-D74A-9BB6-0B1C5018AA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61" name="Arc 102">
                  <a:extLst>
                    <a:ext uri="{FF2B5EF4-FFF2-40B4-BE49-F238E27FC236}">
                      <a16:creationId xmlns:a16="http://schemas.microsoft.com/office/drawing/2014/main" id="{16765A26-9618-2942-A470-8E0631ABC8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56" name="Group 103">
                <a:extLst>
                  <a:ext uri="{FF2B5EF4-FFF2-40B4-BE49-F238E27FC236}">
                    <a16:creationId xmlns:a16="http://schemas.microsoft.com/office/drawing/2014/main" id="{6E2C43E2-DCF3-C847-B692-3CD33BED17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568440"/>
                <a:ext cx="130969" cy="258366"/>
                <a:chOff x="2945" y="2425"/>
                <a:chExt cx="165" cy="330"/>
              </a:xfrm>
            </p:grpSpPr>
            <p:sp>
              <p:nvSpPr>
                <p:cNvPr id="58" name="Arc 104">
                  <a:extLst>
                    <a:ext uri="{FF2B5EF4-FFF2-40B4-BE49-F238E27FC236}">
                      <a16:creationId xmlns:a16="http://schemas.microsoft.com/office/drawing/2014/main" id="{9BD46017-95FC-EA47-ABA1-288A3D08FD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59" name="Arc 105">
                  <a:extLst>
                    <a:ext uri="{FF2B5EF4-FFF2-40B4-BE49-F238E27FC236}">
                      <a16:creationId xmlns:a16="http://schemas.microsoft.com/office/drawing/2014/main" id="{0AB5A91D-7CEE-7D40-82F0-18358D20F7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07A65912-0233-3848-9CCC-09BE7E8369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00017" y="5819265"/>
                <a:ext cx="1539" cy="13286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9F5D9CB-14BC-EE40-B470-6C959C287B36}"/>
                    </a:ext>
                  </a:extLst>
                </p:cNvPr>
                <p:cNvSpPr txBox="1"/>
                <p:nvPr/>
              </p:nvSpPr>
              <p:spPr>
                <a:xfrm>
                  <a:off x="2839890" y="2300398"/>
                  <a:ext cx="38965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9F5D9CB-14BC-EE40-B470-6C959C287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9890" y="2300398"/>
                  <a:ext cx="389658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5625" r="-625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D47888B-C3F3-364A-937D-ECA70ED94F47}"/>
              </a:ext>
            </a:extLst>
          </p:cNvPr>
          <p:cNvGrpSpPr/>
          <p:nvPr/>
        </p:nvGrpSpPr>
        <p:grpSpPr>
          <a:xfrm>
            <a:off x="1255131" y="1941573"/>
            <a:ext cx="1054043" cy="659002"/>
            <a:chOff x="1255131" y="2300398"/>
            <a:chExt cx="1054043" cy="659002"/>
          </a:xfrm>
        </p:grpSpPr>
        <p:sp>
          <p:nvSpPr>
            <p:cNvPr id="28" name="Line 106">
              <a:extLst>
                <a:ext uri="{FF2B5EF4-FFF2-40B4-BE49-F238E27FC236}">
                  <a16:creationId xmlns:a16="http://schemas.microsoft.com/office/drawing/2014/main" id="{C32EFD6D-E91E-AA4B-9ED4-27B171053C9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434516" y="2751998"/>
              <a:ext cx="5524" cy="36429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CEA685F9-02F7-B544-B6DF-3809CA682BC4}"/>
                </a:ext>
              </a:extLst>
            </p:cNvPr>
            <p:cNvGrpSpPr/>
            <p:nvPr/>
          </p:nvGrpSpPr>
          <p:grpSpPr>
            <a:xfrm>
              <a:off x="1609023" y="2300398"/>
              <a:ext cx="700151" cy="659002"/>
              <a:chOff x="1609023" y="2300398"/>
              <a:chExt cx="700151" cy="65900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CD937FE-182F-E84E-8A10-95EEA56F7D48}"/>
                  </a:ext>
                </a:extLst>
              </p:cNvPr>
              <p:cNvGrpSpPr/>
              <p:nvPr/>
            </p:nvGrpSpPr>
            <p:grpSpPr>
              <a:xfrm>
                <a:off x="1609023" y="2709663"/>
                <a:ext cx="700151" cy="249737"/>
                <a:chOff x="3886200" y="2636088"/>
                <a:chExt cx="914400" cy="315538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0695FD6-3F2B-CA44-9DFD-99E78F4A80EF}"/>
                    </a:ext>
                  </a:extLst>
                </p:cNvPr>
                <p:cNvGrpSpPr/>
                <p:nvPr/>
              </p:nvGrpSpPr>
              <p:grpSpPr>
                <a:xfrm>
                  <a:off x="38862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BB2DF82C-5F05-B140-9284-EAE00FCCABA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0233B827-89B1-984C-99E3-8684B05BC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E57FAB1-7CA1-3B4F-9DFC-3E9FC9B1750A}"/>
                    </a:ext>
                  </a:extLst>
                </p:cNvPr>
                <p:cNvGrpSpPr/>
                <p:nvPr/>
              </p:nvGrpSpPr>
              <p:grpSpPr>
                <a:xfrm>
                  <a:off x="41910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9367B4B2-20AF-E149-9D2B-68B2E625594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6DF83295-837E-0343-A4D7-D56A5950A6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341AB517-7AD0-184F-9A7C-D880D75A6255}"/>
                    </a:ext>
                  </a:extLst>
                </p:cNvPr>
                <p:cNvGrpSpPr/>
                <p:nvPr/>
              </p:nvGrpSpPr>
              <p:grpSpPr>
                <a:xfrm>
                  <a:off x="44958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0963907E-3F2A-5B4B-AEB6-78C59F9E9BC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824F4FE7-50DC-C949-B834-9CF0955DE1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C1FB7749-AA75-3B45-95DE-F123CC1FC281}"/>
                      </a:ext>
                    </a:extLst>
                  </p:cNvPr>
                  <p:cNvSpPr txBox="1"/>
                  <p:nvPr/>
                </p:nvSpPr>
                <p:spPr>
                  <a:xfrm>
                    <a:off x="1738539" y="2300398"/>
                    <a:ext cx="394722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C1FB7749-AA75-3B45-95DE-F123CC1FC2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8539" y="2300398"/>
                    <a:ext cx="394722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5625" r="-6250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211B735-0622-F84F-80C9-38AD9D444A12}"/>
              </a:ext>
            </a:extLst>
          </p:cNvPr>
          <p:cNvGrpSpPr/>
          <p:nvPr/>
        </p:nvGrpSpPr>
        <p:grpSpPr>
          <a:xfrm>
            <a:off x="8084977" y="1941573"/>
            <a:ext cx="1536297" cy="666115"/>
            <a:chOff x="8084977" y="2300398"/>
            <a:chExt cx="1536297" cy="6661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C6F9747-7980-FC4C-9364-82BA8BACC8E3}"/>
                </a:ext>
              </a:extLst>
            </p:cNvPr>
            <p:cNvGrpSpPr/>
            <p:nvPr/>
          </p:nvGrpSpPr>
          <p:grpSpPr>
            <a:xfrm rot="5400000">
              <a:off x="8756373" y="2101611"/>
              <a:ext cx="193506" cy="1536297"/>
              <a:chOff x="4484217" y="4914406"/>
              <a:chExt cx="130969" cy="1039796"/>
            </a:xfrm>
          </p:grpSpPr>
          <p:grpSp>
            <p:nvGrpSpPr>
              <p:cNvPr id="85" name="Group 97">
                <a:extLst>
                  <a:ext uri="{FF2B5EF4-FFF2-40B4-BE49-F238E27FC236}">
                    <a16:creationId xmlns:a16="http://schemas.microsoft.com/office/drawing/2014/main" id="{40638E4E-2B06-894E-BC51-D179348E2E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055280"/>
                <a:ext cx="130969" cy="257175"/>
                <a:chOff x="2945" y="1768"/>
                <a:chExt cx="165" cy="330"/>
              </a:xfrm>
            </p:grpSpPr>
            <p:sp>
              <p:nvSpPr>
                <p:cNvPr id="94" name="Arc 98">
                  <a:extLst>
                    <a:ext uri="{FF2B5EF4-FFF2-40B4-BE49-F238E27FC236}">
                      <a16:creationId xmlns:a16="http://schemas.microsoft.com/office/drawing/2014/main" id="{BD861673-5BE6-E747-95EB-75FCB22C10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95" name="Arc 99">
                  <a:extLst>
                    <a:ext uri="{FF2B5EF4-FFF2-40B4-BE49-F238E27FC236}">
                      <a16:creationId xmlns:a16="http://schemas.microsoft.com/office/drawing/2014/main" id="{9A0ED6D8-000D-E349-8410-04DD4E847B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17A3F9F9-CA9D-7E4C-A323-56B99A9698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311265"/>
                <a:ext cx="130969" cy="258366"/>
                <a:chOff x="2945" y="2096"/>
                <a:chExt cx="165" cy="330"/>
              </a:xfrm>
            </p:grpSpPr>
            <p:sp>
              <p:nvSpPr>
                <p:cNvPr id="92" name="Arc 101">
                  <a:extLst>
                    <a:ext uri="{FF2B5EF4-FFF2-40B4-BE49-F238E27FC236}">
                      <a16:creationId xmlns:a16="http://schemas.microsoft.com/office/drawing/2014/main" id="{A9D5F97E-8F49-854B-9B24-32BDFB9E58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93" name="Arc 102">
                  <a:extLst>
                    <a:ext uri="{FF2B5EF4-FFF2-40B4-BE49-F238E27FC236}">
                      <a16:creationId xmlns:a16="http://schemas.microsoft.com/office/drawing/2014/main" id="{B43FAF15-BE6E-024A-BA0E-363DFDD8D8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87" name="Group 103">
                <a:extLst>
                  <a:ext uri="{FF2B5EF4-FFF2-40B4-BE49-F238E27FC236}">
                    <a16:creationId xmlns:a16="http://schemas.microsoft.com/office/drawing/2014/main" id="{4880556C-03C2-634C-A791-7F7990EA96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568440"/>
                <a:ext cx="130969" cy="258366"/>
                <a:chOff x="2945" y="2425"/>
                <a:chExt cx="165" cy="330"/>
              </a:xfrm>
            </p:grpSpPr>
            <p:sp>
              <p:nvSpPr>
                <p:cNvPr id="90" name="Arc 104">
                  <a:extLst>
                    <a:ext uri="{FF2B5EF4-FFF2-40B4-BE49-F238E27FC236}">
                      <a16:creationId xmlns:a16="http://schemas.microsoft.com/office/drawing/2014/main" id="{E5E5B9D3-0D27-4348-A4BC-1848CE0D0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91" name="Arc 105">
                  <a:extLst>
                    <a:ext uri="{FF2B5EF4-FFF2-40B4-BE49-F238E27FC236}">
                      <a16:creationId xmlns:a16="http://schemas.microsoft.com/office/drawing/2014/main" id="{7DDB29A9-D6D3-D24D-B6A5-2A47457CD8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sp>
            <p:nvSpPr>
              <p:cNvPr id="88" name="Line 106">
                <a:extLst>
                  <a:ext uri="{FF2B5EF4-FFF2-40B4-BE49-F238E27FC236}">
                    <a16:creationId xmlns:a16="http://schemas.microsoft.com/office/drawing/2014/main" id="{FD025193-4A8D-8A47-B267-976930A609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600434" y="4914406"/>
                <a:ext cx="1193" cy="15926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sp>
            <p:nvSpPr>
              <p:cNvPr id="89" name="Line 107">
                <a:extLst>
                  <a:ext uri="{FF2B5EF4-FFF2-40B4-BE49-F238E27FC236}">
                    <a16:creationId xmlns:a16="http://schemas.microsoft.com/office/drawing/2014/main" id="{26842DB3-C42C-7942-876A-84ACB0AEBA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96061" y="5825615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96E87DE-2473-BB41-A60D-64BA860754DA}"/>
                    </a:ext>
                  </a:extLst>
                </p:cNvPr>
                <p:cNvSpPr txBox="1"/>
                <p:nvPr/>
              </p:nvSpPr>
              <p:spPr>
                <a:xfrm>
                  <a:off x="8623962" y="2300398"/>
                  <a:ext cx="39677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96E87DE-2473-BB41-A60D-64BA86075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3962" y="2300398"/>
                  <a:ext cx="39677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8750" r="-625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EBEBA48-0CF4-994A-A1CB-8A92B084DC57}"/>
              </a:ext>
            </a:extLst>
          </p:cNvPr>
          <p:cNvGrpSpPr/>
          <p:nvPr/>
        </p:nvGrpSpPr>
        <p:grpSpPr>
          <a:xfrm>
            <a:off x="9596670" y="1941573"/>
            <a:ext cx="1040340" cy="659002"/>
            <a:chOff x="9596670" y="2300398"/>
            <a:chExt cx="1040340" cy="659002"/>
          </a:xfrm>
        </p:grpSpPr>
        <p:sp>
          <p:nvSpPr>
            <p:cNvPr id="23" name="Line 106">
              <a:extLst>
                <a:ext uri="{FF2B5EF4-FFF2-40B4-BE49-F238E27FC236}">
                  <a16:creationId xmlns:a16="http://schemas.microsoft.com/office/drawing/2014/main" id="{94E04B68-DAF7-3B4F-A96A-62E317B3B72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0452102" y="2747564"/>
              <a:ext cx="5524" cy="36429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7D0692D-6E4D-A74F-824C-4B8E3C2B8A1A}"/>
                </a:ext>
              </a:extLst>
            </p:cNvPr>
            <p:cNvGrpSpPr/>
            <p:nvPr/>
          </p:nvGrpSpPr>
          <p:grpSpPr>
            <a:xfrm>
              <a:off x="9596670" y="2300398"/>
              <a:ext cx="700151" cy="659002"/>
              <a:chOff x="9596670" y="2300398"/>
              <a:chExt cx="700151" cy="65900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022D1D8-72E5-5345-A23A-232BE05D5FFB}"/>
                  </a:ext>
                </a:extLst>
              </p:cNvPr>
              <p:cNvGrpSpPr/>
              <p:nvPr/>
            </p:nvGrpSpPr>
            <p:grpSpPr>
              <a:xfrm>
                <a:off x="9596670" y="2709663"/>
                <a:ext cx="700151" cy="249737"/>
                <a:chOff x="3886200" y="2636088"/>
                <a:chExt cx="914400" cy="315538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94DE36DA-6DD9-3C40-BAE5-7FE08B72ABB0}"/>
                    </a:ext>
                  </a:extLst>
                </p:cNvPr>
                <p:cNvGrpSpPr/>
                <p:nvPr/>
              </p:nvGrpSpPr>
              <p:grpSpPr>
                <a:xfrm>
                  <a:off x="38862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701BBB2-7368-0F45-899B-1857BF0CF9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1AF2EFCA-01BB-4B46-B712-7231B5934A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AB7AE40-5399-6C4C-8ECF-8E1E8A690E30}"/>
                    </a:ext>
                  </a:extLst>
                </p:cNvPr>
                <p:cNvGrpSpPr/>
                <p:nvPr/>
              </p:nvGrpSpPr>
              <p:grpSpPr>
                <a:xfrm>
                  <a:off x="41910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D1A15B8F-A74C-F842-B221-3EDB050BD52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CBD8A181-5063-014E-A10F-A51B820F3B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4C5C8C7-8657-874E-A946-2A9B347AB336}"/>
                    </a:ext>
                  </a:extLst>
                </p:cNvPr>
                <p:cNvGrpSpPr/>
                <p:nvPr/>
              </p:nvGrpSpPr>
              <p:grpSpPr>
                <a:xfrm>
                  <a:off x="44958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21B1252B-213A-1748-B32A-67B7F77ADE6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BB6009F3-758C-FA43-87F2-F01B265B56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49E7B57B-3646-D94B-AE8A-8FBBABA5CDD0}"/>
                      </a:ext>
                    </a:extLst>
                  </p:cNvPr>
                  <p:cNvSpPr txBox="1"/>
                  <p:nvPr/>
                </p:nvSpPr>
                <p:spPr>
                  <a:xfrm>
                    <a:off x="9727408" y="2300398"/>
                    <a:ext cx="401840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49E7B57B-3646-D94B-AE8A-8FBBABA5CD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27408" y="2300398"/>
                    <a:ext cx="401840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8750" r="-6250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55AF5B3-7F0C-D841-BC19-7065EA1D460E}"/>
              </a:ext>
            </a:extLst>
          </p:cNvPr>
          <p:cNvGrpSpPr/>
          <p:nvPr/>
        </p:nvGrpSpPr>
        <p:grpSpPr>
          <a:xfrm>
            <a:off x="10347447" y="1842659"/>
            <a:ext cx="946732" cy="2707216"/>
            <a:chOff x="10347447" y="2201484"/>
            <a:chExt cx="946732" cy="2707216"/>
          </a:xfrm>
        </p:grpSpPr>
        <p:sp>
          <p:nvSpPr>
            <p:cNvPr id="8" name="Oval 110">
              <a:extLst>
                <a:ext uri="{FF2B5EF4-FFF2-40B4-BE49-F238E27FC236}">
                  <a16:creationId xmlns:a16="http://schemas.microsoft.com/office/drawing/2014/main" id="{F85451CF-A9AA-E74E-B5E3-277DC03F9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37458" y="4789079"/>
              <a:ext cx="123141" cy="119621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9" name="Oval 111">
              <a:extLst>
                <a:ext uri="{FF2B5EF4-FFF2-40B4-BE49-F238E27FC236}">
                  <a16:creationId xmlns:a16="http://schemas.microsoft.com/office/drawing/2014/main" id="{5536945B-3539-884E-9FA3-13006A6AE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139" y="2869899"/>
              <a:ext cx="121381" cy="119621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39" name="Line 118">
              <a:extLst>
                <a:ext uri="{FF2B5EF4-FFF2-40B4-BE49-F238E27FC236}">
                  <a16:creationId xmlns:a16="http://schemas.microsoft.com/office/drawing/2014/main" id="{70682C4E-73C9-6040-9C11-3902D7AC29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690416" y="3076162"/>
              <a:ext cx="1760" cy="163561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451CE4D-4897-304E-B48C-C8AB5BF51234}"/>
                    </a:ext>
                  </a:extLst>
                </p:cNvPr>
                <p:cNvSpPr txBox="1"/>
                <p:nvPr/>
              </p:nvSpPr>
              <p:spPr>
                <a:xfrm>
                  <a:off x="10740762" y="3689336"/>
                  <a:ext cx="3630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451CE4D-4897-304E-B48C-C8AB5BF512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0762" y="3689336"/>
                  <a:ext cx="363048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6667" r="-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Line 118">
              <a:extLst>
                <a:ext uri="{FF2B5EF4-FFF2-40B4-BE49-F238E27FC236}">
                  <a16:creationId xmlns:a16="http://schemas.microsoft.com/office/drawing/2014/main" id="{19E67088-FD48-534B-8097-A17953FC7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47447" y="2639783"/>
              <a:ext cx="946732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8F42BBC-3FB3-3D47-9978-1384BCF5175E}"/>
                    </a:ext>
                  </a:extLst>
                </p:cNvPr>
                <p:cNvSpPr txBox="1"/>
                <p:nvPr/>
              </p:nvSpPr>
              <p:spPr>
                <a:xfrm>
                  <a:off x="10581520" y="2201484"/>
                  <a:ext cx="3105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8F42BBC-3FB3-3D47-9978-1384BCF51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1520" y="2201484"/>
                  <a:ext cx="310533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4000" r="-8000"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2D45AF8B-4933-AD40-A229-0628CAC0B7FE}"/>
              </a:ext>
            </a:extLst>
          </p:cNvPr>
          <p:cNvGrpSpPr/>
          <p:nvPr/>
        </p:nvGrpSpPr>
        <p:grpSpPr>
          <a:xfrm>
            <a:off x="563635" y="1869907"/>
            <a:ext cx="946732" cy="2678971"/>
            <a:chOff x="563635" y="2228732"/>
            <a:chExt cx="946732" cy="2678971"/>
          </a:xfrm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866758DF-3988-8F46-A8FB-90AFBA538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221" y="4788082"/>
              <a:ext cx="123141" cy="119621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91DAB364-5A23-9C45-BB42-F0E895403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603" y="2868902"/>
              <a:ext cx="121381" cy="119621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6C022ED-1DAF-B44E-ABD1-C104A3A016EF}"/>
                    </a:ext>
                  </a:extLst>
                </p:cNvPr>
                <p:cNvSpPr txBox="1"/>
                <p:nvPr/>
              </p:nvSpPr>
              <p:spPr>
                <a:xfrm>
                  <a:off x="690903" y="3689336"/>
                  <a:ext cx="3559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6C022ED-1DAF-B44E-ABD1-C104A3A0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903" y="3689336"/>
                  <a:ext cx="355929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20690" r="-689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Line 118">
              <a:extLst>
                <a:ext uri="{FF2B5EF4-FFF2-40B4-BE49-F238E27FC236}">
                  <a16:creationId xmlns:a16="http://schemas.microsoft.com/office/drawing/2014/main" id="{EE3456BA-7913-B64A-9587-14FC0F473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71187" y="3076162"/>
              <a:ext cx="1760" cy="163561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" name="Line 118">
              <a:extLst>
                <a:ext uri="{FF2B5EF4-FFF2-40B4-BE49-F238E27FC236}">
                  <a16:creationId xmlns:a16="http://schemas.microsoft.com/office/drawing/2014/main" id="{D307E85D-7ABC-9D4F-8543-48A3FADB5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3635" y="2667032"/>
              <a:ext cx="946732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0427BF6-B656-6E41-AD68-0EA0204F8A42}"/>
                    </a:ext>
                  </a:extLst>
                </p:cNvPr>
                <p:cNvSpPr txBox="1"/>
                <p:nvPr/>
              </p:nvSpPr>
              <p:spPr>
                <a:xfrm>
                  <a:off x="797708" y="2228732"/>
                  <a:ext cx="3034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0427BF6-B656-6E41-AD68-0EA0204F8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8" y="2228732"/>
                  <a:ext cx="303416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20000" r="-8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F43D3426-7019-D240-A01E-D2E30CA1F796}"/>
                  </a:ext>
                </a:extLst>
              </p:cNvPr>
              <p:cNvSpPr txBox="1"/>
              <p:nvPr/>
            </p:nvSpPr>
            <p:spPr>
              <a:xfrm>
                <a:off x="625033" y="5197462"/>
                <a:ext cx="2743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magnetizing current</a:t>
                </a: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F43D3426-7019-D240-A01E-D2E30CA1F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33" y="5197462"/>
                <a:ext cx="2743087" cy="369332"/>
              </a:xfrm>
              <a:prstGeom prst="rect">
                <a:avLst/>
              </a:prstGeom>
              <a:blipFill>
                <a:blip r:embed="rId16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985FE2F8-EE1C-8C4A-B479-EF2957F44BE0}"/>
                  </a:ext>
                </a:extLst>
              </p:cNvPr>
              <p:cNvSpPr txBox="1"/>
              <p:nvPr/>
            </p:nvSpPr>
            <p:spPr>
              <a:xfrm>
                <a:off x="625033" y="5637892"/>
                <a:ext cx="2743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magnetic core losses</a:t>
                </a: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985FE2F8-EE1C-8C4A-B479-EF2957F44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33" y="5637892"/>
                <a:ext cx="2743087" cy="369332"/>
              </a:xfrm>
              <a:prstGeom prst="rect">
                <a:avLst/>
              </a:prstGeom>
              <a:blipFill>
                <a:blip r:embed="rId17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DE23E8C9-580B-084A-8C4D-C4F921E33546}"/>
                  </a:ext>
                </a:extLst>
              </p:cNvPr>
              <p:cNvSpPr txBox="1"/>
              <p:nvPr/>
            </p:nvSpPr>
            <p:spPr>
              <a:xfrm>
                <a:off x="3526189" y="5201084"/>
                <a:ext cx="3643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primary winding leakage flux</a:t>
                </a: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DE23E8C9-580B-084A-8C4D-C4F921E33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189" y="5201084"/>
                <a:ext cx="3643975" cy="369332"/>
              </a:xfrm>
              <a:prstGeom prst="rect">
                <a:avLst/>
              </a:prstGeom>
              <a:blipFill>
                <a:blip r:embed="rId1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6F5BC258-A1EE-2F4F-A809-AB517544DD1E}"/>
                  </a:ext>
                </a:extLst>
              </p:cNvPr>
              <p:cNvSpPr txBox="1"/>
              <p:nvPr/>
            </p:nvSpPr>
            <p:spPr>
              <a:xfrm>
                <a:off x="3516371" y="5641514"/>
                <a:ext cx="3643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secondary winding leakage flux</a:t>
                </a: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6F5BC258-A1EE-2F4F-A809-AB517544D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371" y="5641514"/>
                <a:ext cx="3643975" cy="369332"/>
              </a:xfrm>
              <a:prstGeom prst="rect">
                <a:avLst/>
              </a:prstGeom>
              <a:blipFill>
                <a:blip r:embed="rId19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4C0D3085-FCE2-F346-84CF-1CDF31E1517E}"/>
                  </a:ext>
                </a:extLst>
              </p:cNvPr>
              <p:cNvSpPr txBox="1"/>
              <p:nvPr/>
            </p:nvSpPr>
            <p:spPr>
              <a:xfrm>
                <a:off x="7318415" y="5201084"/>
                <a:ext cx="3643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primary winding resistance</a:t>
                </a: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4C0D3085-FCE2-F346-84CF-1CDF31E15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415" y="5201084"/>
                <a:ext cx="3643975" cy="369332"/>
              </a:xfrm>
              <a:prstGeom prst="rect">
                <a:avLst/>
              </a:prstGeom>
              <a:blipFill>
                <a:blip r:embed="rId2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9A8A3A86-09E9-6641-BF68-80E532373D34}"/>
                  </a:ext>
                </a:extLst>
              </p:cNvPr>
              <p:cNvSpPr txBox="1"/>
              <p:nvPr/>
            </p:nvSpPr>
            <p:spPr>
              <a:xfrm>
                <a:off x="7308597" y="5641514"/>
                <a:ext cx="3643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secondary winding resistance</a:t>
                </a: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9A8A3A86-09E9-6641-BF68-80E532373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597" y="5641514"/>
                <a:ext cx="3643975" cy="369332"/>
              </a:xfrm>
              <a:prstGeom prst="rect">
                <a:avLst/>
              </a:prstGeom>
              <a:blipFill>
                <a:blip r:embed="rId21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0BFAA03-A532-55D2-B270-2065E82071D5}"/>
              </a:ext>
            </a:extLst>
          </p:cNvPr>
          <p:cNvGrpSpPr/>
          <p:nvPr/>
        </p:nvGrpSpPr>
        <p:grpSpPr>
          <a:xfrm>
            <a:off x="5261929" y="2053345"/>
            <a:ext cx="946732" cy="438299"/>
            <a:chOff x="5261929" y="2053345"/>
            <a:chExt cx="946732" cy="438299"/>
          </a:xfrm>
        </p:grpSpPr>
        <p:sp>
          <p:nvSpPr>
            <p:cNvPr id="4" name="Line 118">
              <a:extLst>
                <a:ext uri="{FF2B5EF4-FFF2-40B4-BE49-F238E27FC236}">
                  <a16:creationId xmlns:a16="http://schemas.microsoft.com/office/drawing/2014/main" id="{69B7FDD4-5A23-7F95-A93D-B39CF37583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61929" y="2491644"/>
              <a:ext cx="946732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D6E1073-69AC-5296-BE00-6485220A9B2C}"/>
                    </a:ext>
                  </a:extLst>
                </p:cNvPr>
                <p:cNvSpPr txBox="1"/>
                <p:nvPr/>
              </p:nvSpPr>
              <p:spPr>
                <a:xfrm>
                  <a:off x="5496002" y="2053345"/>
                  <a:ext cx="310534" cy="4042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D6E1073-69AC-5296-BE00-6485220A9B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6002" y="2053345"/>
                  <a:ext cx="310534" cy="404278"/>
                </a:xfrm>
                <a:prstGeom prst="rect">
                  <a:avLst/>
                </a:prstGeom>
                <a:blipFill>
                  <a:blip r:embed="rId22"/>
                  <a:stretch>
                    <a:fillRect l="-19231" r="-3846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6028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159" grpId="0"/>
      <p:bldP spid="160" grpId="0"/>
      <p:bldP spid="162" grpId="0"/>
      <p:bldP spid="163" grpId="0"/>
      <p:bldP spid="16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D5B785-0538-D94C-8CC9-C694698573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Actual transformer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0AC547-EA93-B64A-ABC4-91182D683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3BA7A1-31BB-BC0B-D1B7-D88872D757AF}"/>
              </a:ext>
            </a:extLst>
          </p:cNvPr>
          <p:cNvGrpSpPr/>
          <p:nvPr/>
        </p:nvGrpSpPr>
        <p:grpSpPr>
          <a:xfrm>
            <a:off x="428153" y="5197572"/>
            <a:ext cx="3176649" cy="883444"/>
            <a:chOff x="526533" y="3707295"/>
            <a:chExt cx="3176649" cy="8834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15791A-0868-D93F-195E-D671291ECEBA}"/>
                </a:ext>
              </a:extLst>
            </p:cNvPr>
            <p:cNvSpPr txBox="1"/>
            <p:nvPr/>
          </p:nvSpPr>
          <p:spPr>
            <a:xfrm>
              <a:off x="526533" y="3948962"/>
              <a:ext cx="1808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Voltage ratios:</a:t>
              </a:r>
            </a:p>
          </p:txBody>
        </p:sp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7176296B-3DED-D938-5CF5-21C10FB25A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82791" y="3707295"/>
            <a:ext cx="1220391" cy="8834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596900" imgH="431800" progId="Equation.3">
                    <p:embed/>
                  </p:oleObj>
                </mc:Choice>
                <mc:Fallback>
                  <p:oleObj name="Equation" r:id="rId2" imgW="596900" imgH="431800" progId="Equation.3">
                    <p:embed/>
                    <p:pic>
                      <p:nvPicPr>
                        <p:cNvPr id="142" name="Object 1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2791" y="3707295"/>
                          <a:ext cx="1220391" cy="8834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93AA77-A7C0-E7B2-0E43-40DBBF95656F}"/>
              </a:ext>
            </a:extLst>
          </p:cNvPr>
          <p:cNvGrpSpPr/>
          <p:nvPr/>
        </p:nvGrpSpPr>
        <p:grpSpPr>
          <a:xfrm>
            <a:off x="6570679" y="5228791"/>
            <a:ext cx="3122666" cy="781561"/>
            <a:chOff x="515180" y="5116813"/>
            <a:chExt cx="3122666" cy="781561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C2EBB40-DB50-7C80-FA1A-99DFBF1213EF}"/>
                </a:ext>
              </a:extLst>
            </p:cNvPr>
            <p:cNvSpPr txBox="1"/>
            <p:nvPr/>
          </p:nvSpPr>
          <p:spPr>
            <a:xfrm>
              <a:off x="515180" y="5260498"/>
              <a:ext cx="18069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Current ratios: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8D9068B5-8A49-FB00-E055-9E89BD2DF02E}"/>
                    </a:ext>
                  </a:extLst>
                </p:cNvPr>
                <p:cNvSpPr txBox="1"/>
                <p:nvPr/>
              </p:nvSpPr>
              <p:spPr>
                <a:xfrm>
                  <a:off x="2576017" y="5116813"/>
                  <a:ext cx="1061829" cy="7815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mr-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mr-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7" name="TextBox 1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6017" y="5116813"/>
                  <a:ext cx="1061829" cy="78156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435C56D-22C3-B5DF-A07A-C46F6034FF36}"/>
              </a:ext>
            </a:extLst>
          </p:cNvPr>
          <p:cNvGrpSpPr/>
          <p:nvPr/>
        </p:nvGrpSpPr>
        <p:grpSpPr>
          <a:xfrm>
            <a:off x="3811416" y="5211059"/>
            <a:ext cx="1988449" cy="751872"/>
            <a:chOff x="3909796" y="3720782"/>
            <a:chExt cx="1988449" cy="7518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1B780FD9-5F6A-6753-2F16-34173DF3099B}"/>
                    </a:ext>
                  </a:extLst>
                </p:cNvPr>
                <p:cNvSpPr txBox="1"/>
                <p:nvPr/>
              </p:nvSpPr>
              <p:spPr>
                <a:xfrm>
                  <a:off x="4783902" y="3720782"/>
                  <a:ext cx="1114343" cy="7518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mr-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mr-IN" sz="2400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f>
                          <m:fPr>
                            <m:ctrlPr>
                              <a:rPr lang="mr-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902" y="3720782"/>
                  <a:ext cx="1114343" cy="75187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423D5F20-BED6-8FC9-CA31-8CCE5A21D4A4}"/>
                </a:ext>
              </a:extLst>
            </p:cNvPr>
            <p:cNvSpPr txBox="1"/>
            <p:nvPr/>
          </p:nvSpPr>
          <p:spPr>
            <a:xfrm>
              <a:off x="3909796" y="3898851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but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9BF9D64C-601B-288C-5A05-85CE6F904A86}"/>
              </a:ext>
            </a:extLst>
          </p:cNvPr>
          <p:cNvGrpSpPr/>
          <p:nvPr/>
        </p:nvGrpSpPr>
        <p:grpSpPr>
          <a:xfrm>
            <a:off x="9946746" y="5243634"/>
            <a:ext cx="1992979" cy="751872"/>
            <a:chOff x="3891246" y="5131657"/>
            <a:chExt cx="1992979" cy="7518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E16B874F-6F8F-21C0-91DE-E21CB9CBCC05}"/>
                    </a:ext>
                  </a:extLst>
                </p:cNvPr>
                <p:cNvSpPr txBox="1"/>
                <p:nvPr/>
              </p:nvSpPr>
              <p:spPr>
                <a:xfrm>
                  <a:off x="4822396" y="5131657"/>
                  <a:ext cx="1061829" cy="7518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mr-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mr-IN" sz="2400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f>
                          <m:fPr>
                            <m:ctrlPr>
                              <a:rPr lang="mr-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8" name="TextBox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2396" y="5131657"/>
                  <a:ext cx="1061829" cy="75187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E08AFE02-B0F3-DA4F-A1B6-A5CFFD259367}"/>
                </a:ext>
              </a:extLst>
            </p:cNvPr>
            <p:cNvSpPr txBox="1"/>
            <p:nvPr/>
          </p:nvSpPr>
          <p:spPr>
            <a:xfrm>
              <a:off x="3891246" y="5307538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but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6595D9F-C175-196B-83B0-AE1AC4DC25DB}"/>
              </a:ext>
            </a:extLst>
          </p:cNvPr>
          <p:cNvGrpSpPr/>
          <p:nvPr/>
        </p:nvGrpSpPr>
        <p:grpSpPr>
          <a:xfrm>
            <a:off x="5191296" y="1495813"/>
            <a:ext cx="2919971" cy="3191319"/>
            <a:chOff x="5191296" y="1854638"/>
            <a:chExt cx="2919971" cy="3191319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9918D48-A9C1-EBBF-F743-AA8587A366A4}"/>
                </a:ext>
              </a:extLst>
            </p:cNvPr>
            <p:cNvGrpSpPr/>
            <p:nvPr/>
          </p:nvGrpSpPr>
          <p:grpSpPr>
            <a:xfrm>
              <a:off x="6287830" y="2939630"/>
              <a:ext cx="731805" cy="1908673"/>
              <a:chOff x="5600678" y="2969899"/>
              <a:chExt cx="495300" cy="1291828"/>
            </a:xfrm>
          </p:grpSpPr>
          <p:grpSp>
            <p:nvGrpSpPr>
              <p:cNvPr id="180" name="Group 80">
                <a:extLst>
                  <a:ext uri="{FF2B5EF4-FFF2-40B4-BE49-F238E27FC236}">
                    <a16:creationId xmlns:a16="http://schemas.microsoft.com/office/drawing/2014/main" id="{DF517B45-EC9D-1E2E-3CBB-44BC77985D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098487"/>
                <a:ext cx="130969" cy="258366"/>
                <a:chOff x="2292" y="1439"/>
                <a:chExt cx="165" cy="330"/>
              </a:xfrm>
            </p:grpSpPr>
            <p:sp>
              <p:nvSpPr>
                <p:cNvPr id="206" name="Arc 81">
                  <a:extLst>
                    <a:ext uri="{FF2B5EF4-FFF2-40B4-BE49-F238E27FC236}">
                      <a16:creationId xmlns:a16="http://schemas.microsoft.com/office/drawing/2014/main" id="{C1DC41E1-6C35-38AF-B443-E90C1DBA3A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207" name="Arc 82">
                  <a:extLst>
                    <a:ext uri="{FF2B5EF4-FFF2-40B4-BE49-F238E27FC236}">
                      <a16:creationId xmlns:a16="http://schemas.microsoft.com/office/drawing/2014/main" id="{736B4713-A0DC-0F63-318A-DC613DA92A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181" name="Group 83">
                <a:extLst>
                  <a:ext uri="{FF2B5EF4-FFF2-40B4-BE49-F238E27FC236}">
                    <a16:creationId xmlns:a16="http://schemas.microsoft.com/office/drawing/2014/main" id="{4C5469E3-1CA2-71AA-FD6F-7E4712883F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355662"/>
                <a:ext cx="130969" cy="258366"/>
                <a:chOff x="2292" y="1768"/>
                <a:chExt cx="165" cy="330"/>
              </a:xfrm>
            </p:grpSpPr>
            <p:sp>
              <p:nvSpPr>
                <p:cNvPr id="204" name="Arc 84">
                  <a:extLst>
                    <a:ext uri="{FF2B5EF4-FFF2-40B4-BE49-F238E27FC236}">
                      <a16:creationId xmlns:a16="http://schemas.microsoft.com/office/drawing/2014/main" id="{123BC1E7-4FFC-25F8-EE76-CDB8FA3C38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205" name="Arc 85">
                  <a:extLst>
                    <a:ext uri="{FF2B5EF4-FFF2-40B4-BE49-F238E27FC236}">
                      <a16:creationId xmlns:a16="http://schemas.microsoft.com/office/drawing/2014/main" id="{1ECA671C-F8DD-DDF6-8FD4-4A89889D42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182" name="Group 86">
                <a:extLst>
                  <a:ext uri="{FF2B5EF4-FFF2-40B4-BE49-F238E27FC236}">
                    <a16:creationId xmlns:a16="http://schemas.microsoft.com/office/drawing/2014/main" id="{BFDBDA98-9B22-8473-D6CE-63283CE5B2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612837"/>
                <a:ext cx="130969" cy="258366"/>
                <a:chOff x="2292" y="2096"/>
                <a:chExt cx="165" cy="330"/>
              </a:xfrm>
            </p:grpSpPr>
            <p:sp>
              <p:nvSpPr>
                <p:cNvPr id="202" name="Arc 87">
                  <a:extLst>
                    <a:ext uri="{FF2B5EF4-FFF2-40B4-BE49-F238E27FC236}">
                      <a16:creationId xmlns:a16="http://schemas.microsoft.com/office/drawing/2014/main" id="{548D6DF1-1C56-A9D3-D6C0-C1A94B9072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203" name="Arc 88">
                  <a:extLst>
                    <a:ext uri="{FF2B5EF4-FFF2-40B4-BE49-F238E27FC236}">
                      <a16:creationId xmlns:a16="http://schemas.microsoft.com/office/drawing/2014/main" id="{6F3B78A8-2162-D1EE-60C3-6812CF3AF4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183" name="Group 89">
                <a:extLst>
                  <a:ext uri="{FF2B5EF4-FFF2-40B4-BE49-F238E27FC236}">
                    <a16:creationId xmlns:a16="http://schemas.microsoft.com/office/drawing/2014/main" id="{56966E2D-0878-513F-DC1A-827E894555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870012"/>
                <a:ext cx="130969" cy="258366"/>
                <a:chOff x="2292" y="2425"/>
                <a:chExt cx="165" cy="330"/>
              </a:xfrm>
            </p:grpSpPr>
            <p:sp>
              <p:nvSpPr>
                <p:cNvPr id="200" name="Arc 90">
                  <a:extLst>
                    <a:ext uri="{FF2B5EF4-FFF2-40B4-BE49-F238E27FC236}">
                      <a16:creationId xmlns:a16="http://schemas.microsoft.com/office/drawing/2014/main" id="{874721B0-4419-D7BE-7656-700AFCED23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201" name="Arc 91">
                  <a:extLst>
                    <a:ext uri="{FF2B5EF4-FFF2-40B4-BE49-F238E27FC236}">
                      <a16:creationId xmlns:a16="http://schemas.microsoft.com/office/drawing/2014/main" id="{9E91E77C-4F71-401F-8709-EF1EB5C100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sp>
            <p:nvSpPr>
              <p:cNvPr id="184" name="Line 92">
                <a:extLst>
                  <a:ext uri="{FF2B5EF4-FFF2-40B4-BE49-F238E27FC236}">
                    <a16:creationId xmlns:a16="http://schemas.microsoft.com/office/drawing/2014/main" id="{C1DE6F41-4CE6-257E-CCB3-7ABF832462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19794" y="2969899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sp>
            <p:nvSpPr>
              <p:cNvPr id="185" name="Line 93">
                <a:extLst>
                  <a:ext uri="{FF2B5EF4-FFF2-40B4-BE49-F238E27FC236}">
                    <a16:creationId xmlns:a16="http://schemas.microsoft.com/office/drawing/2014/main" id="{2E395885-9CFC-D557-9E29-652727732A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19794" y="4127187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grpSp>
            <p:nvGrpSpPr>
              <p:cNvPr id="186" name="Group 94">
                <a:extLst>
                  <a:ext uri="{FF2B5EF4-FFF2-40B4-BE49-F238E27FC236}">
                    <a16:creationId xmlns:a16="http://schemas.microsoft.com/office/drawing/2014/main" id="{71869C59-EC6E-036C-1A15-AD4EFCFA65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105630"/>
                <a:ext cx="130969" cy="257175"/>
                <a:chOff x="2949" y="1439"/>
                <a:chExt cx="165" cy="330"/>
              </a:xfrm>
            </p:grpSpPr>
            <p:sp>
              <p:nvSpPr>
                <p:cNvPr id="198" name="Arc 95">
                  <a:extLst>
                    <a:ext uri="{FF2B5EF4-FFF2-40B4-BE49-F238E27FC236}">
                      <a16:creationId xmlns:a16="http://schemas.microsoft.com/office/drawing/2014/main" id="{2A7EE91A-D4E1-9AF2-442E-3E180A117F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199" name="Arc 96">
                  <a:extLst>
                    <a:ext uri="{FF2B5EF4-FFF2-40B4-BE49-F238E27FC236}">
                      <a16:creationId xmlns:a16="http://schemas.microsoft.com/office/drawing/2014/main" id="{E193EF2A-C796-AC83-FBBE-827E61A090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187" name="Group 97">
                <a:extLst>
                  <a:ext uri="{FF2B5EF4-FFF2-40B4-BE49-F238E27FC236}">
                    <a16:creationId xmlns:a16="http://schemas.microsoft.com/office/drawing/2014/main" id="{3C3A5BF8-5547-FE2C-BF50-78C03C8D8F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362805"/>
                <a:ext cx="130969" cy="257175"/>
                <a:chOff x="2949" y="1768"/>
                <a:chExt cx="165" cy="330"/>
              </a:xfrm>
            </p:grpSpPr>
            <p:sp>
              <p:nvSpPr>
                <p:cNvPr id="196" name="Arc 98">
                  <a:extLst>
                    <a:ext uri="{FF2B5EF4-FFF2-40B4-BE49-F238E27FC236}">
                      <a16:creationId xmlns:a16="http://schemas.microsoft.com/office/drawing/2014/main" id="{5699835F-0E58-4F8F-7DA2-8D07C5900B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197" name="Arc 99">
                  <a:extLst>
                    <a:ext uri="{FF2B5EF4-FFF2-40B4-BE49-F238E27FC236}">
                      <a16:creationId xmlns:a16="http://schemas.microsoft.com/office/drawing/2014/main" id="{FD744C30-511F-74ED-4D10-550DB47D13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188" name="Group 100">
                <a:extLst>
                  <a:ext uri="{FF2B5EF4-FFF2-40B4-BE49-F238E27FC236}">
                    <a16:creationId xmlns:a16="http://schemas.microsoft.com/office/drawing/2014/main" id="{B70F0F7B-817E-E761-BE25-665E05BE93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618790"/>
                <a:ext cx="130969" cy="258366"/>
                <a:chOff x="2949" y="2096"/>
                <a:chExt cx="165" cy="330"/>
              </a:xfrm>
            </p:grpSpPr>
            <p:sp>
              <p:nvSpPr>
                <p:cNvPr id="194" name="Arc 101">
                  <a:extLst>
                    <a:ext uri="{FF2B5EF4-FFF2-40B4-BE49-F238E27FC236}">
                      <a16:creationId xmlns:a16="http://schemas.microsoft.com/office/drawing/2014/main" id="{19ECDDE8-77FA-4D41-F696-859A4B8F62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195" name="Arc 102">
                  <a:extLst>
                    <a:ext uri="{FF2B5EF4-FFF2-40B4-BE49-F238E27FC236}">
                      <a16:creationId xmlns:a16="http://schemas.microsoft.com/office/drawing/2014/main" id="{E5BC21BA-5AAB-39DB-3257-705671C548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189" name="Group 103">
                <a:extLst>
                  <a:ext uri="{FF2B5EF4-FFF2-40B4-BE49-F238E27FC236}">
                    <a16:creationId xmlns:a16="http://schemas.microsoft.com/office/drawing/2014/main" id="{EF33ACB9-75D4-8CFF-ADF7-3658CA6A85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875965"/>
                <a:ext cx="130969" cy="258366"/>
                <a:chOff x="2949" y="2425"/>
                <a:chExt cx="165" cy="330"/>
              </a:xfrm>
            </p:grpSpPr>
            <p:sp>
              <p:nvSpPr>
                <p:cNvPr id="192" name="Arc 104">
                  <a:extLst>
                    <a:ext uri="{FF2B5EF4-FFF2-40B4-BE49-F238E27FC236}">
                      <a16:creationId xmlns:a16="http://schemas.microsoft.com/office/drawing/2014/main" id="{41F3F445-3834-E03A-E9D4-327ABC56B4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193" name="Arc 105">
                  <a:extLst>
                    <a:ext uri="{FF2B5EF4-FFF2-40B4-BE49-F238E27FC236}">
                      <a16:creationId xmlns:a16="http://schemas.microsoft.com/office/drawing/2014/main" id="{F623AD55-2B0E-AD76-3605-6A0D48C57D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sp>
            <p:nvSpPr>
              <p:cNvPr id="190" name="Line 106">
                <a:extLst>
                  <a:ext uri="{FF2B5EF4-FFF2-40B4-BE49-F238E27FC236}">
                    <a16:creationId xmlns:a16="http://schemas.microsoft.com/office/drawing/2014/main" id="{17EEB260-96D8-E612-D9C3-2C071FF22E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73676" y="2977043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sp>
            <p:nvSpPr>
              <p:cNvPr id="191" name="Line 107">
                <a:extLst>
                  <a:ext uri="{FF2B5EF4-FFF2-40B4-BE49-F238E27FC236}">
                    <a16:creationId xmlns:a16="http://schemas.microsoft.com/office/drawing/2014/main" id="{B4AF5D76-3E53-FDF0-D144-DAE775FB14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73676" y="4133140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44AC9B3-B362-C813-0757-733160AA9400}"/>
                    </a:ext>
                  </a:extLst>
                </p:cNvPr>
                <p:cNvSpPr txBox="1"/>
                <p:nvPr/>
              </p:nvSpPr>
              <p:spPr>
                <a:xfrm>
                  <a:off x="6091451" y="2412064"/>
                  <a:ext cx="40491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CBC07D4-7A86-8846-8DB1-57C97527F1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451" y="2412064"/>
                  <a:ext cx="404919" cy="369332"/>
                </a:xfrm>
                <a:prstGeom prst="rect">
                  <a:avLst/>
                </a:prstGeom>
                <a:blipFill>
                  <a:blip r:embed="rId21"/>
                  <a:stretch>
                    <a:fillRect l="-15152" r="-6061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D726E683-C434-1CC7-A2A2-7180BB836C08}"/>
                    </a:ext>
                  </a:extLst>
                </p:cNvPr>
                <p:cNvSpPr txBox="1"/>
                <p:nvPr/>
              </p:nvSpPr>
              <p:spPr>
                <a:xfrm>
                  <a:off x="6758129" y="2412064"/>
                  <a:ext cx="41203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CF697D-459B-6845-8F41-D6FC54EEF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8129" y="2412064"/>
                  <a:ext cx="412036" cy="369332"/>
                </a:xfrm>
                <a:prstGeom prst="rect">
                  <a:avLst/>
                </a:prstGeom>
                <a:blipFill>
                  <a:blip r:embed="rId22"/>
                  <a:stretch>
                    <a:fillRect l="-18182" r="-6061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3" name="Line 118">
              <a:extLst>
                <a:ext uri="{FF2B5EF4-FFF2-40B4-BE49-F238E27FC236}">
                  <a16:creationId xmlns:a16="http://schemas.microsoft.com/office/drawing/2014/main" id="{2CD2FAC2-A798-957F-2314-7AE20C1715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49879" y="3076161"/>
              <a:ext cx="1760" cy="1635613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A41BCF4-B29D-471C-2B92-7845D11B33B6}"/>
                    </a:ext>
                  </a:extLst>
                </p:cNvPr>
                <p:cNvSpPr txBox="1"/>
                <p:nvPr/>
              </p:nvSpPr>
              <p:spPr>
                <a:xfrm>
                  <a:off x="5265431" y="3689334"/>
                  <a:ext cx="3802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07640C5-876D-0B4D-ACE8-0315112FF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5431" y="3689334"/>
                  <a:ext cx="38023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9355" r="-645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15226C5-8FD2-87E0-0D66-EE482C045776}"/>
                    </a:ext>
                  </a:extLst>
                </p:cNvPr>
                <p:cNvSpPr txBox="1"/>
                <p:nvPr/>
              </p:nvSpPr>
              <p:spPr>
                <a:xfrm>
                  <a:off x="7600225" y="3689334"/>
                  <a:ext cx="3873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8C8E393-0188-354C-B7B6-3FD96C488D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225" y="3689334"/>
                  <a:ext cx="38734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9355" r="-645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4" name="Line 118">
              <a:extLst>
                <a:ext uri="{FF2B5EF4-FFF2-40B4-BE49-F238E27FC236}">
                  <a16:creationId xmlns:a16="http://schemas.microsoft.com/office/drawing/2014/main" id="{A8EDF97D-C7CA-EA77-6998-AFABCFC822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745715" y="3076161"/>
              <a:ext cx="1760" cy="1635613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BCE439C9-86D8-6103-D1B4-CDF75F392EEE}"/>
                </a:ext>
              </a:extLst>
            </p:cNvPr>
            <p:cNvSpPr/>
            <p:nvPr/>
          </p:nvSpPr>
          <p:spPr>
            <a:xfrm>
              <a:off x="5191296" y="2283595"/>
              <a:ext cx="2919971" cy="27623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8D76DD7-D7F4-A6CA-E498-7E27935E9B0E}"/>
                </a:ext>
              </a:extLst>
            </p:cNvPr>
            <p:cNvGrpSpPr/>
            <p:nvPr/>
          </p:nvGrpSpPr>
          <p:grpSpPr>
            <a:xfrm>
              <a:off x="6598694" y="3076161"/>
              <a:ext cx="110078" cy="1635613"/>
              <a:chOff x="5808582" y="3083682"/>
              <a:chExt cx="74503" cy="1107015"/>
            </a:xfrm>
          </p:grpSpPr>
          <p:sp>
            <p:nvSpPr>
              <p:cNvPr id="178" name="Line 118">
                <a:extLst>
                  <a:ext uri="{FF2B5EF4-FFF2-40B4-BE49-F238E27FC236}">
                    <a16:creationId xmlns:a16="http://schemas.microsoft.com/office/drawing/2014/main" id="{0B2639D6-CADC-BF13-DF26-7AC8F2576F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808582" y="3083682"/>
                <a:ext cx="1191" cy="110701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79" name="Line 118">
                <a:extLst>
                  <a:ext uri="{FF2B5EF4-FFF2-40B4-BE49-F238E27FC236}">
                    <a16:creationId xmlns:a16="http://schemas.microsoft.com/office/drawing/2014/main" id="{5A7202C9-072A-4463-DAD5-DE7E4E4444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881894" y="3083682"/>
                <a:ext cx="1191" cy="110701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177" name="Text Box 116">
              <a:extLst>
                <a:ext uri="{FF2B5EF4-FFF2-40B4-BE49-F238E27FC236}">
                  <a16:creationId xmlns:a16="http://schemas.microsoft.com/office/drawing/2014/main" id="{33651175-ABE4-417B-C0C9-41356DAE6E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5535" y="1854638"/>
              <a:ext cx="235872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dirty="0">
                  <a:latin typeface="Calibri" panose="020F0502020204030204" pitchFamily="34" charset="0"/>
                </a:rPr>
                <a:t>Ideal transformer</a:t>
              </a:r>
            </a:p>
          </p:txBody>
        </p:sp>
      </p:grpSp>
      <p:sp>
        <p:nvSpPr>
          <p:cNvPr id="208" name="Line 106">
            <a:extLst>
              <a:ext uri="{FF2B5EF4-FFF2-40B4-BE49-F238E27FC236}">
                <a16:creationId xmlns:a16="http://schemas.microsoft.com/office/drawing/2014/main" id="{EA3FA088-B1AC-ED5D-598D-F391AB39CA06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9363116" y="3234258"/>
            <a:ext cx="1761" cy="252843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>
              <a:latin typeface="+mn-lt"/>
            </a:endParaRPr>
          </a:p>
        </p:txBody>
      </p:sp>
      <p:sp>
        <p:nvSpPr>
          <p:cNvPr id="209" name="Line 112">
            <a:extLst>
              <a:ext uri="{FF2B5EF4-FFF2-40B4-BE49-F238E27FC236}">
                <a16:creationId xmlns:a16="http://schemas.microsoft.com/office/drawing/2014/main" id="{2A3EB010-81D1-EB97-D268-E6B12F08D0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44233" y="4480685"/>
            <a:ext cx="5107757" cy="615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>
              <a:latin typeface="+mn-lt"/>
            </a:endParaRPr>
          </a:p>
        </p:txBody>
      </p:sp>
      <p:sp>
        <p:nvSpPr>
          <p:cNvPr id="210" name="Line 113">
            <a:extLst>
              <a:ext uri="{FF2B5EF4-FFF2-40B4-BE49-F238E27FC236}">
                <a16:creationId xmlns:a16="http://schemas.microsoft.com/office/drawing/2014/main" id="{F86C2ECA-C0E9-01EE-148B-CF13DFF00F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98071" y="2578165"/>
            <a:ext cx="1153914" cy="220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>
              <a:latin typeface="+mn-lt"/>
            </a:endParaRPr>
          </a:p>
        </p:txBody>
      </p:sp>
      <p:sp>
        <p:nvSpPr>
          <p:cNvPr id="211" name="Line 114">
            <a:extLst>
              <a:ext uri="{FF2B5EF4-FFF2-40B4-BE49-F238E27FC236}">
                <a16:creationId xmlns:a16="http://schemas.microsoft.com/office/drawing/2014/main" id="{5A30CAA0-38F0-5026-5AEC-7C2146DABF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1614" y="2578168"/>
            <a:ext cx="1157518" cy="351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>
              <a:latin typeface="+mn-lt"/>
            </a:endParaRPr>
          </a:p>
        </p:txBody>
      </p:sp>
      <p:sp>
        <p:nvSpPr>
          <p:cNvPr id="212" name="Line 115">
            <a:extLst>
              <a:ext uri="{FF2B5EF4-FFF2-40B4-BE49-F238E27FC236}">
                <a16:creationId xmlns:a16="http://schemas.microsoft.com/office/drawing/2014/main" id="{7AA5C3A8-D99D-E616-A363-C20EDCF898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6923" y="4486841"/>
            <a:ext cx="1157518" cy="527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>
              <a:latin typeface="+mn-lt"/>
            </a:endParaRP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E23B2917-6717-7AE6-2975-062FD9644EE8}"/>
              </a:ext>
            </a:extLst>
          </p:cNvPr>
          <p:cNvGrpSpPr/>
          <p:nvPr/>
        </p:nvGrpSpPr>
        <p:grpSpPr>
          <a:xfrm>
            <a:off x="4032432" y="2577971"/>
            <a:ext cx="1162195" cy="1919050"/>
            <a:chOff x="4032432" y="2936796"/>
            <a:chExt cx="1162195" cy="1919050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2DABA991-0BB8-F27E-45DC-CAE858AA06DA}"/>
                </a:ext>
              </a:extLst>
            </p:cNvPr>
            <p:cNvGrpSpPr/>
            <p:nvPr/>
          </p:nvGrpSpPr>
          <p:grpSpPr>
            <a:xfrm>
              <a:off x="4032432" y="2959399"/>
              <a:ext cx="710512" cy="1896447"/>
              <a:chOff x="4032432" y="2959399"/>
              <a:chExt cx="710512" cy="1896447"/>
            </a:xfrm>
          </p:grpSpPr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235B86AB-9C14-6E7C-79FA-C8A33FF25A5C}"/>
                  </a:ext>
                </a:extLst>
              </p:cNvPr>
              <p:cNvGrpSpPr/>
              <p:nvPr/>
            </p:nvGrpSpPr>
            <p:grpSpPr>
              <a:xfrm>
                <a:off x="4549438" y="2959399"/>
                <a:ext cx="193506" cy="1896447"/>
                <a:chOff x="4424100" y="3004655"/>
                <a:chExt cx="130969" cy="1283553"/>
              </a:xfrm>
            </p:grpSpPr>
            <p:grpSp>
              <p:nvGrpSpPr>
                <p:cNvPr id="218" name="Group 217">
                  <a:extLst>
                    <a:ext uri="{FF2B5EF4-FFF2-40B4-BE49-F238E27FC236}">
                      <a16:creationId xmlns:a16="http://schemas.microsoft.com/office/drawing/2014/main" id="{6B3C1638-6F67-6CE6-3A0D-A25B1469D1E7}"/>
                    </a:ext>
                  </a:extLst>
                </p:cNvPr>
                <p:cNvGrpSpPr/>
                <p:nvPr/>
              </p:nvGrpSpPr>
              <p:grpSpPr>
                <a:xfrm>
                  <a:off x="4424100" y="3268468"/>
                  <a:ext cx="130969" cy="771526"/>
                  <a:chOff x="4424100" y="3132111"/>
                  <a:chExt cx="130969" cy="771526"/>
                </a:xfrm>
              </p:grpSpPr>
              <p:grpSp>
                <p:nvGrpSpPr>
                  <p:cNvPr id="221" name="Group 94">
                    <a:extLst>
                      <a:ext uri="{FF2B5EF4-FFF2-40B4-BE49-F238E27FC236}">
                        <a16:creationId xmlns:a16="http://schemas.microsoft.com/office/drawing/2014/main" id="{6CF3408F-CF4F-9547-1687-CB13E1AE9B6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424100" y="3132111"/>
                    <a:ext cx="130969" cy="257175"/>
                    <a:chOff x="2949" y="1439"/>
                    <a:chExt cx="165" cy="330"/>
                  </a:xfrm>
                </p:grpSpPr>
                <p:sp>
                  <p:nvSpPr>
                    <p:cNvPr id="228" name="Arc 95">
                      <a:extLst>
                        <a:ext uri="{FF2B5EF4-FFF2-40B4-BE49-F238E27FC236}">
                          <a16:creationId xmlns:a16="http://schemas.microsoft.com/office/drawing/2014/main" id="{A8B73B92-1A55-728F-8658-17275B96759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49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1600" stroke="0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i="1">
                        <a:latin typeface="+mn-lt"/>
                      </a:endParaRPr>
                    </a:p>
                  </p:txBody>
                </p:sp>
                <p:sp>
                  <p:nvSpPr>
                    <p:cNvPr id="229" name="Arc 96">
                      <a:extLst>
                        <a:ext uri="{FF2B5EF4-FFF2-40B4-BE49-F238E27FC236}">
                          <a16:creationId xmlns:a16="http://schemas.microsoft.com/office/drawing/2014/main" id="{58F44A53-01F7-1068-8815-35FA78F5D4C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49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21600"/>
                          </a:moveTo>
                          <a:cubicBezTo>
                            <a:pt x="9670" y="21600"/>
                            <a:pt x="0" y="11929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600" y="21600"/>
                          </a:moveTo>
                          <a:cubicBezTo>
                            <a:pt x="9670" y="21600"/>
                            <a:pt x="0" y="11929"/>
                            <a:pt x="0" y="0"/>
                          </a:cubicBez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i="1">
                        <a:latin typeface="+mn-lt"/>
                      </a:endParaRPr>
                    </a:p>
                  </p:txBody>
                </p:sp>
              </p:grpSp>
              <p:grpSp>
                <p:nvGrpSpPr>
                  <p:cNvPr id="222" name="Group 97">
                    <a:extLst>
                      <a:ext uri="{FF2B5EF4-FFF2-40B4-BE49-F238E27FC236}">
                        <a16:creationId xmlns:a16="http://schemas.microsoft.com/office/drawing/2014/main" id="{BD6E78B4-6E8B-A1D4-5DC0-461E81CC0A6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424100" y="3389286"/>
                    <a:ext cx="130969" cy="257175"/>
                    <a:chOff x="2949" y="1768"/>
                    <a:chExt cx="165" cy="330"/>
                  </a:xfrm>
                </p:grpSpPr>
                <p:sp>
                  <p:nvSpPr>
                    <p:cNvPr id="226" name="Arc 98">
                      <a:extLst>
                        <a:ext uri="{FF2B5EF4-FFF2-40B4-BE49-F238E27FC236}">
                          <a16:creationId xmlns:a16="http://schemas.microsoft.com/office/drawing/2014/main" id="{49C2BA9F-8D1D-D1B4-C1AA-11E13029A77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49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1600" stroke="0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i="1">
                        <a:latin typeface="+mn-lt"/>
                      </a:endParaRPr>
                    </a:p>
                  </p:txBody>
                </p:sp>
                <p:sp>
                  <p:nvSpPr>
                    <p:cNvPr id="227" name="Arc 99">
                      <a:extLst>
                        <a:ext uri="{FF2B5EF4-FFF2-40B4-BE49-F238E27FC236}">
                          <a16:creationId xmlns:a16="http://schemas.microsoft.com/office/drawing/2014/main" id="{A4E84D9A-2ADB-577E-33A0-F7E274A29BD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49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21600"/>
                          </a:moveTo>
                          <a:cubicBezTo>
                            <a:pt x="9670" y="21600"/>
                            <a:pt x="0" y="11929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600" y="21600"/>
                          </a:moveTo>
                          <a:cubicBezTo>
                            <a:pt x="9670" y="21600"/>
                            <a:pt x="0" y="11929"/>
                            <a:pt x="0" y="0"/>
                          </a:cubicBez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i="1">
                        <a:latin typeface="+mn-lt"/>
                      </a:endParaRPr>
                    </a:p>
                  </p:txBody>
                </p:sp>
              </p:grpSp>
              <p:grpSp>
                <p:nvGrpSpPr>
                  <p:cNvPr id="223" name="Group 222">
                    <a:extLst>
                      <a:ext uri="{FF2B5EF4-FFF2-40B4-BE49-F238E27FC236}">
                        <a16:creationId xmlns:a16="http://schemas.microsoft.com/office/drawing/2014/main" id="{443018C9-1402-4FEE-629A-79FBD1EEE53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424100" y="3645271"/>
                    <a:ext cx="130969" cy="258366"/>
                    <a:chOff x="2949" y="2096"/>
                    <a:chExt cx="165" cy="330"/>
                  </a:xfrm>
                </p:grpSpPr>
                <p:sp>
                  <p:nvSpPr>
                    <p:cNvPr id="224" name="Arc 101">
                      <a:extLst>
                        <a:ext uri="{FF2B5EF4-FFF2-40B4-BE49-F238E27FC236}">
                          <a16:creationId xmlns:a16="http://schemas.microsoft.com/office/drawing/2014/main" id="{76F27707-E7ED-7187-9752-FD0AA37BBE2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49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1600" stroke="0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i="1">
                        <a:latin typeface="+mn-lt"/>
                      </a:endParaRPr>
                    </a:p>
                  </p:txBody>
                </p:sp>
                <p:sp>
                  <p:nvSpPr>
                    <p:cNvPr id="225" name="Arc 102">
                      <a:extLst>
                        <a:ext uri="{FF2B5EF4-FFF2-40B4-BE49-F238E27FC236}">
                          <a16:creationId xmlns:a16="http://schemas.microsoft.com/office/drawing/2014/main" id="{FBEC8863-7CAB-8736-1EEC-888FA60FAA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49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21600"/>
                          </a:moveTo>
                          <a:cubicBezTo>
                            <a:pt x="9670" y="21600"/>
                            <a:pt x="0" y="11929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600" y="21600"/>
                          </a:moveTo>
                          <a:cubicBezTo>
                            <a:pt x="9670" y="21600"/>
                            <a:pt x="0" y="11929"/>
                            <a:pt x="0" y="0"/>
                          </a:cubicBez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i="1">
                        <a:latin typeface="+mn-lt"/>
                      </a:endParaRPr>
                    </a:p>
                  </p:txBody>
                </p:sp>
              </p:grpSp>
            </p:grpSp>
            <p:sp>
              <p:nvSpPr>
                <p:cNvPr id="219" name="Line 106">
                  <a:extLst>
                    <a:ext uri="{FF2B5EF4-FFF2-40B4-BE49-F238E27FC236}">
                      <a16:creationId xmlns:a16="http://schemas.microsoft.com/office/drawing/2014/main" id="{6DCC07FD-7185-2E87-BAB2-3EB5878C14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32624" y="3004655"/>
                  <a:ext cx="0" cy="270176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220" name="Line 107">
                  <a:extLst>
                    <a:ext uri="{FF2B5EF4-FFF2-40B4-BE49-F238E27FC236}">
                      <a16:creationId xmlns:a16="http://schemas.microsoft.com/office/drawing/2014/main" id="{64E08487-0D28-E4E7-614E-29A60E2619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32768" y="4038208"/>
                  <a:ext cx="0" cy="25000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129BC415-FA19-32DF-B10C-83ABC337A606}"/>
                      </a:ext>
                    </a:extLst>
                  </p:cNvPr>
                  <p:cNvSpPr txBox="1"/>
                  <p:nvPr/>
                </p:nvSpPr>
                <p:spPr>
                  <a:xfrm>
                    <a:off x="4032432" y="3690465"/>
                    <a:ext cx="48077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F7137F7-5DCC-FA47-BDC3-C0BF7F7D03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2432" y="3690465"/>
                    <a:ext cx="48077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821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5" name="Line 113">
              <a:extLst>
                <a:ext uri="{FF2B5EF4-FFF2-40B4-BE49-F238E27FC236}">
                  <a16:creationId xmlns:a16="http://schemas.microsoft.com/office/drawing/2014/main" id="{15B9FB42-FEF6-EE78-EC4C-4019B1BFA4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24168" y="2936796"/>
              <a:ext cx="970459" cy="351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5CF68B65-0D40-5020-9165-B5BCC558FDB2}"/>
              </a:ext>
            </a:extLst>
          </p:cNvPr>
          <p:cNvGrpSpPr/>
          <p:nvPr/>
        </p:nvGrpSpPr>
        <p:grpSpPr>
          <a:xfrm>
            <a:off x="3040351" y="2578119"/>
            <a:ext cx="1183547" cy="1902564"/>
            <a:chOff x="3040351" y="2936944"/>
            <a:chExt cx="1183547" cy="1902564"/>
          </a:xfrm>
        </p:grpSpPr>
        <p:sp>
          <p:nvSpPr>
            <p:cNvPr id="231" name="Line 113">
              <a:extLst>
                <a:ext uri="{FF2B5EF4-FFF2-40B4-BE49-F238E27FC236}">
                  <a16:creationId xmlns:a16="http://schemas.microsoft.com/office/drawing/2014/main" id="{CA1D4786-3167-E8AB-3DED-C3E7B293E8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87371" y="2936944"/>
              <a:ext cx="636527" cy="307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0AA10584-CD20-DF57-E416-B423212363FA}"/>
                </a:ext>
              </a:extLst>
            </p:cNvPr>
            <p:cNvGrpSpPr/>
            <p:nvPr/>
          </p:nvGrpSpPr>
          <p:grpSpPr>
            <a:xfrm>
              <a:off x="3040351" y="2936988"/>
              <a:ext cx="783296" cy="1902520"/>
              <a:chOff x="3040351" y="2936988"/>
              <a:chExt cx="783296" cy="1902520"/>
            </a:xfrm>
          </p:grpSpPr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CD541B4C-34DD-E293-554F-EB0DC4C26D0F}"/>
                  </a:ext>
                </a:extLst>
              </p:cNvPr>
              <p:cNvGrpSpPr/>
              <p:nvPr/>
            </p:nvGrpSpPr>
            <p:grpSpPr>
              <a:xfrm>
                <a:off x="3573910" y="2936988"/>
                <a:ext cx="249737" cy="1902520"/>
                <a:chOff x="3951620" y="2989487"/>
                <a:chExt cx="169027" cy="1287663"/>
              </a:xfrm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1CD8ACA7-EF91-C72F-21D3-03228C8E696D}"/>
                    </a:ext>
                  </a:extLst>
                </p:cNvPr>
                <p:cNvGrpSpPr/>
                <p:nvPr/>
              </p:nvGrpSpPr>
              <p:grpSpPr>
                <a:xfrm rot="16200000">
                  <a:off x="3799196" y="3549699"/>
                  <a:ext cx="473876" cy="169027"/>
                  <a:chOff x="3886200" y="2636088"/>
                  <a:chExt cx="914400" cy="315538"/>
                </a:xfrm>
              </p:grpSpPr>
              <p:grpSp>
                <p:nvGrpSpPr>
                  <p:cNvPr id="238" name="Group 237">
                    <a:extLst>
                      <a:ext uri="{FF2B5EF4-FFF2-40B4-BE49-F238E27FC236}">
                        <a16:creationId xmlns:a16="http://schemas.microsoft.com/office/drawing/2014/main" id="{FA7266CB-8C0A-06D7-082D-3D66C13D8DA1}"/>
                      </a:ext>
                    </a:extLst>
                  </p:cNvPr>
                  <p:cNvGrpSpPr/>
                  <p:nvPr/>
                </p:nvGrpSpPr>
                <p:grpSpPr>
                  <a:xfrm>
                    <a:off x="38862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245" name="Straight Connector 244">
                      <a:extLst>
                        <a:ext uri="{FF2B5EF4-FFF2-40B4-BE49-F238E27FC236}">
                          <a16:creationId xmlns:a16="http://schemas.microsoft.com/office/drawing/2014/main" id="{64DE6220-68F5-6AD9-D436-9FBCD764014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6" name="Straight Connector 245">
                      <a:extLst>
                        <a:ext uri="{FF2B5EF4-FFF2-40B4-BE49-F238E27FC236}">
                          <a16:creationId xmlns:a16="http://schemas.microsoft.com/office/drawing/2014/main" id="{F8CA64EB-A1A0-0536-8987-274BCD8B1D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9" name="Group 238">
                    <a:extLst>
                      <a:ext uri="{FF2B5EF4-FFF2-40B4-BE49-F238E27FC236}">
                        <a16:creationId xmlns:a16="http://schemas.microsoft.com/office/drawing/2014/main" id="{34C967C5-8831-E6D9-010A-3DEB519A347B}"/>
                      </a:ext>
                    </a:extLst>
                  </p:cNvPr>
                  <p:cNvGrpSpPr/>
                  <p:nvPr/>
                </p:nvGrpSpPr>
                <p:grpSpPr>
                  <a:xfrm>
                    <a:off x="41910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243" name="Straight Connector 242">
                      <a:extLst>
                        <a:ext uri="{FF2B5EF4-FFF2-40B4-BE49-F238E27FC236}">
                          <a16:creationId xmlns:a16="http://schemas.microsoft.com/office/drawing/2014/main" id="{9AA819B0-C15B-B89C-6DD1-8FB9A8465B5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" name="Straight Connector 243">
                      <a:extLst>
                        <a:ext uri="{FF2B5EF4-FFF2-40B4-BE49-F238E27FC236}">
                          <a16:creationId xmlns:a16="http://schemas.microsoft.com/office/drawing/2014/main" id="{B3CAE263-7D4C-01F5-10D4-D744642EAB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0" name="Group 239">
                    <a:extLst>
                      <a:ext uri="{FF2B5EF4-FFF2-40B4-BE49-F238E27FC236}">
                        <a16:creationId xmlns:a16="http://schemas.microsoft.com/office/drawing/2014/main" id="{5B80B73D-C721-90E3-5C74-F4EA9E8FB868}"/>
                      </a:ext>
                    </a:extLst>
                  </p:cNvPr>
                  <p:cNvGrpSpPr/>
                  <p:nvPr/>
                </p:nvGrpSpPr>
                <p:grpSpPr>
                  <a:xfrm>
                    <a:off x="44958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241" name="Straight Connector 240">
                      <a:extLst>
                        <a:ext uri="{FF2B5EF4-FFF2-40B4-BE49-F238E27FC236}">
                          <a16:creationId xmlns:a16="http://schemas.microsoft.com/office/drawing/2014/main" id="{9C0496D8-5EB9-1337-B8C5-0C037F9BA70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2" name="Straight Connector 241">
                      <a:extLst>
                        <a:ext uri="{FF2B5EF4-FFF2-40B4-BE49-F238E27FC236}">
                          <a16:creationId xmlns:a16="http://schemas.microsoft.com/office/drawing/2014/main" id="{E6D4829D-D665-33AB-3F4A-8BB0AA68319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36" name="Line 106">
                  <a:extLst>
                    <a:ext uri="{FF2B5EF4-FFF2-40B4-BE49-F238E27FC236}">
                      <a16:creationId xmlns:a16="http://schemas.microsoft.com/office/drawing/2014/main" id="{F3F1DEF3-F66B-2128-0773-30CD0A6938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097819" y="2989487"/>
                  <a:ext cx="0" cy="41458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237" name="Line 106">
                  <a:extLst>
                    <a:ext uri="{FF2B5EF4-FFF2-40B4-BE49-F238E27FC236}">
                      <a16:creationId xmlns:a16="http://schemas.microsoft.com/office/drawing/2014/main" id="{A28E50B2-50E7-678D-EBDE-B25C8C6F43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101218" y="3862568"/>
                  <a:ext cx="0" cy="41458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4" name="TextBox 233">
                    <a:extLst>
                      <a:ext uri="{FF2B5EF4-FFF2-40B4-BE49-F238E27FC236}">
                        <a16:creationId xmlns:a16="http://schemas.microsoft.com/office/drawing/2014/main" id="{398A15AD-E935-8450-EE10-7203F60EF1AC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351" y="3697242"/>
                    <a:ext cx="48583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E86D692-7319-E24E-9427-232DF43533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0351" y="3697242"/>
                    <a:ext cx="48583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2821" r="-2564" b="-137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F122D335-02E4-98D3-5CAB-5BC467E758EA}"/>
              </a:ext>
            </a:extLst>
          </p:cNvPr>
          <p:cNvGrpSpPr/>
          <p:nvPr/>
        </p:nvGrpSpPr>
        <p:grpSpPr>
          <a:xfrm>
            <a:off x="2286271" y="1935223"/>
            <a:ext cx="1325094" cy="665280"/>
            <a:chOff x="2286271" y="2300398"/>
            <a:chExt cx="1325094" cy="665280"/>
          </a:xfrm>
        </p:grpSpPr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2F57F27B-987D-5770-3880-69DAC030D3B9}"/>
                </a:ext>
              </a:extLst>
            </p:cNvPr>
            <p:cNvGrpSpPr/>
            <p:nvPr/>
          </p:nvGrpSpPr>
          <p:grpSpPr>
            <a:xfrm rot="5400000">
              <a:off x="2852065" y="2206378"/>
              <a:ext cx="193506" cy="1325094"/>
              <a:chOff x="4484217" y="5055280"/>
              <a:chExt cx="130969" cy="896850"/>
            </a:xfrm>
          </p:grpSpPr>
          <p:grpSp>
            <p:nvGrpSpPr>
              <p:cNvPr id="250" name="Group 97">
                <a:extLst>
                  <a:ext uri="{FF2B5EF4-FFF2-40B4-BE49-F238E27FC236}">
                    <a16:creationId xmlns:a16="http://schemas.microsoft.com/office/drawing/2014/main" id="{DC218778-2259-BF49-1753-83F62B3CD9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055280"/>
                <a:ext cx="130969" cy="257175"/>
                <a:chOff x="2945" y="1768"/>
                <a:chExt cx="165" cy="330"/>
              </a:xfrm>
            </p:grpSpPr>
            <p:sp>
              <p:nvSpPr>
                <p:cNvPr id="258" name="Arc 98">
                  <a:extLst>
                    <a:ext uri="{FF2B5EF4-FFF2-40B4-BE49-F238E27FC236}">
                      <a16:creationId xmlns:a16="http://schemas.microsoft.com/office/drawing/2014/main" id="{5FD2723E-D678-4BAE-2045-FCEA47B924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259" name="Arc 99">
                  <a:extLst>
                    <a:ext uri="{FF2B5EF4-FFF2-40B4-BE49-F238E27FC236}">
                      <a16:creationId xmlns:a16="http://schemas.microsoft.com/office/drawing/2014/main" id="{68147746-3270-3DE5-3708-C462B2FACE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EADAF1C8-7D33-1F2A-911A-3CAD0A2275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311265"/>
                <a:ext cx="130969" cy="258366"/>
                <a:chOff x="2945" y="2096"/>
                <a:chExt cx="165" cy="330"/>
              </a:xfrm>
            </p:grpSpPr>
            <p:sp>
              <p:nvSpPr>
                <p:cNvPr id="256" name="Arc 101">
                  <a:extLst>
                    <a:ext uri="{FF2B5EF4-FFF2-40B4-BE49-F238E27FC236}">
                      <a16:creationId xmlns:a16="http://schemas.microsoft.com/office/drawing/2014/main" id="{DEE04952-7E9A-FBDF-CC75-0833359010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257" name="Arc 102">
                  <a:extLst>
                    <a:ext uri="{FF2B5EF4-FFF2-40B4-BE49-F238E27FC236}">
                      <a16:creationId xmlns:a16="http://schemas.microsoft.com/office/drawing/2014/main" id="{3AA3E4CB-CBFF-F0D7-2B79-98AF6FAB03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252" name="Group 103">
                <a:extLst>
                  <a:ext uri="{FF2B5EF4-FFF2-40B4-BE49-F238E27FC236}">
                    <a16:creationId xmlns:a16="http://schemas.microsoft.com/office/drawing/2014/main" id="{D54B96B2-8513-5C32-06C1-19B0764FA6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568440"/>
                <a:ext cx="130969" cy="258366"/>
                <a:chOff x="2945" y="2425"/>
                <a:chExt cx="165" cy="330"/>
              </a:xfrm>
            </p:grpSpPr>
            <p:sp>
              <p:nvSpPr>
                <p:cNvPr id="254" name="Arc 104">
                  <a:extLst>
                    <a:ext uri="{FF2B5EF4-FFF2-40B4-BE49-F238E27FC236}">
                      <a16:creationId xmlns:a16="http://schemas.microsoft.com/office/drawing/2014/main" id="{D962A6A8-E461-D041-AB0D-C8740283D1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255" name="Arc 105">
                  <a:extLst>
                    <a:ext uri="{FF2B5EF4-FFF2-40B4-BE49-F238E27FC236}">
                      <a16:creationId xmlns:a16="http://schemas.microsoft.com/office/drawing/2014/main" id="{82AFA1E0-9654-8AA4-74CB-0FB87AFD97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sp>
            <p:nvSpPr>
              <p:cNvPr id="253" name="Line 107">
                <a:extLst>
                  <a:ext uri="{FF2B5EF4-FFF2-40B4-BE49-F238E27FC236}">
                    <a16:creationId xmlns:a16="http://schemas.microsoft.com/office/drawing/2014/main" id="{3185EE31-9F60-668F-2B48-A46A8B1E78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00017" y="5819265"/>
                <a:ext cx="1539" cy="13286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C4D2E7C8-1EA7-9C62-E1ED-1EA5CFAA927E}"/>
                    </a:ext>
                  </a:extLst>
                </p:cNvPr>
                <p:cNvSpPr txBox="1"/>
                <p:nvPr/>
              </p:nvSpPr>
              <p:spPr>
                <a:xfrm>
                  <a:off x="2839890" y="2300398"/>
                  <a:ext cx="38965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9F5D9CB-14BC-EE40-B470-6C959C287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9890" y="2300398"/>
                  <a:ext cx="389658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5625" r="-625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CEB624C8-899D-E1E5-FE6E-E4F46347BC85}"/>
              </a:ext>
            </a:extLst>
          </p:cNvPr>
          <p:cNvGrpSpPr/>
          <p:nvPr/>
        </p:nvGrpSpPr>
        <p:grpSpPr>
          <a:xfrm>
            <a:off x="1255131" y="1941573"/>
            <a:ext cx="1054043" cy="659002"/>
            <a:chOff x="1255131" y="2300398"/>
            <a:chExt cx="1054043" cy="659002"/>
          </a:xfrm>
        </p:grpSpPr>
        <p:sp>
          <p:nvSpPr>
            <p:cNvPr id="261" name="Line 106">
              <a:extLst>
                <a:ext uri="{FF2B5EF4-FFF2-40B4-BE49-F238E27FC236}">
                  <a16:creationId xmlns:a16="http://schemas.microsoft.com/office/drawing/2014/main" id="{4B85732F-0B13-8264-ECF9-CD2B875E8B4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434516" y="2751998"/>
              <a:ext cx="5524" cy="36429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9768196A-B8F9-9FD6-2208-1B5BA47F82D1}"/>
                </a:ext>
              </a:extLst>
            </p:cNvPr>
            <p:cNvGrpSpPr/>
            <p:nvPr/>
          </p:nvGrpSpPr>
          <p:grpSpPr>
            <a:xfrm>
              <a:off x="1609023" y="2300398"/>
              <a:ext cx="700151" cy="659002"/>
              <a:chOff x="1609023" y="2300398"/>
              <a:chExt cx="700151" cy="659002"/>
            </a:xfrm>
          </p:grpSpPr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E01B53E5-8650-2C72-BCB8-E280BB88CC84}"/>
                  </a:ext>
                </a:extLst>
              </p:cNvPr>
              <p:cNvGrpSpPr/>
              <p:nvPr/>
            </p:nvGrpSpPr>
            <p:grpSpPr>
              <a:xfrm>
                <a:off x="1609023" y="2709663"/>
                <a:ext cx="700151" cy="249737"/>
                <a:chOff x="3886200" y="2636088"/>
                <a:chExt cx="914400" cy="315538"/>
              </a:xfrm>
            </p:grpSpPr>
            <p:grpSp>
              <p:nvGrpSpPr>
                <p:cNvPr id="265" name="Group 264">
                  <a:extLst>
                    <a:ext uri="{FF2B5EF4-FFF2-40B4-BE49-F238E27FC236}">
                      <a16:creationId xmlns:a16="http://schemas.microsoft.com/office/drawing/2014/main" id="{9A6F18BD-109E-8C53-64C5-8ABFC550A72A}"/>
                    </a:ext>
                  </a:extLst>
                </p:cNvPr>
                <p:cNvGrpSpPr/>
                <p:nvPr/>
              </p:nvGrpSpPr>
              <p:grpSpPr>
                <a:xfrm>
                  <a:off x="38862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3F65561-6D7E-16F4-916A-70DF3CA7BEC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EC1AD346-86FC-F025-E722-4C4D065617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6" name="Group 265">
                  <a:extLst>
                    <a:ext uri="{FF2B5EF4-FFF2-40B4-BE49-F238E27FC236}">
                      <a16:creationId xmlns:a16="http://schemas.microsoft.com/office/drawing/2014/main" id="{6FB1A745-3161-112E-BCA2-E6109F2EAC95}"/>
                    </a:ext>
                  </a:extLst>
                </p:cNvPr>
                <p:cNvGrpSpPr/>
                <p:nvPr/>
              </p:nvGrpSpPr>
              <p:grpSpPr>
                <a:xfrm>
                  <a:off x="41910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270" name="Straight Connector 269">
                    <a:extLst>
                      <a:ext uri="{FF2B5EF4-FFF2-40B4-BE49-F238E27FC236}">
                        <a16:creationId xmlns:a16="http://schemas.microsoft.com/office/drawing/2014/main" id="{6C398C6D-4459-7BA4-CA5F-BF1ECC3A25A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5C311563-C012-63BD-BAF1-A735D7645F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7" name="Group 266">
                  <a:extLst>
                    <a:ext uri="{FF2B5EF4-FFF2-40B4-BE49-F238E27FC236}">
                      <a16:creationId xmlns:a16="http://schemas.microsoft.com/office/drawing/2014/main" id="{3217EAD2-C6FB-070C-AA41-0E1B4D0D6810}"/>
                    </a:ext>
                  </a:extLst>
                </p:cNvPr>
                <p:cNvGrpSpPr/>
                <p:nvPr/>
              </p:nvGrpSpPr>
              <p:grpSpPr>
                <a:xfrm>
                  <a:off x="44958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268" name="Straight Connector 267">
                    <a:extLst>
                      <a:ext uri="{FF2B5EF4-FFF2-40B4-BE49-F238E27FC236}">
                        <a16:creationId xmlns:a16="http://schemas.microsoft.com/office/drawing/2014/main" id="{DE6E77C9-2D06-CBDA-EF88-2905D872CA6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>
                    <a:extLst>
                      <a:ext uri="{FF2B5EF4-FFF2-40B4-BE49-F238E27FC236}">
                        <a16:creationId xmlns:a16="http://schemas.microsoft.com/office/drawing/2014/main" id="{3AD5AC57-844D-B578-2D55-2E13E77CED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06D5F715-8465-D7D2-7868-574A5296FCA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8539" y="2300398"/>
                    <a:ext cx="394722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C1FB7749-AA75-3B45-95DE-F123CC1FC2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8539" y="2300398"/>
                    <a:ext cx="394722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5625" r="-6250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6D553818-EA0F-FA6A-633B-125E4D094839}"/>
              </a:ext>
            </a:extLst>
          </p:cNvPr>
          <p:cNvGrpSpPr/>
          <p:nvPr/>
        </p:nvGrpSpPr>
        <p:grpSpPr>
          <a:xfrm>
            <a:off x="8084977" y="1941573"/>
            <a:ext cx="1536297" cy="666115"/>
            <a:chOff x="8084977" y="2300398"/>
            <a:chExt cx="1536297" cy="666115"/>
          </a:xfrm>
        </p:grpSpPr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C19EE045-BAA3-DFD9-8E75-6228421932D2}"/>
                </a:ext>
              </a:extLst>
            </p:cNvPr>
            <p:cNvGrpSpPr/>
            <p:nvPr/>
          </p:nvGrpSpPr>
          <p:grpSpPr>
            <a:xfrm rot="5400000">
              <a:off x="8756373" y="2101611"/>
              <a:ext cx="193506" cy="1536297"/>
              <a:chOff x="4484217" y="4914406"/>
              <a:chExt cx="130969" cy="1039796"/>
            </a:xfrm>
          </p:grpSpPr>
          <p:grpSp>
            <p:nvGrpSpPr>
              <p:cNvPr id="277" name="Group 97">
                <a:extLst>
                  <a:ext uri="{FF2B5EF4-FFF2-40B4-BE49-F238E27FC236}">
                    <a16:creationId xmlns:a16="http://schemas.microsoft.com/office/drawing/2014/main" id="{D5928E63-404C-E9CD-48A4-6667119631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055280"/>
                <a:ext cx="130969" cy="257175"/>
                <a:chOff x="2945" y="1768"/>
                <a:chExt cx="165" cy="330"/>
              </a:xfrm>
            </p:grpSpPr>
            <p:sp>
              <p:nvSpPr>
                <p:cNvPr id="286" name="Arc 98">
                  <a:extLst>
                    <a:ext uri="{FF2B5EF4-FFF2-40B4-BE49-F238E27FC236}">
                      <a16:creationId xmlns:a16="http://schemas.microsoft.com/office/drawing/2014/main" id="{4447EE86-65E9-1E38-592D-0B6BCA3D3E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287" name="Arc 99">
                  <a:extLst>
                    <a:ext uri="{FF2B5EF4-FFF2-40B4-BE49-F238E27FC236}">
                      <a16:creationId xmlns:a16="http://schemas.microsoft.com/office/drawing/2014/main" id="{E0BDA91F-EF07-4631-75FE-62D8CE8495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77A71204-1BE3-6B7C-8581-D1A09F5976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311265"/>
                <a:ext cx="130969" cy="258366"/>
                <a:chOff x="2945" y="2096"/>
                <a:chExt cx="165" cy="330"/>
              </a:xfrm>
            </p:grpSpPr>
            <p:sp>
              <p:nvSpPr>
                <p:cNvPr id="284" name="Arc 101">
                  <a:extLst>
                    <a:ext uri="{FF2B5EF4-FFF2-40B4-BE49-F238E27FC236}">
                      <a16:creationId xmlns:a16="http://schemas.microsoft.com/office/drawing/2014/main" id="{4BA5422A-5C02-B8E0-70E1-A11740BDAB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285" name="Arc 102">
                  <a:extLst>
                    <a:ext uri="{FF2B5EF4-FFF2-40B4-BE49-F238E27FC236}">
                      <a16:creationId xmlns:a16="http://schemas.microsoft.com/office/drawing/2014/main" id="{84FB02B1-EC4C-9947-7757-0B35ACC504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279" name="Group 103">
                <a:extLst>
                  <a:ext uri="{FF2B5EF4-FFF2-40B4-BE49-F238E27FC236}">
                    <a16:creationId xmlns:a16="http://schemas.microsoft.com/office/drawing/2014/main" id="{60A08C71-80B0-0D12-FE21-331BB347A6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568440"/>
                <a:ext cx="130969" cy="258366"/>
                <a:chOff x="2945" y="2425"/>
                <a:chExt cx="165" cy="330"/>
              </a:xfrm>
            </p:grpSpPr>
            <p:sp>
              <p:nvSpPr>
                <p:cNvPr id="282" name="Arc 104">
                  <a:extLst>
                    <a:ext uri="{FF2B5EF4-FFF2-40B4-BE49-F238E27FC236}">
                      <a16:creationId xmlns:a16="http://schemas.microsoft.com/office/drawing/2014/main" id="{09D3A36B-4385-6225-F905-1B619DCB20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283" name="Arc 105">
                  <a:extLst>
                    <a:ext uri="{FF2B5EF4-FFF2-40B4-BE49-F238E27FC236}">
                      <a16:creationId xmlns:a16="http://schemas.microsoft.com/office/drawing/2014/main" id="{7BE73914-0E73-58B7-7A51-412D290386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sp>
            <p:nvSpPr>
              <p:cNvPr id="280" name="Line 106">
                <a:extLst>
                  <a:ext uri="{FF2B5EF4-FFF2-40B4-BE49-F238E27FC236}">
                    <a16:creationId xmlns:a16="http://schemas.microsoft.com/office/drawing/2014/main" id="{1A9FC6B4-1B19-0C69-4799-18366D7BE3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600434" y="4914406"/>
                <a:ext cx="1193" cy="15926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sp>
            <p:nvSpPr>
              <p:cNvPr id="281" name="Line 107">
                <a:extLst>
                  <a:ext uri="{FF2B5EF4-FFF2-40B4-BE49-F238E27FC236}">
                    <a16:creationId xmlns:a16="http://schemas.microsoft.com/office/drawing/2014/main" id="{E23B7992-8D23-B65B-099B-BE3ABC39CB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96061" y="5825615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E2DAFAC6-7ED2-F517-A522-B2E5D9E52621}"/>
                    </a:ext>
                  </a:extLst>
                </p:cNvPr>
                <p:cNvSpPr txBox="1"/>
                <p:nvPr/>
              </p:nvSpPr>
              <p:spPr>
                <a:xfrm>
                  <a:off x="8623962" y="2300398"/>
                  <a:ext cx="39677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96E87DE-2473-BB41-A60D-64BA86075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3962" y="2300398"/>
                  <a:ext cx="39677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8750" r="-625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6435D8D4-E54B-B5F3-6279-42453E851966}"/>
              </a:ext>
            </a:extLst>
          </p:cNvPr>
          <p:cNvGrpSpPr/>
          <p:nvPr/>
        </p:nvGrpSpPr>
        <p:grpSpPr>
          <a:xfrm>
            <a:off x="9596670" y="1941573"/>
            <a:ext cx="1040340" cy="659002"/>
            <a:chOff x="9596670" y="2300398"/>
            <a:chExt cx="1040340" cy="659002"/>
          </a:xfrm>
        </p:grpSpPr>
        <p:sp>
          <p:nvSpPr>
            <p:cNvPr id="289" name="Line 106">
              <a:extLst>
                <a:ext uri="{FF2B5EF4-FFF2-40B4-BE49-F238E27FC236}">
                  <a16:creationId xmlns:a16="http://schemas.microsoft.com/office/drawing/2014/main" id="{A85CE823-AA7A-8DFA-6F00-25EB4AABA06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0452102" y="2747564"/>
              <a:ext cx="5524" cy="36429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AEF25DD9-4A61-FD6A-32B5-0D22725F4FC8}"/>
                </a:ext>
              </a:extLst>
            </p:cNvPr>
            <p:cNvGrpSpPr/>
            <p:nvPr/>
          </p:nvGrpSpPr>
          <p:grpSpPr>
            <a:xfrm>
              <a:off x="9596670" y="2300398"/>
              <a:ext cx="700151" cy="659002"/>
              <a:chOff x="9596670" y="2300398"/>
              <a:chExt cx="700151" cy="659002"/>
            </a:xfrm>
          </p:grpSpPr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83352128-45FA-E8D9-10F5-BF5213E92A8C}"/>
                  </a:ext>
                </a:extLst>
              </p:cNvPr>
              <p:cNvGrpSpPr/>
              <p:nvPr/>
            </p:nvGrpSpPr>
            <p:grpSpPr>
              <a:xfrm>
                <a:off x="9596670" y="2709663"/>
                <a:ext cx="700151" cy="249737"/>
                <a:chOff x="3886200" y="2636088"/>
                <a:chExt cx="914400" cy="315538"/>
              </a:xfrm>
            </p:grpSpPr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F3330215-7E2A-1B0D-12C7-10F8733A8F24}"/>
                    </a:ext>
                  </a:extLst>
                </p:cNvPr>
                <p:cNvGrpSpPr/>
                <p:nvPr/>
              </p:nvGrpSpPr>
              <p:grpSpPr>
                <a:xfrm>
                  <a:off x="38862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A7479586-66E0-37C9-D658-B69CDD379D5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Connector 300">
                    <a:extLst>
                      <a:ext uri="{FF2B5EF4-FFF2-40B4-BE49-F238E27FC236}">
                        <a16:creationId xmlns:a16="http://schemas.microsoft.com/office/drawing/2014/main" id="{25A4F01E-1127-F16D-39D1-B9412093B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F8E053FD-9CEA-586E-C5AB-E27D55F58A8C}"/>
                    </a:ext>
                  </a:extLst>
                </p:cNvPr>
                <p:cNvGrpSpPr/>
                <p:nvPr/>
              </p:nvGrpSpPr>
              <p:grpSpPr>
                <a:xfrm>
                  <a:off x="41910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61503297-5B1C-3545-41EA-86A9F43FBFE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0494FE2D-2565-2E82-B952-80A1117A72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C6133A1E-2165-8085-FDB5-57E24087376E}"/>
                    </a:ext>
                  </a:extLst>
                </p:cNvPr>
                <p:cNvGrpSpPr/>
                <p:nvPr/>
              </p:nvGrpSpPr>
              <p:grpSpPr>
                <a:xfrm>
                  <a:off x="44958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D33C4F18-3BB6-DA98-80C4-B313070390D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Straight Connector 296">
                    <a:extLst>
                      <a:ext uri="{FF2B5EF4-FFF2-40B4-BE49-F238E27FC236}">
                        <a16:creationId xmlns:a16="http://schemas.microsoft.com/office/drawing/2014/main" id="{4891E626-8D4C-1B67-25F8-60CD3776D7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2" name="TextBox 291">
                    <a:extLst>
                      <a:ext uri="{FF2B5EF4-FFF2-40B4-BE49-F238E27FC236}">
                        <a16:creationId xmlns:a16="http://schemas.microsoft.com/office/drawing/2014/main" id="{09F2F72D-ED3F-5D56-1E13-39578B7E73D0}"/>
                      </a:ext>
                    </a:extLst>
                  </p:cNvPr>
                  <p:cNvSpPr txBox="1"/>
                  <p:nvPr/>
                </p:nvSpPr>
                <p:spPr>
                  <a:xfrm>
                    <a:off x="9727408" y="2300398"/>
                    <a:ext cx="401840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49E7B57B-3646-D94B-AE8A-8FBBABA5CD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27408" y="2300398"/>
                    <a:ext cx="401840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8750" r="-6250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CC9709CE-E084-0265-BC31-54C01DA59558}"/>
              </a:ext>
            </a:extLst>
          </p:cNvPr>
          <p:cNvGrpSpPr/>
          <p:nvPr/>
        </p:nvGrpSpPr>
        <p:grpSpPr>
          <a:xfrm>
            <a:off x="10347447" y="1842659"/>
            <a:ext cx="946732" cy="2707216"/>
            <a:chOff x="10347447" y="2201484"/>
            <a:chExt cx="946732" cy="2707216"/>
          </a:xfrm>
        </p:grpSpPr>
        <p:sp>
          <p:nvSpPr>
            <p:cNvPr id="303" name="Oval 110">
              <a:extLst>
                <a:ext uri="{FF2B5EF4-FFF2-40B4-BE49-F238E27FC236}">
                  <a16:creationId xmlns:a16="http://schemas.microsoft.com/office/drawing/2014/main" id="{EF7C0442-85B2-4C82-00E5-458423DD9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37458" y="4789079"/>
              <a:ext cx="123141" cy="119621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304" name="Oval 111">
              <a:extLst>
                <a:ext uri="{FF2B5EF4-FFF2-40B4-BE49-F238E27FC236}">
                  <a16:creationId xmlns:a16="http://schemas.microsoft.com/office/drawing/2014/main" id="{4B2E4ADC-9BAB-6F7E-140D-94EA123B7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139" y="2869899"/>
              <a:ext cx="121381" cy="119621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305" name="Line 118">
              <a:extLst>
                <a:ext uri="{FF2B5EF4-FFF2-40B4-BE49-F238E27FC236}">
                  <a16:creationId xmlns:a16="http://schemas.microsoft.com/office/drawing/2014/main" id="{7E914DE8-689E-43A9-1A41-10550471E2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690416" y="3076162"/>
              <a:ext cx="1760" cy="163561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TextBox 305">
                  <a:extLst>
                    <a:ext uri="{FF2B5EF4-FFF2-40B4-BE49-F238E27FC236}">
                      <a16:creationId xmlns:a16="http://schemas.microsoft.com/office/drawing/2014/main" id="{03FB2681-9A7D-F48F-E1C8-730D3F69832D}"/>
                    </a:ext>
                  </a:extLst>
                </p:cNvPr>
                <p:cNvSpPr txBox="1"/>
                <p:nvPr/>
              </p:nvSpPr>
              <p:spPr>
                <a:xfrm>
                  <a:off x="10740762" y="3689336"/>
                  <a:ext cx="3630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451CE4D-4897-304E-B48C-C8AB5BF512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0762" y="3689336"/>
                  <a:ext cx="363048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6667" r="-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" name="Line 118">
              <a:extLst>
                <a:ext uri="{FF2B5EF4-FFF2-40B4-BE49-F238E27FC236}">
                  <a16:creationId xmlns:a16="http://schemas.microsoft.com/office/drawing/2014/main" id="{B8299BAA-E5D9-1FE3-A35B-0AB5292154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47447" y="2639783"/>
              <a:ext cx="946732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B4C4AAF2-31E8-45E0-666E-9EBB0243CC7F}"/>
                    </a:ext>
                  </a:extLst>
                </p:cNvPr>
                <p:cNvSpPr txBox="1"/>
                <p:nvPr/>
              </p:nvSpPr>
              <p:spPr>
                <a:xfrm>
                  <a:off x="10581520" y="2201484"/>
                  <a:ext cx="3105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8F42BBC-3FB3-3D47-9978-1384BCF51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1520" y="2201484"/>
                  <a:ext cx="310533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4000" r="-8000"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84E94D9-75AA-9F61-4938-8C859E340A56}"/>
              </a:ext>
            </a:extLst>
          </p:cNvPr>
          <p:cNvGrpSpPr/>
          <p:nvPr/>
        </p:nvGrpSpPr>
        <p:grpSpPr>
          <a:xfrm>
            <a:off x="563635" y="1869907"/>
            <a:ext cx="946732" cy="2678971"/>
            <a:chOff x="563635" y="2228732"/>
            <a:chExt cx="946732" cy="2678971"/>
          </a:xfrm>
        </p:grpSpPr>
        <p:sp>
          <p:nvSpPr>
            <p:cNvPr id="310" name="Oval 110">
              <a:extLst>
                <a:ext uri="{FF2B5EF4-FFF2-40B4-BE49-F238E27FC236}">
                  <a16:creationId xmlns:a16="http://schemas.microsoft.com/office/drawing/2014/main" id="{83203FC8-3B5A-1465-8958-338405FCB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221" y="4788082"/>
              <a:ext cx="123141" cy="119621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311" name="Oval 111">
              <a:extLst>
                <a:ext uri="{FF2B5EF4-FFF2-40B4-BE49-F238E27FC236}">
                  <a16:creationId xmlns:a16="http://schemas.microsoft.com/office/drawing/2014/main" id="{438CEDEC-9750-B651-FF2B-B6BE7158E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603" y="2868902"/>
              <a:ext cx="121381" cy="119621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C8543F2F-192B-5C2E-5531-1226B709B299}"/>
                    </a:ext>
                  </a:extLst>
                </p:cNvPr>
                <p:cNvSpPr txBox="1"/>
                <p:nvPr/>
              </p:nvSpPr>
              <p:spPr>
                <a:xfrm>
                  <a:off x="690903" y="3689336"/>
                  <a:ext cx="3559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6C022ED-1DAF-B44E-ABD1-C104A3A0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903" y="3689336"/>
                  <a:ext cx="355929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20690" r="-689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3" name="Line 118">
              <a:extLst>
                <a:ext uri="{FF2B5EF4-FFF2-40B4-BE49-F238E27FC236}">
                  <a16:creationId xmlns:a16="http://schemas.microsoft.com/office/drawing/2014/main" id="{1009D8C6-DA81-4F70-38E7-16EC549D34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71187" y="3076162"/>
              <a:ext cx="1760" cy="163561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4" name="Line 118">
              <a:extLst>
                <a:ext uri="{FF2B5EF4-FFF2-40B4-BE49-F238E27FC236}">
                  <a16:creationId xmlns:a16="http://schemas.microsoft.com/office/drawing/2014/main" id="{9794FFD1-1DE2-55F8-1DA4-AB240A4C9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3635" y="2667032"/>
              <a:ext cx="946732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AA32446E-DDC7-3202-4A45-CF2BBA5F81D9}"/>
                    </a:ext>
                  </a:extLst>
                </p:cNvPr>
                <p:cNvSpPr txBox="1"/>
                <p:nvPr/>
              </p:nvSpPr>
              <p:spPr>
                <a:xfrm>
                  <a:off x="797708" y="2228732"/>
                  <a:ext cx="3034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0427BF6-B656-6E41-AD68-0EA0204F8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8" y="2228732"/>
                  <a:ext cx="303416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20000" r="-8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85A2D6F3-393B-43F0-DAE3-F367D1553C52}"/>
              </a:ext>
            </a:extLst>
          </p:cNvPr>
          <p:cNvGrpSpPr/>
          <p:nvPr/>
        </p:nvGrpSpPr>
        <p:grpSpPr>
          <a:xfrm>
            <a:off x="5261929" y="2053345"/>
            <a:ext cx="946732" cy="438299"/>
            <a:chOff x="5261929" y="2053345"/>
            <a:chExt cx="946732" cy="438299"/>
          </a:xfrm>
        </p:grpSpPr>
        <p:sp>
          <p:nvSpPr>
            <p:cNvPr id="317" name="Line 118">
              <a:extLst>
                <a:ext uri="{FF2B5EF4-FFF2-40B4-BE49-F238E27FC236}">
                  <a16:creationId xmlns:a16="http://schemas.microsoft.com/office/drawing/2014/main" id="{CF96A232-BEF2-C30F-5F09-D05C49FBB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61929" y="2491644"/>
              <a:ext cx="946732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8" name="TextBox 317">
                  <a:extLst>
                    <a:ext uri="{FF2B5EF4-FFF2-40B4-BE49-F238E27FC236}">
                      <a16:creationId xmlns:a16="http://schemas.microsoft.com/office/drawing/2014/main" id="{8E1CB2D2-30C6-AF00-7C81-6CB558B100E5}"/>
                    </a:ext>
                  </a:extLst>
                </p:cNvPr>
                <p:cNvSpPr txBox="1"/>
                <p:nvPr/>
              </p:nvSpPr>
              <p:spPr>
                <a:xfrm>
                  <a:off x="5496002" y="2053345"/>
                  <a:ext cx="310534" cy="4042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D6E1073-69AC-5296-BE00-6485220A9B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6002" y="2053345"/>
                  <a:ext cx="310534" cy="404278"/>
                </a:xfrm>
                <a:prstGeom prst="rect">
                  <a:avLst/>
                </a:prstGeom>
                <a:blipFill>
                  <a:blip r:embed="rId23"/>
                  <a:stretch>
                    <a:fillRect l="-19231" r="-3846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946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ED29CF-8B78-0F40-95FE-732BDD7CD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Ideal transformer model in per unit: voltages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8CD7328-085E-1E40-97BD-FEB957DE5E08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95678" y="1580322"/>
                <a:ext cx="6775907" cy="474945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𝑝𝑢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𝑛𝑜𝑚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𝑝𝑢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𝑛𝑜𝑚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𝑝𝑢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𝑝𝑢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𝑛𝑜𝑚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𝑛𝑜𝑚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𝑛𝑜𝑚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𝑛𝑜𝑚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8CD7328-085E-1E40-97BD-FEB957DE5E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95678" y="1580322"/>
                <a:ext cx="6775907" cy="4749457"/>
              </a:xfrm>
              <a:blipFill>
                <a:blip r:embed="rId2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2CEF8-330B-C542-BB5C-01E58FCD4F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9FB1683-0E15-1A4C-A35E-8BD52C7AF63A}"/>
              </a:ext>
            </a:extLst>
          </p:cNvPr>
          <p:cNvGrpSpPr/>
          <p:nvPr/>
        </p:nvGrpSpPr>
        <p:grpSpPr>
          <a:xfrm>
            <a:off x="8360758" y="1985968"/>
            <a:ext cx="2935563" cy="3191319"/>
            <a:chOff x="7718425" y="2201868"/>
            <a:chExt cx="2935563" cy="319131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9BD57EC-81E7-0A4B-A240-89FAF9E5770A}"/>
                </a:ext>
              </a:extLst>
            </p:cNvPr>
            <p:cNvGrpSpPr/>
            <p:nvPr/>
          </p:nvGrpSpPr>
          <p:grpSpPr>
            <a:xfrm>
              <a:off x="7726152" y="2201868"/>
              <a:ext cx="2919971" cy="3191319"/>
              <a:chOff x="5191296" y="1854638"/>
              <a:chExt cx="2919971" cy="3191319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469536A-8783-A14A-A556-AA857C969235}"/>
                  </a:ext>
                </a:extLst>
              </p:cNvPr>
              <p:cNvGrpSpPr/>
              <p:nvPr/>
            </p:nvGrpSpPr>
            <p:grpSpPr>
              <a:xfrm>
                <a:off x="6287830" y="2939630"/>
                <a:ext cx="731805" cy="1908673"/>
                <a:chOff x="5600678" y="2969899"/>
                <a:chExt cx="495300" cy="1291828"/>
              </a:xfrm>
            </p:grpSpPr>
            <p:grpSp>
              <p:nvGrpSpPr>
                <p:cNvPr id="59" name="Group 80">
                  <a:extLst>
                    <a:ext uri="{FF2B5EF4-FFF2-40B4-BE49-F238E27FC236}">
                      <a16:creationId xmlns:a16="http://schemas.microsoft.com/office/drawing/2014/main" id="{ABC253C4-4B26-254A-A3C1-95F4B669BDB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098487"/>
                  <a:ext cx="130969" cy="258366"/>
                  <a:chOff x="2292" y="1439"/>
                  <a:chExt cx="165" cy="330"/>
                </a:xfrm>
              </p:grpSpPr>
              <p:sp>
                <p:nvSpPr>
                  <p:cNvPr id="85" name="Arc 81">
                    <a:extLst>
                      <a:ext uri="{FF2B5EF4-FFF2-40B4-BE49-F238E27FC236}">
                        <a16:creationId xmlns:a16="http://schemas.microsoft.com/office/drawing/2014/main" id="{A9A28063-F8F1-AC4D-9A3A-F0D39FB805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  <p:sp>
                <p:nvSpPr>
                  <p:cNvPr id="86" name="Arc 82">
                    <a:extLst>
                      <a:ext uri="{FF2B5EF4-FFF2-40B4-BE49-F238E27FC236}">
                        <a16:creationId xmlns:a16="http://schemas.microsoft.com/office/drawing/2014/main" id="{74881629-DF6B-4E49-8A07-37E13AF495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</p:grpSp>
            <p:grpSp>
              <p:nvGrpSpPr>
                <p:cNvPr id="60" name="Group 83">
                  <a:extLst>
                    <a:ext uri="{FF2B5EF4-FFF2-40B4-BE49-F238E27FC236}">
                      <a16:creationId xmlns:a16="http://schemas.microsoft.com/office/drawing/2014/main" id="{BD98199A-3C63-C14B-AF75-6571E5E8E0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355662"/>
                  <a:ext cx="130969" cy="258366"/>
                  <a:chOff x="2292" y="1768"/>
                  <a:chExt cx="165" cy="330"/>
                </a:xfrm>
              </p:grpSpPr>
              <p:sp>
                <p:nvSpPr>
                  <p:cNvPr id="83" name="Arc 84">
                    <a:extLst>
                      <a:ext uri="{FF2B5EF4-FFF2-40B4-BE49-F238E27FC236}">
                        <a16:creationId xmlns:a16="http://schemas.microsoft.com/office/drawing/2014/main" id="{E3D6E0AB-F37B-E643-84D2-236AB80765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  <p:sp>
                <p:nvSpPr>
                  <p:cNvPr id="84" name="Arc 85">
                    <a:extLst>
                      <a:ext uri="{FF2B5EF4-FFF2-40B4-BE49-F238E27FC236}">
                        <a16:creationId xmlns:a16="http://schemas.microsoft.com/office/drawing/2014/main" id="{4004899C-8E30-434C-ADA2-121A19DA29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</p:grpSp>
            <p:grpSp>
              <p:nvGrpSpPr>
                <p:cNvPr id="61" name="Group 86">
                  <a:extLst>
                    <a:ext uri="{FF2B5EF4-FFF2-40B4-BE49-F238E27FC236}">
                      <a16:creationId xmlns:a16="http://schemas.microsoft.com/office/drawing/2014/main" id="{E331C2A0-D411-2546-ABA7-3F32314E5B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612837"/>
                  <a:ext cx="130969" cy="258366"/>
                  <a:chOff x="2292" y="2096"/>
                  <a:chExt cx="165" cy="330"/>
                </a:xfrm>
              </p:grpSpPr>
              <p:sp>
                <p:nvSpPr>
                  <p:cNvPr id="81" name="Arc 87">
                    <a:extLst>
                      <a:ext uri="{FF2B5EF4-FFF2-40B4-BE49-F238E27FC236}">
                        <a16:creationId xmlns:a16="http://schemas.microsoft.com/office/drawing/2014/main" id="{DB4293BD-B5F8-FC4A-A7F4-3E63151259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  <p:sp>
                <p:nvSpPr>
                  <p:cNvPr id="82" name="Arc 88">
                    <a:extLst>
                      <a:ext uri="{FF2B5EF4-FFF2-40B4-BE49-F238E27FC236}">
                        <a16:creationId xmlns:a16="http://schemas.microsoft.com/office/drawing/2014/main" id="{9576ACD3-A7A9-094B-80F0-2495B8D49C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</p:grpSp>
            <p:grpSp>
              <p:nvGrpSpPr>
                <p:cNvPr id="62" name="Group 89">
                  <a:extLst>
                    <a:ext uri="{FF2B5EF4-FFF2-40B4-BE49-F238E27FC236}">
                      <a16:creationId xmlns:a16="http://schemas.microsoft.com/office/drawing/2014/main" id="{7CD7ADA0-85DD-E641-8BE9-6ADDE63985A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870012"/>
                  <a:ext cx="130969" cy="258366"/>
                  <a:chOff x="2292" y="2425"/>
                  <a:chExt cx="165" cy="330"/>
                </a:xfrm>
              </p:grpSpPr>
              <p:sp>
                <p:nvSpPr>
                  <p:cNvPr id="79" name="Arc 90">
                    <a:extLst>
                      <a:ext uri="{FF2B5EF4-FFF2-40B4-BE49-F238E27FC236}">
                        <a16:creationId xmlns:a16="http://schemas.microsoft.com/office/drawing/2014/main" id="{DB35C46B-928A-4044-9C8D-0CCAE2CA03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  <p:sp>
                <p:nvSpPr>
                  <p:cNvPr id="80" name="Arc 91">
                    <a:extLst>
                      <a:ext uri="{FF2B5EF4-FFF2-40B4-BE49-F238E27FC236}">
                        <a16:creationId xmlns:a16="http://schemas.microsoft.com/office/drawing/2014/main" id="{CA58914E-3C47-4F46-B755-23CDDB0EF8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</p:grpSp>
            <p:sp>
              <p:nvSpPr>
                <p:cNvPr id="63" name="Line 92">
                  <a:extLst>
                    <a:ext uri="{FF2B5EF4-FFF2-40B4-BE49-F238E27FC236}">
                      <a16:creationId xmlns:a16="http://schemas.microsoft.com/office/drawing/2014/main" id="{90900C42-37EC-704B-ABB0-3FCCAB0C25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619794" y="2969899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64" name="Line 93">
                  <a:extLst>
                    <a:ext uri="{FF2B5EF4-FFF2-40B4-BE49-F238E27FC236}">
                      <a16:creationId xmlns:a16="http://schemas.microsoft.com/office/drawing/2014/main" id="{12B477EF-AD74-034F-9463-94D64B76DA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619794" y="4127187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grpSp>
              <p:nvGrpSpPr>
                <p:cNvPr id="65" name="Group 94">
                  <a:extLst>
                    <a:ext uri="{FF2B5EF4-FFF2-40B4-BE49-F238E27FC236}">
                      <a16:creationId xmlns:a16="http://schemas.microsoft.com/office/drawing/2014/main" id="{5EEAE8D4-4AE3-2A41-90D2-85A3FF1618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105630"/>
                  <a:ext cx="130969" cy="257175"/>
                  <a:chOff x="2949" y="1439"/>
                  <a:chExt cx="165" cy="330"/>
                </a:xfrm>
              </p:grpSpPr>
              <p:sp>
                <p:nvSpPr>
                  <p:cNvPr id="77" name="Arc 95">
                    <a:extLst>
                      <a:ext uri="{FF2B5EF4-FFF2-40B4-BE49-F238E27FC236}">
                        <a16:creationId xmlns:a16="http://schemas.microsoft.com/office/drawing/2014/main" id="{EB13BF6A-9757-F74F-949A-4FB3705ABF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  <p:sp>
                <p:nvSpPr>
                  <p:cNvPr id="78" name="Arc 96">
                    <a:extLst>
                      <a:ext uri="{FF2B5EF4-FFF2-40B4-BE49-F238E27FC236}">
                        <a16:creationId xmlns:a16="http://schemas.microsoft.com/office/drawing/2014/main" id="{6FD81ACC-52D3-2642-AF7E-F579930612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</p:grpSp>
            <p:grpSp>
              <p:nvGrpSpPr>
                <p:cNvPr id="66" name="Group 97">
                  <a:extLst>
                    <a:ext uri="{FF2B5EF4-FFF2-40B4-BE49-F238E27FC236}">
                      <a16:creationId xmlns:a16="http://schemas.microsoft.com/office/drawing/2014/main" id="{B6B5136D-B527-454E-976D-B2D8802DB5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362805"/>
                  <a:ext cx="130969" cy="257175"/>
                  <a:chOff x="2949" y="1768"/>
                  <a:chExt cx="165" cy="330"/>
                </a:xfrm>
              </p:grpSpPr>
              <p:sp>
                <p:nvSpPr>
                  <p:cNvPr id="75" name="Arc 98">
                    <a:extLst>
                      <a:ext uri="{FF2B5EF4-FFF2-40B4-BE49-F238E27FC236}">
                        <a16:creationId xmlns:a16="http://schemas.microsoft.com/office/drawing/2014/main" id="{3FA9F6A4-6D05-E442-91CA-77BBE38668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  <p:sp>
                <p:nvSpPr>
                  <p:cNvPr id="76" name="Arc 99">
                    <a:extLst>
                      <a:ext uri="{FF2B5EF4-FFF2-40B4-BE49-F238E27FC236}">
                        <a16:creationId xmlns:a16="http://schemas.microsoft.com/office/drawing/2014/main" id="{C44E50AF-9AC3-164D-96B7-B745E81CE6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</p:grpSp>
            <p:grpSp>
              <p:nvGrpSpPr>
                <p:cNvPr id="67" name="Group 100">
                  <a:extLst>
                    <a:ext uri="{FF2B5EF4-FFF2-40B4-BE49-F238E27FC236}">
                      <a16:creationId xmlns:a16="http://schemas.microsoft.com/office/drawing/2014/main" id="{F58F77CB-618F-4F42-9BCB-B97D60FE2F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618790"/>
                  <a:ext cx="130969" cy="258366"/>
                  <a:chOff x="2949" y="2096"/>
                  <a:chExt cx="165" cy="330"/>
                </a:xfrm>
              </p:grpSpPr>
              <p:sp>
                <p:nvSpPr>
                  <p:cNvPr id="73" name="Arc 101">
                    <a:extLst>
                      <a:ext uri="{FF2B5EF4-FFF2-40B4-BE49-F238E27FC236}">
                        <a16:creationId xmlns:a16="http://schemas.microsoft.com/office/drawing/2014/main" id="{047956B6-8552-5345-918C-B0BEAB82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  <p:sp>
                <p:nvSpPr>
                  <p:cNvPr id="74" name="Arc 102">
                    <a:extLst>
                      <a:ext uri="{FF2B5EF4-FFF2-40B4-BE49-F238E27FC236}">
                        <a16:creationId xmlns:a16="http://schemas.microsoft.com/office/drawing/2014/main" id="{A53A50C2-48E6-6B4D-8383-2749F91EEB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</p:grpSp>
            <p:grpSp>
              <p:nvGrpSpPr>
                <p:cNvPr id="68" name="Group 103">
                  <a:extLst>
                    <a:ext uri="{FF2B5EF4-FFF2-40B4-BE49-F238E27FC236}">
                      <a16:creationId xmlns:a16="http://schemas.microsoft.com/office/drawing/2014/main" id="{715597CC-B678-7441-96C5-35B45EAAFA2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875965"/>
                  <a:ext cx="130969" cy="258366"/>
                  <a:chOff x="2949" y="2425"/>
                  <a:chExt cx="165" cy="330"/>
                </a:xfrm>
              </p:grpSpPr>
              <p:sp>
                <p:nvSpPr>
                  <p:cNvPr id="71" name="Arc 104">
                    <a:extLst>
                      <a:ext uri="{FF2B5EF4-FFF2-40B4-BE49-F238E27FC236}">
                        <a16:creationId xmlns:a16="http://schemas.microsoft.com/office/drawing/2014/main" id="{DA157056-AE63-574A-9FFF-156AF8041A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  <p:sp>
                <p:nvSpPr>
                  <p:cNvPr id="72" name="Arc 105">
                    <a:extLst>
                      <a:ext uri="{FF2B5EF4-FFF2-40B4-BE49-F238E27FC236}">
                        <a16:creationId xmlns:a16="http://schemas.microsoft.com/office/drawing/2014/main" id="{8BE10960-916A-7B4F-B193-8A0B3A9276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</p:grpSp>
            <p:sp>
              <p:nvSpPr>
                <p:cNvPr id="69" name="Line 106">
                  <a:extLst>
                    <a:ext uri="{FF2B5EF4-FFF2-40B4-BE49-F238E27FC236}">
                      <a16:creationId xmlns:a16="http://schemas.microsoft.com/office/drawing/2014/main" id="{45BC7BEE-F6D3-134E-A497-DC108645CA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073676" y="2977043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70" name="Line 107">
                  <a:extLst>
                    <a:ext uri="{FF2B5EF4-FFF2-40B4-BE49-F238E27FC236}">
                      <a16:creationId xmlns:a16="http://schemas.microsoft.com/office/drawing/2014/main" id="{3DAAF494-98F3-A049-9057-6826B63BE9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073676" y="4133140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7B812BEF-3CB4-D14C-81FA-458F59F07C8A}"/>
                      </a:ext>
                    </a:extLst>
                  </p:cNvPr>
                  <p:cNvSpPr txBox="1"/>
                  <p:nvPr/>
                </p:nvSpPr>
                <p:spPr>
                  <a:xfrm>
                    <a:off x="6091451" y="2412064"/>
                    <a:ext cx="404919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7B812BEF-3CB4-D14C-81FA-458F59F07C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1451" y="2412064"/>
                    <a:ext cx="404919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152" r="-6061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47739C5-358C-3947-BABD-3FB045DDE490}"/>
                      </a:ext>
                    </a:extLst>
                  </p:cNvPr>
                  <p:cNvSpPr txBox="1"/>
                  <p:nvPr/>
                </p:nvSpPr>
                <p:spPr>
                  <a:xfrm>
                    <a:off x="6758129" y="2412064"/>
                    <a:ext cx="41203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47739C5-358C-3947-BABD-3FB045DDE4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8129" y="2412064"/>
                    <a:ext cx="41203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8182" r="-6061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Line 118">
                <a:extLst>
                  <a:ext uri="{FF2B5EF4-FFF2-40B4-BE49-F238E27FC236}">
                    <a16:creationId xmlns:a16="http://schemas.microsoft.com/office/drawing/2014/main" id="{374D0EBC-5BBB-834D-A093-6253F52C68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549879" y="3076161"/>
                <a:ext cx="1760" cy="1635613"/>
              </a:xfrm>
              <a:prstGeom prst="line">
                <a:avLst/>
              </a:prstGeom>
              <a:noFill/>
              <a:ln w="28575">
                <a:solidFill>
                  <a:srgbClr val="00B05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EA78BD86-8461-5547-9990-4CEA3BE92E2A}"/>
                      </a:ext>
                    </a:extLst>
                  </p:cNvPr>
                  <p:cNvSpPr txBox="1"/>
                  <p:nvPr/>
                </p:nvSpPr>
                <p:spPr>
                  <a:xfrm>
                    <a:off x="5265431" y="3689334"/>
                    <a:ext cx="38023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EA78BD86-8461-5547-9990-4CEA3BE92E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65431" y="3689334"/>
                    <a:ext cx="38023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6129" r="-6452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20AC969C-AA34-F941-AE44-A980244B3847}"/>
                      </a:ext>
                    </a:extLst>
                  </p:cNvPr>
                  <p:cNvSpPr txBox="1"/>
                  <p:nvPr/>
                </p:nvSpPr>
                <p:spPr>
                  <a:xfrm>
                    <a:off x="7600225" y="3689334"/>
                    <a:ext cx="38734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20AC969C-AA34-F941-AE44-A980244B38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0225" y="3689334"/>
                    <a:ext cx="38734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129" r="-6452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Line 118">
                <a:extLst>
                  <a:ext uri="{FF2B5EF4-FFF2-40B4-BE49-F238E27FC236}">
                    <a16:creationId xmlns:a16="http://schemas.microsoft.com/office/drawing/2014/main" id="{EC6A6CC7-ACF4-9144-AEC4-6500F0A561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745715" y="3076161"/>
                <a:ext cx="1760" cy="1635613"/>
              </a:xfrm>
              <a:prstGeom prst="line">
                <a:avLst/>
              </a:prstGeom>
              <a:noFill/>
              <a:ln w="28575">
                <a:solidFill>
                  <a:srgbClr val="00B05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AEB5153-0AC5-E646-B951-2C4B373FA44A}"/>
                  </a:ext>
                </a:extLst>
              </p:cNvPr>
              <p:cNvSpPr/>
              <p:nvPr/>
            </p:nvSpPr>
            <p:spPr>
              <a:xfrm>
                <a:off x="5191296" y="2283595"/>
                <a:ext cx="2919971" cy="276236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A8709146-01EC-604F-B6FF-FB8027D4D640}"/>
                  </a:ext>
                </a:extLst>
              </p:cNvPr>
              <p:cNvGrpSpPr/>
              <p:nvPr/>
            </p:nvGrpSpPr>
            <p:grpSpPr>
              <a:xfrm>
                <a:off x="6598694" y="3076161"/>
                <a:ext cx="110078" cy="1635613"/>
                <a:chOff x="5808582" y="3083682"/>
                <a:chExt cx="74503" cy="1107015"/>
              </a:xfrm>
            </p:grpSpPr>
            <p:sp>
              <p:nvSpPr>
                <p:cNvPr id="57" name="Line 118">
                  <a:extLst>
                    <a:ext uri="{FF2B5EF4-FFF2-40B4-BE49-F238E27FC236}">
                      <a16:creationId xmlns:a16="http://schemas.microsoft.com/office/drawing/2014/main" id="{F8726954-7C8E-904D-BD2D-EAE2096753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808582" y="3083682"/>
                  <a:ext cx="1191" cy="110701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8" name="Line 118">
                  <a:extLst>
                    <a:ext uri="{FF2B5EF4-FFF2-40B4-BE49-F238E27FC236}">
                      <a16:creationId xmlns:a16="http://schemas.microsoft.com/office/drawing/2014/main" id="{91CB4CAE-E2C9-994C-B62A-47A3BD1F7E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881894" y="3083682"/>
                  <a:ext cx="1191" cy="110701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</p:grpSp>
          <p:sp>
            <p:nvSpPr>
              <p:cNvPr id="56" name="Text Box 116">
                <a:extLst>
                  <a:ext uri="{FF2B5EF4-FFF2-40B4-BE49-F238E27FC236}">
                    <a16:creationId xmlns:a16="http://schemas.microsoft.com/office/drawing/2014/main" id="{21BC2D03-833D-154F-ADD1-A800AA5DFD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75535" y="1854638"/>
                <a:ext cx="235872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dirty="0">
                    <a:latin typeface="Calibri" panose="020F0502020204030204" pitchFamily="34" charset="0"/>
                  </a:rPr>
                  <a:t>Ideal transformer</a:t>
                </a:r>
              </a:p>
            </p:txBody>
          </p:sp>
        </p:grpSp>
        <p:sp>
          <p:nvSpPr>
            <p:cNvPr id="87" name="Line 112">
              <a:extLst>
                <a:ext uri="{FF2B5EF4-FFF2-40B4-BE49-F238E27FC236}">
                  <a16:creationId xmlns:a16="http://schemas.microsoft.com/office/drawing/2014/main" id="{3AE50DE5-9CDB-7A47-BFC1-54D38A410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18425" y="5191124"/>
              <a:ext cx="1146175" cy="317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88" name="Line 113">
              <a:extLst>
                <a:ext uri="{FF2B5EF4-FFF2-40B4-BE49-F238E27FC236}">
                  <a16:creationId xmlns:a16="http://schemas.microsoft.com/office/drawing/2014/main" id="{2BDDC5B8-E138-1D4D-A100-A84559568F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32927" y="3284220"/>
              <a:ext cx="1153914" cy="220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89" name="Line 114">
              <a:extLst>
                <a:ext uri="{FF2B5EF4-FFF2-40B4-BE49-F238E27FC236}">
                  <a16:creationId xmlns:a16="http://schemas.microsoft.com/office/drawing/2014/main" id="{A8394600-E458-5C48-9FB3-B671151E7B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96470" y="3284223"/>
              <a:ext cx="1157518" cy="351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90" name="Line 115">
              <a:extLst>
                <a:ext uri="{FF2B5EF4-FFF2-40B4-BE49-F238E27FC236}">
                  <a16:creationId xmlns:a16="http://schemas.microsoft.com/office/drawing/2014/main" id="{3BE06082-2D24-F24A-A887-769788C615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05949" y="5191125"/>
              <a:ext cx="1143347" cy="704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0F8264F-9448-6F44-871B-699FE0FA6304}"/>
              </a:ext>
            </a:extLst>
          </p:cNvPr>
          <p:cNvGrpSpPr/>
          <p:nvPr/>
        </p:nvGrpSpPr>
        <p:grpSpPr>
          <a:xfrm>
            <a:off x="3343355" y="3356382"/>
            <a:ext cx="2334803" cy="2320518"/>
            <a:chOff x="3343355" y="3356382"/>
            <a:chExt cx="2334803" cy="23205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48871210-D321-BB4F-A81D-064530F1576A}"/>
                    </a:ext>
                  </a:extLst>
                </p:cNvPr>
                <p:cNvSpPr txBox="1"/>
                <p:nvPr/>
              </p:nvSpPr>
              <p:spPr>
                <a:xfrm>
                  <a:off x="3556878" y="4268175"/>
                  <a:ext cx="2121280" cy="4969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𝑝𝑢</m:t>
                            </m:r>
                          </m:sup>
                        </m:sSubSup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𝑝𝑢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48871210-D321-BB4F-A81D-064530F157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6878" y="4268175"/>
                  <a:ext cx="2121280" cy="496931"/>
                </a:xfrm>
                <a:prstGeom prst="rect">
                  <a:avLst/>
                </a:prstGeom>
                <a:blipFill>
                  <a:blip r:embed="rId7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Right Brace 93">
              <a:extLst>
                <a:ext uri="{FF2B5EF4-FFF2-40B4-BE49-F238E27FC236}">
                  <a16:creationId xmlns:a16="http://schemas.microsoft.com/office/drawing/2014/main" id="{B95FEA61-166B-514B-84A3-8B383BA65EBD}"/>
                </a:ext>
              </a:extLst>
            </p:cNvPr>
            <p:cNvSpPr/>
            <p:nvPr/>
          </p:nvSpPr>
          <p:spPr>
            <a:xfrm>
              <a:off x="3343355" y="3356382"/>
              <a:ext cx="341376" cy="2320518"/>
            </a:xfrm>
            <a:prstGeom prst="rightBrace">
              <a:avLst>
                <a:gd name="adj1" fmla="val 51190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5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ED29CF-8B78-0F40-95FE-732BDD7CD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Ideal t</a:t>
            </a:r>
            <a:r>
              <a:rPr lang="en-US" dirty="0">
                <a:solidFill>
                  <a:schemeClr val="tx1"/>
                </a:solidFill>
              </a:rPr>
              <a:t>ransformer model in per unit: currents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8CD7328-085E-1E40-97BD-FEB957DE5E08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95678" y="1580322"/>
                <a:ext cx="6775907" cy="474945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𝑝𝑢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</a:rPr>
                  <a:t> 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𝑝𝑢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𝑛𝑜𝑚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𝑛𝑜𝑚</m:t>
                            </m:r>
                          </m:sup>
                        </m:sSubSup>
                      </m:den>
                    </m:f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𝑝𝑢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𝑝𝑢</m:t>
                            </m:r>
                          </m:sup>
                        </m:sSubSup>
                      </m:den>
                    </m:f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</a:rPr>
                  <a:t> =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𝑛𝑜𝑚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𝑛𝑜𝑚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𝑛𝑜𝑚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𝑛𝑜𝑚</m:t>
                            </m:r>
                          </m:sup>
                        </m:sSubSup>
                      </m:den>
                    </m:f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den>
                    </m:f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8CD7328-085E-1E40-97BD-FEB957DE5E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95678" y="1580322"/>
                <a:ext cx="6775907" cy="4749457"/>
              </a:xfrm>
              <a:blipFill>
                <a:blip r:embed="rId2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2CEF8-330B-C542-BB5C-01E58FCD4F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9FB1683-0E15-1A4C-A35E-8BD52C7AF63A}"/>
              </a:ext>
            </a:extLst>
          </p:cNvPr>
          <p:cNvGrpSpPr/>
          <p:nvPr/>
        </p:nvGrpSpPr>
        <p:grpSpPr>
          <a:xfrm>
            <a:off x="8360758" y="1985968"/>
            <a:ext cx="2935563" cy="3191319"/>
            <a:chOff x="7718425" y="2201868"/>
            <a:chExt cx="2935563" cy="319131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9BD57EC-81E7-0A4B-A240-89FAF9E5770A}"/>
                </a:ext>
              </a:extLst>
            </p:cNvPr>
            <p:cNvGrpSpPr/>
            <p:nvPr/>
          </p:nvGrpSpPr>
          <p:grpSpPr>
            <a:xfrm>
              <a:off x="7726152" y="2201868"/>
              <a:ext cx="2919971" cy="3191319"/>
              <a:chOff x="5191296" y="1854638"/>
              <a:chExt cx="2919971" cy="3191319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469536A-8783-A14A-A556-AA857C969235}"/>
                  </a:ext>
                </a:extLst>
              </p:cNvPr>
              <p:cNvGrpSpPr/>
              <p:nvPr/>
            </p:nvGrpSpPr>
            <p:grpSpPr>
              <a:xfrm>
                <a:off x="6287830" y="2939630"/>
                <a:ext cx="731805" cy="1908673"/>
                <a:chOff x="5600678" y="2969899"/>
                <a:chExt cx="495300" cy="1291828"/>
              </a:xfrm>
            </p:grpSpPr>
            <p:grpSp>
              <p:nvGrpSpPr>
                <p:cNvPr id="59" name="Group 80">
                  <a:extLst>
                    <a:ext uri="{FF2B5EF4-FFF2-40B4-BE49-F238E27FC236}">
                      <a16:creationId xmlns:a16="http://schemas.microsoft.com/office/drawing/2014/main" id="{ABC253C4-4B26-254A-A3C1-95F4B669BDB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098487"/>
                  <a:ext cx="130969" cy="258366"/>
                  <a:chOff x="2292" y="1439"/>
                  <a:chExt cx="165" cy="330"/>
                </a:xfrm>
              </p:grpSpPr>
              <p:sp>
                <p:nvSpPr>
                  <p:cNvPr id="85" name="Arc 81">
                    <a:extLst>
                      <a:ext uri="{FF2B5EF4-FFF2-40B4-BE49-F238E27FC236}">
                        <a16:creationId xmlns:a16="http://schemas.microsoft.com/office/drawing/2014/main" id="{A9A28063-F8F1-AC4D-9A3A-F0D39FB805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  <p:sp>
                <p:nvSpPr>
                  <p:cNvPr id="86" name="Arc 82">
                    <a:extLst>
                      <a:ext uri="{FF2B5EF4-FFF2-40B4-BE49-F238E27FC236}">
                        <a16:creationId xmlns:a16="http://schemas.microsoft.com/office/drawing/2014/main" id="{74881629-DF6B-4E49-8A07-37E13AF495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</p:grpSp>
            <p:grpSp>
              <p:nvGrpSpPr>
                <p:cNvPr id="60" name="Group 83">
                  <a:extLst>
                    <a:ext uri="{FF2B5EF4-FFF2-40B4-BE49-F238E27FC236}">
                      <a16:creationId xmlns:a16="http://schemas.microsoft.com/office/drawing/2014/main" id="{BD98199A-3C63-C14B-AF75-6571E5E8E0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355662"/>
                  <a:ext cx="130969" cy="258366"/>
                  <a:chOff x="2292" y="1768"/>
                  <a:chExt cx="165" cy="330"/>
                </a:xfrm>
              </p:grpSpPr>
              <p:sp>
                <p:nvSpPr>
                  <p:cNvPr id="83" name="Arc 84">
                    <a:extLst>
                      <a:ext uri="{FF2B5EF4-FFF2-40B4-BE49-F238E27FC236}">
                        <a16:creationId xmlns:a16="http://schemas.microsoft.com/office/drawing/2014/main" id="{E3D6E0AB-F37B-E643-84D2-236AB80765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  <p:sp>
                <p:nvSpPr>
                  <p:cNvPr id="84" name="Arc 85">
                    <a:extLst>
                      <a:ext uri="{FF2B5EF4-FFF2-40B4-BE49-F238E27FC236}">
                        <a16:creationId xmlns:a16="http://schemas.microsoft.com/office/drawing/2014/main" id="{4004899C-8E30-434C-ADA2-121A19DA29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</p:grpSp>
            <p:grpSp>
              <p:nvGrpSpPr>
                <p:cNvPr id="61" name="Group 86">
                  <a:extLst>
                    <a:ext uri="{FF2B5EF4-FFF2-40B4-BE49-F238E27FC236}">
                      <a16:creationId xmlns:a16="http://schemas.microsoft.com/office/drawing/2014/main" id="{E331C2A0-D411-2546-ABA7-3F32314E5B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612837"/>
                  <a:ext cx="130969" cy="258366"/>
                  <a:chOff x="2292" y="2096"/>
                  <a:chExt cx="165" cy="330"/>
                </a:xfrm>
              </p:grpSpPr>
              <p:sp>
                <p:nvSpPr>
                  <p:cNvPr id="81" name="Arc 87">
                    <a:extLst>
                      <a:ext uri="{FF2B5EF4-FFF2-40B4-BE49-F238E27FC236}">
                        <a16:creationId xmlns:a16="http://schemas.microsoft.com/office/drawing/2014/main" id="{DB4293BD-B5F8-FC4A-A7F4-3E63151259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  <p:sp>
                <p:nvSpPr>
                  <p:cNvPr id="82" name="Arc 88">
                    <a:extLst>
                      <a:ext uri="{FF2B5EF4-FFF2-40B4-BE49-F238E27FC236}">
                        <a16:creationId xmlns:a16="http://schemas.microsoft.com/office/drawing/2014/main" id="{9576ACD3-A7A9-094B-80F0-2495B8D49C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</p:grpSp>
            <p:grpSp>
              <p:nvGrpSpPr>
                <p:cNvPr id="62" name="Group 89">
                  <a:extLst>
                    <a:ext uri="{FF2B5EF4-FFF2-40B4-BE49-F238E27FC236}">
                      <a16:creationId xmlns:a16="http://schemas.microsoft.com/office/drawing/2014/main" id="{7CD7ADA0-85DD-E641-8BE9-6ADDE63985A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870012"/>
                  <a:ext cx="130969" cy="258366"/>
                  <a:chOff x="2292" y="2425"/>
                  <a:chExt cx="165" cy="330"/>
                </a:xfrm>
              </p:grpSpPr>
              <p:sp>
                <p:nvSpPr>
                  <p:cNvPr id="79" name="Arc 90">
                    <a:extLst>
                      <a:ext uri="{FF2B5EF4-FFF2-40B4-BE49-F238E27FC236}">
                        <a16:creationId xmlns:a16="http://schemas.microsoft.com/office/drawing/2014/main" id="{DB35C46B-928A-4044-9C8D-0CCAE2CA03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  <p:sp>
                <p:nvSpPr>
                  <p:cNvPr id="80" name="Arc 91">
                    <a:extLst>
                      <a:ext uri="{FF2B5EF4-FFF2-40B4-BE49-F238E27FC236}">
                        <a16:creationId xmlns:a16="http://schemas.microsoft.com/office/drawing/2014/main" id="{CA58914E-3C47-4F46-B755-23CDDB0EF8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</p:grpSp>
            <p:sp>
              <p:nvSpPr>
                <p:cNvPr id="63" name="Line 92">
                  <a:extLst>
                    <a:ext uri="{FF2B5EF4-FFF2-40B4-BE49-F238E27FC236}">
                      <a16:creationId xmlns:a16="http://schemas.microsoft.com/office/drawing/2014/main" id="{90900C42-37EC-704B-ABB0-3FCCAB0C25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619794" y="2969899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64" name="Line 93">
                  <a:extLst>
                    <a:ext uri="{FF2B5EF4-FFF2-40B4-BE49-F238E27FC236}">
                      <a16:creationId xmlns:a16="http://schemas.microsoft.com/office/drawing/2014/main" id="{12B477EF-AD74-034F-9463-94D64B76DA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619794" y="4127187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grpSp>
              <p:nvGrpSpPr>
                <p:cNvPr id="65" name="Group 94">
                  <a:extLst>
                    <a:ext uri="{FF2B5EF4-FFF2-40B4-BE49-F238E27FC236}">
                      <a16:creationId xmlns:a16="http://schemas.microsoft.com/office/drawing/2014/main" id="{5EEAE8D4-4AE3-2A41-90D2-85A3FF1618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105630"/>
                  <a:ext cx="130969" cy="257175"/>
                  <a:chOff x="2949" y="1439"/>
                  <a:chExt cx="165" cy="330"/>
                </a:xfrm>
              </p:grpSpPr>
              <p:sp>
                <p:nvSpPr>
                  <p:cNvPr id="77" name="Arc 95">
                    <a:extLst>
                      <a:ext uri="{FF2B5EF4-FFF2-40B4-BE49-F238E27FC236}">
                        <a16:creationId xmlns:a16="http://schemas.microsoft.com/office/drawing/2014/main" id="{EB13BF6A-9757-F74F-949A-4FB3705ABF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  <p:sp>
                <p:nvSpPr>
                  <p:cNvPr id="78" name="Arc 96">
                    <a:extLst>
                      <a:ext uri="{FF2B5EF4-FFF2-40B4-BE49-F238E27FC236}">
                        <a16:creationId xmlns:a16="http://schemas.microsoft.com/office/drawing/2014/main" id="{6FD81ACC-52D3-2642-AF7E-F579930612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</p:grpSp>
            <p:grpSp>
              <p:nvGrpSpPr>
                <p:cNvPr id="66" name="Group 97">
                  <a:extLst>
                    <a:ext uri="{FF2B5EF4-FFF2-40B4-BE49-F238E27FC236}">
                      <a16:creationId xmlns:a16="http://schemas.microsoft.com/office/drawing/2014/main" id="{B6B5136D-B527-454E-976D-B2D8802DB5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362805"/>
                  <a:ext cx="130969" cy="257175"/>
                  <a:chOff x="2949" y="1768"/>
                  <a:chExt cx="165" cy="330"/>
                </a:xfrm>
              </p:grpSpPr>
              <p:sp>
                <p:nvSpPr>
                  <p:cNvPr id="75" name="Arc 98">
                    <a:extLst>
                      <a:ext uri="{FF2B5EF4-FFF2-40B4-BE49-F238E27FC236}">
                        <a16:creationId xmlns:a16="http://schemas.microsoft.com/office/drawing/2014/main" id="{3FA9F6A4-6D05-E442-91CA-77BBE38668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  <p:sp>
                <p:nvSpPr>
                  <p:cNvPr id="76" name="Arc 99">
                    <a:extLst>
                      <a:ext uri="{FF2B5EF4-FFF2-40B4-BE49-F238E27FC236}">
                        <a16:creationId xmlns:a16="http://schemas.microsoft.com/office/drawing/2014/main" id="{C44E50AF-9AC3-164D-96B7-B745E81CE6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</p:grpSp>
            <p:grpSp>
              <p:nvGrpSpPr>
                <p:cNvPr id="67" name="Group 100">
                  <a:extLst>
                    <a:ext uri="{FF2B5EF4-FFF2-40B4-BE49-F238E27FC236}">
                      <a16:creationId xmlns:a16="http://schemas.microsoft.com/office/drawing/2014/main" id="{F58F77CB-618F-4F42-9BCB-B97D60FE2F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618790"/>
                  <a:ext cx="130969" cy="258366"/>
                  <a:chOff x="2949" y="2096"/>
                  <a:chExt cx="165" cy="330"/>
                </a:xfrm>
              </p:grpSpPr>
              <p:sp>
                <p:nvSpPr>
                  <p:cNvPr id="73" name="Arc 101">
                    <a:extLst>
                      <a:ext uri="{FF2B5EF4-FFF2-40B4-BE49-F238E27FC236}">
                        <a16:creationId xmlns:a16="http://schemas.microsoft.com/office/drawing/2014/main" id="{047956B6-8552-5345-918C-B0BEAB82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  <p:sp>
                <p:nvSpPr>
                  <p:cNvPr id="74" name="Arc 102">
                    <a:extLst>
                      <a:ext uri="{FF2B5EF4-FFF2-40B4-BE49-F238E27FC236}">
                        <a16:creationId xmlns:a16="http://schemas.microsoft.com/office/drawing/2014/main" id="{A53A50C2-48E6-6B4D-8383-2749F91EEB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</p:grpSp>
            <p:grpSp>
              <p:nvGrpSpPr>
                <p:cNvPr id="68" name="Group 103">
                  <a:extLst>
                    <a:ext uri="{FF2B5EF4-FFF2-40B4-BE49-F238E27FC236}">
                      <a16:creationId xmlns:a16="http://schemas.microsoft.com/office/drawing/2014/main" id="{715597CC-B678-7441-96C5-35B45EAAFA2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875965"/>
                  <a:ext cx="130969" cy="258366"/>
                  <a:chOff x="2949" y="2425"/>
                  <a:chExt cx="165" cy="330"/>
                </a:xfrm>
              </p:grpSpPr>
              <p:sp>
                <p:nvSpPr>
                  <p:cNvPr id="71" name="Arc 104">
                    <a:extLst>
                      <a:ext uri="{FF2B5EF4-FFF2-40B4-BE49-F238E27FC236}">
                        <a16:creationId xmlns:a16="http://schemas.microsoft.com/office/drawing/2014/main" id="{DA157056-AE63-574A-9FFF-156AF8041A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  <p:sp>
                <p:nvSpPr>
                  <p:cNvPr id="72" name="Arc 105">
                    <a:extLst>
                      <a:ext uri="{FF2B5EF4-FFF2-40B4-BE49-F238E27FC236}">
                        <a16:creationId xmlns:a16="http://schemas.microsoft.com/office/drawing/2014/main" id="{8BE10960-916A-7B4F-B193-8A0B3A9276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</p:grpSp>
            <p:sp>
              <p:nvSpPr>
                <p:cNvPr id="69" name="Line 106">
                  <a:extLst>
                    <a:ext uri="{FF2B5EF4-FFF2-40B4-BE49-F238E27FC236}">
                      <a16:creationId xmlns:a16="http://schemas.microsoft.com/office/drawing/2014/main" id="{45BC7BEE-F6D3-134E-A497-DC108645CA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073676" y="2977043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70" name="Line 107">
                  <a:extLst>
                    <a:ext uri="{FF2B5EF4-FFF2-40B4-BE49-F238E27FC236}">
                      <a16:creationId xmlns:a16="http://schemas.microsoft.com/office/drawing/2014/main" id="{3DAAF494-98F3-A049-9057-6826B63BE9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073676" y="4133140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7B812BEF-3CB4-D14C-81FA-458F59F07C8A}"/>
                      </a:ext>
                    </a:extLst>
                  </p:cNvPr>
                  <p:cNvSpPr txBox="1"/>
                  <p:nvPr/>
                </p:nvSpPr>
                <p:spPr>
                  <a:xfrm>
                    <a:off x="6091451" y="2412064"/>
                    <a:ext cx="404919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7B812BEF-3CB4-D14C-81FA-458F59F07C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1451" y="2412064"/>
                    <a:ext cx="404919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152" r="-6061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47739C5-358C-3947-BABD-3FB045DDE490}"/>
                      </a:ext>
                    </a:extLst>
                  </p:cNvPr>
                  <p:cNvSpPr txBox="1"/>
                  <p:nvPr/>
                </p:nvSpPr>
                <p:spPr>
                  <a:xfrm>
                    <a:off x="6758129" y="2412064"/>
                    <a:ext cx="41203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47739C5-358C-3947-BABD-3FB045DDE4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8129" y="2412064"/>
                    <a:ext cx="41203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8182" r="-6061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Line 118">
                <a:extLst>
                  <a:ext uri="{FF2B5EF4-FFF2-40B4-BE49-F238E27FC236}">
                    <a16:creationId xmlns:a16="http://schemas.microsoft.com/office/drawing/2014/main" id="{374D0EBC-5BBB-834D-A093-6253F52C68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549879" y="3076161"/>
                <a:ext cx="1760" cy="1635613"/>
              </a:xfrm>
              <a:prstGeom prst="line">
                <a:avLst/>
              </a:prstGeom>
              <a:noFill/>
              <a:ln w="28575">
                <a:solidFill>
                  <a:srgbClr val="00B05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EA78BD86-8461-5547-9990-4CEA3BE92E2A}"/>
                      </a:ext>
                    </a:extLst>
                  </p:cNvPr>
                  <p:cNvSpPr txBox="1"/>
                  <p:nvPr/>
                </p:nvSpPr>
                <p:spPr>
                  <a:xfrm>
                    <a:off x="5265431" y="3689334"/>
                    <a:ext cx="38023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EA78BD86-8461-5547-9990-4CEA3BE92E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65431" y="3689334"/>
                    <a:ext cx="38023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6129" r="-6452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20AC969C-AA34-F941-AE44-A980244B3847}"/>
                      </a:ext>
                    </a:extLst>
                  </p:cNvPr>
                  <p:cNvSpPr txBox="1"/>
                  <p:nvPr/>
                </p:nvSpPr>
                <p:spPr>
                  <a:xfrm>
                    <a:off x="7600225" y="3689334"/>
                    <a:ext cx="38734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20AC969C-AA34-F941-AE44-A980244B38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0225" y="3689334"/>
                    <a:ext cx="38734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129" r="-6452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Line 118">
                <a:extLst>
                  <a:ext uri="{FF2B5EF4-FFF2-40B4-BE49-F238E27FC236}">
                    <a16:creationId xmlns:a16="http://schemas.microsoft.com/office/drawing/2014/main" id="{EC6A6CC7-ACF4-9144-AEC4-6500F0A561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745715" y="3076161"/>
                <a:ext cx="1760" cy="1635613"/>
              </a:xfrm>
              <a:prstGeom prst="line">
                <a:avLst/>
              </a:prstGeom>
              <a:noFill/>
              <a:ln w="28575">
                <a:solidFill>
                  <a:srgbClr val="00B05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AEB5153-0AC5-E646-B951-2C4B373FA44A}"/>
                  </a:ext>
                </a:extLst>
              </p:cNvPr>
              <p:cNvSpPr/>
              <p:nvPr/>
            </p:nvSpPr>
            <p:spPr>
              <a:xfrm>
                <a:off x="5191296" y="2283595"/>
                <a:ext cx="2919971" cy="276236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A8709146-01EC-604F-B6FF-FB8027D4D640}"/>
                  </a:ext>
                </a:extLst>
              </p:cNvPr>
              <p:cNvGrpSpPr/>
              <p:nvPr/>
            </p:nvGrpSpPr>
            <p:grpSpPr>
              <a:xfrm>
                <a:off x="6598694" y="3076161"/>
                <a:ext cx="110078" cy="1635613"/>
                <a:chOff x="5808582" y="3083682"/>
                <a:chExt cx="74503" cy="1107015"/>
              </a:xfrm>
            </p:grpSpPr>
            <p:sp>
              <p:nvSpPr>
                <p:cNvPr id="57" name="Line 118">
                  <a:extLst>
                    <a:ext uri="{FF2B5EF4-FFF2-40B4-BE49-F238E27FC236}">
                      <a16:creationId xmlns:a16="http://schemas.microsoft.com/office/drawing/2014/main" id="{F8726954-7C8E-904D-BD2D-EAE2096753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808582" y="3083682"/>
                  <a:ext cx="1191" cy="110701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8" name="Line 118">
                  <a:extLst>
                    <a:ext uri="{FF2B5EF4-FFF2-40B4-BE49-F238E27FC236}">
                      <a16:creationId xmlns:a16="http://schemas.microsoft.com/office/drawing/2014/main" id="{91CB4CAE-E2C9-994C-B62A-47A3BD1F7E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881894" y="3083682"/>
                  <a:ext cx="1191" cy="110701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</p:grpSp>
          <p:sp>
            <p:nvSpPr>
              <p:cNvPr id="56" name="Text Box 116">
                <a:extLst>
                  <a:ext uri="{FF2B5EF4-FFF2-40B4-BE49-F238E27FC236}">
                    <a16:creationId xmlns:a16="http://schemas.microsoft.com/office/drawing/2014/main" id="{21BC2D03-833D-154F-ADD1-A800AA5DFD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75535" y="1854638"/>
                <a:ext cx="235872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dirty="0">
                    <a:latin typeface="Calibri" panose="020F0502020204030204" pitchFamily="34" charset="0"/>
                  </a:rPr>
                  <a:t>Ideal transformer</a:t>
                </a:r>
              </a:p>
            </p:txBody>
          </p:sp>
        </p:grpSp>
        <p:sp>
          <p:nvSpPr>
            <p:cNvPr id="87" name="Line 112">
              <a:extLst>
                <a:ext uri="{FF2B5EF4-FFF2-40B4-BE49-F238E27FC236}">
                  <a16:creationId xmlns:a16="http://schemas.microsoft.com/office/drawing/2014/main" id="{3AE50DE5-9CDB-7A47-BFC1-54D38A410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18425" y="5191124"/>
              <a:ext cx="1146175" cy="317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88" name="Line 113">
              <a:extLst>
                <a:ext uri="{FF2B5EF4-FFF2-40B4-BE49-F238E27FC236}">
                  <a16:creationId xmlns:a16="http://schemas.microsoft.com/office/drawing/2014/main" id="{2BDDC5B8-E138-1D4D-A100-A84559568F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32927" y="3284220"/>
              <a:ext cx="1153914" cy="220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89" name="Line 114">
              <a:extLst>
                <a:ext uri="{FF2B5EF4-FFF2-40B4-BE49-F238E27FC236}">
                  <a16:creationId xmlns:a16="http://schemas.microsoft.com/office/drawing/2014/main" id="{A8394600-E458-5C48-9FB3-B671151E7B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96470" y="3284223"/>
              <a:ext cx="1157518" cy="351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90" name="Line 115">
              <a:extLst>
                <a:ext uri="{FF2B5EF4-FFF2-40B4-BE49-F238E27FC236}">
                  <a16:creationId xmlns:a16="http://schemas.microsoft.com/office/drawing/2014/main" id="{3BE06082-2D24-F24A-A887-769788C615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05949" y="5191125"/>
              <a:ext cx="1143347" cy="704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0F8264F-9448-6F44-871B-699FE0FA6304}"/>
              </a:ext>
            </a:extLst>
          </p:cNvPr>
          <p:cNvGrpSpPr/>
          <p:nvPr/>
        </p:nvGrpSpPr>
        <p:grpSpPr>
          <a:xfrm>
            <a:off x="4193974" y="3431484"/>
            <a:ext cx="2334803" cy="2320518"/>
            <a:chOff x="3343355" y="3356382"/>
            <a:chExt cx="2334803" cy="23205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48871210-D321-BB4F-A81D-064530F1576A}"/>
                    </a:ext>
                  </a:extLst>
                </p:cNvPr>
                <p:cNvSpPr txBox="1"/>
                <p:nvPr/>
              </p:nvSpPr>
              <p:spPr>
                <a:xfrm>
                  <a:off x="3556878" y="4268175"/>
                  <a:ext cx="2121280" cy="5096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𝑝𝑢</m:t>
                            </m:r>
                          </m:sup>
                        </m:sSubSup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𝑝𝑢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48871210-D321-BB4F-A81D-064530F157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6878" y="4268175"/>
                  <a:ext cx="2121280" cy="509691"/>
                </a:xfrm>
                <a:prstGeom prst="rect">
                  <a:avLst/>
                </a:prstGeom>
                <a:blipFill>
                  <a:blip r:embed="rId7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Right Brace 93">
              <a:extLst>
                <a:ext uri="{FF2B5EF4-FFF2-40B4-BE49-F238E27FC236}">
                  <a16:creationId xmlns:a16="http://schemas.microsoft.com/office/drawing/2014/main" id="{B95FEA61-166B-514B-84A3-8B383BA65EBD}"/>
                </a:ext>
              </a:extLst>
            </p:cNvPr>
            <p:cNvSpPr/>
            <p:nvPr/>
          </p:nvSpPr>
          <p:spPr>
            <a:xfrm>
              <a:off x="3343355" y="3356382"/>
              <a:ext cx="341376" cy="2320518"/>
            </a:xfrm>
            <a:prstGeom prst="rightBrace">
              <a:avLst>
                <a:gd name="adj1" fmla="val 51190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Line 118">
            <a:extLst>
              <a:ext uri="{FF2B5EF4-FFF2-40B4-BE49-F238E27FC236}">
                <a16:creationId xmlns:a16="http://schemas.microsoft.com/office/drawing/2014/main" id="{9534E945-FAD6-F94D-B8EF-5282A49D8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53988" y="2884147"/>
            <a:ext cx="946732" cy="0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A2F0849-DD35-BD4F-8ABF-0F6F9E9A6582}"/>
                  </a:ext>
                </a:extLst>
              </p:cNvPr>
              <p:cNvSpPr txBox="1"/>
              <p:nvPr/>
            </p:nvSpPr>
            <p:spPr>
              <a:xfrm>
                <a:off x="7888061" y="2445847"/>
                <a:ext cx="3034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A2F0849-DD35-BD4F-8ABF-0F6F9E9A6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061" y="2445847"/>
                <a:ext cx="303416" cy="369332"/>
              </a:xfrm>
              <a:prstGeom prst="rect">
                <a:avLst/>
              </a:prstGeom>
              <a:blipFill>
                <a:blip r:embed="rId8"/>
                <a:stretch>
                  <a:fillRect l="-24000" r="-800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Line 118">
            <a:extLst>
              <a:ext uri="{FF2B5EF4-FFF2-40B4-BE49-F238E27FC236}">
                <a16:creationId xmlns:a16="http://schemas.microsoft.com/office/drawing/2014/main" id="{3CB9FA5D-36F8-7E49-AA43-B490F8AE15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080199" y="2892012"/>
            <a:ext cx="946732" cy="0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B6D498-C413-2F43-B8CA-3E62A4FF389E}"/>
                  </a:ext>
                </a:extLst>
              </p:cNvPr>
              <p:cNvSpPr txBox="1"/>
              <p:nvPr/>
            </p:nvSpPr>
            <p:spPr>
              <a:xfrm>
                <a:off x="11314272" y="2453712"/>
                <a:ext cx="3105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B6D498-C413-2F43-B8CA-3E62A4FF3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4272" y="2453712"/>
                <a:ext cx="310533" cy="369332"/>
              </a:xfrm>
              <a:prstGeom prst="rect">
                <a:avLst/>
              </a:prstGeom>
              <a:blipFill>
                <a:blip r:embed="rId9"/>
                <a:stretch>
                  <a:fillRect l="-19231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654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ED29CF-8B78-0F40-95FE-732BDD7CD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Ideal t</a:t>
            </a:r>
            <a:r>
              <a:rPr lang="en-US" dirty="0">
                <a:solidFill>
                  <a:schemeClr val="tx1"/>
                </a:solidFill>
              </a:rPr>
              <a:t>ransformer model in per unit: impedances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8CD7328-085E-1E40-97BD-FEB957DE5E08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15746" y="1580322"/>
                <a:ext cx="7532689" cy="474945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𝑝𝑢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𝑝𝑢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8CD7328-085E-1E40-97BD-FEB957DE5E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15746" y="1580322"/>
                <a:ext cx="7532689" cy="4749457"/>
              </a:xfrm>
              <a:blipFill>
                <a:blip r:embed="rId2"/>
                <a:stretch>
                  <a:fillRect l="-168" b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2CEF8-330B-C542-BB5C-01E58FCD4F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9FB1683-0E15-1A4C-A35E-8BD52C7AF63A}"/>
              </a:ext>
            </a:extLst>
          </p:cNvPr>
          <p:cNvGrpSpPr/>
          <p:nvPr/>
        </p:nvGrpSpPr>
        <p:grpSpPr>
          <a:xfrm>
            <a:off x="7814495" y="1890968"/>
            <a:ext cx="2935563" cy="3191319"/>
            <a:chOff x="7718425" y="2201868"/>
            <a:chExt cx="2935563" cy="319131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9BD57EC-81E7-0A4B-A240-89FAF9E5770A}"/>
                </a:ext>
              </a:extLst>
            </p:cNvPr>
            <p:cNvGrpSpPr/>
            <p:nvPr/>
          </p:nvGrpSpPr>
          <p:grpSpPr>
            <a:xfrm>
              <a:off x="7726152" y="2201868"/>
              <a:ext cx="2919971" cy="3191319"/>
              <a:chOff x="5191296" y="1854638"/>
              <a:chExt cx="2919971" cy="3191319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469536A-8783-A14A-A556-AA857C969235}"/>
                  </a:ext>
                </a:extLst>
              </p:cNvPr>
              <p:cNvGrpSpPr/>
              <p:nvPr/>
            </p:nvGrpSpPr>
            <p:grpSpPr>
              <a:xfrm>
                <a:off x="6287830" y="2939630"/>
                <a:ext cx="731805" cy="1908673"/>
                <a:chOff x="5600678" y="2969899"/>
                <a:chExt cx="495300" cy="1291828"/>
              </a:xfrm>
            </p:grpSpPr>
            <p:grpSp>
              <p:nvGrpSpPr>
                <p:cNvPr id="59" name="Group 80">
                  <a:extLst>
                    <a:ext uri="{FF2B5EF4-FFF2-40B4-BE49-F238E27FC236}">
                      <a16:creationId xmlns:a16="http://schemas.microsoft.com/office/drawing/2014/main" id="{ABC253C4-4B26-254A-A3C1-95F4B669BDB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098487"/>
                  <a:ext cx="130969" cy="258366"/>
                  <a:chOff x="2292" y="1439"/>
                  <a:chExt cx="165" cy="330"/>
                </a:xfrm>
              </p:grpSpPr>
              <p:sp>
                <p:nvSpPr>
                  <p:cNvPr id="85" name="Arc 81">
                    <a:extLst>
                      <a:ext uri="{FF2B5EF4-FFF2-40B4-BE49-F238E27FC236}">
                        <a16:creationId xmlns:a16="http://schemas.microsoft.com/office/drawing/2014/main" id="{A9A28063-F8F1-AC4D-9A3A-F0D39FB805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  <p:sp>
                <p:nvSpPr>
                  <p:cNvPr id="86" name="Arc 82">
                    <a:extLst>
                      <a:ext uri="{FF2B5EF4-FFF2-40B4-BE49-F238E27FC236}">
                        <a16:creationId xmlns:a16="http://schemas.microsoft.com/office/drawing/2014/main" id="{74881629-DF6B-4E49-8A07-37E13AF495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</p:grpSp>
            <p:grpSp>
              <p:nvGrpSpPr>
                <p:cNvPr id="60" name="Group 83">
                  <a:extLst>
                    <a:ext uri="{FF2B5EF4-FFF2-40B4-BE49-F238E27FC236}">
                      <a16:creationId xmlns:a16="http://schemas.microsoft.com/office/drawing/2014/main" id="{BD98199A-3C63-C14B-AF75-6571E5E8E0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355662"/>
                  <a:ext cx="130969" cy="258366"/>
                  <a:chOff x="2292" y="1768"/>
                  <a:chExt cx="165" cy="330"/>
                </a:xfrm>
              </p:grpSpPr>
              <p:sp>
                <p:nvSpPr>
                  <p:cNvPr id="83" name="Arc 84">
                    <a:extLst>
                      <a:ext uri="{FF2B5EF4-FFF2-40B4-BE49-F238E27FC236}">
                        <a16:creationId xmlns:a16="http://schemas.microsoft.com/office/drawing/2014/main" id="{E3D6E0AB-F37B-E643-84D2-236AB80765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  <p:sp>
                <p:nvSpPr>
                  <p:cNvPr id="84" name="Arc 85">
                    <a:extLst>
                      <a:ext uri="{FF2B5EF4-FFF2-40B4-BE49-F238E27FC236}">
                        <a16:creationId xmlns:a16="http://schemas.microsoft.com/office/drawing/2014/main" id="{4004899C-8E30-434C-ADA2-121A19DA29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</p:grpSp>
            <p:grpSp>
              <p:nvGrpSpPr>
                <p:cNvPr id="61" name="Group 86">
                  <a:extLst>
                    <a:ext uri="{FF2B5EF4-FFF2-40B4-BE49-F238E27FC236}">
                      <a16:creationId xmlns:a16="http://schemas.microsoft.com/office/drawing/2014/main" id="{E331C2A0-D411-2546-ABA7-3F32314E5B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612837"/>
                  <a:ext cx="130969" cy="258366"/>
                  <a:chOff x="2292" y="2096"/>
                  <a:chExt cx="165" cy="330"/>
                </a:xfrm>
              </p:grpSpPr>
              <p:sp>
                <p:nvSpPr>
                  <p:cNvPr id="81" name="Arc 87">
                    <a:extLst>
                      <a:ext uri="{FF2B5EF4-FFF2-40B4-BE49-F238E27FC236}">
                        <a16:creationId xmlns:a16="http://schemas.microsoft.com/office/drawing/2014/main" id="{DB4293BD-B5F8-FC4A-A7F4-3E63151259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  <p:sp>
                <p:nvSpPr>
                  <p:cNvPr id="82" name="Arc 88">
                    <a:extLst>
                      <a:ext uri="{FF2B5EF4-FFF2-40B4-BE49-F238E27FC236}">
                        <a16:creationId xmlns:a16="http://schemas.microsoft.com/office/drawing/2014/main" id="{9576ACD3-A7A9-094B-80F0-2495B8D49C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</p:grpSp>
            <p:grpSp>
              <p:nvGrpSpPr>
                <p:cNvPr id="62" name="Group 89">
                  <a:extLst>
                    <a:ext uri="{FF2B5EF4-FFF2-40B4-BE49-F238E27FC236}">
                      <a16:creationId xmlns:a16="http://schemas.microsoft.com/office/drawing/2014/main" id="{7CD7ADA0-85DD-E641-8BE9-6ADDE63985A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870012"/>
                  <a:ext cx="130969" cy="258366"/>
                  <a:chOff x="2292" y="2425"/>
                  <a:chExt cx="165" cy="330"/>
                </a:xfrm>
              </p:grpSpPr>
              <p:sp>
                <p:nvSpPr>
                  <p:cNvPr id="79" name="Arc 90">
                    <a:extLst>
                      <a:ext uri="{FF2B5EF4-FFF2-40B4-BE49-F238E27FC236}">
                        <a16:creationId xmlns:a16="http://schemas.microsoft.com/office/drawing/2014/main" id="{DB35C46B-928A-4044-9C8D-0CCAE2CA03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  <p:sp>
                <p:nvSpPr>
                  <p:cNvPr id="80" name="Arc 91">
                    <a:extLst>
                      <a:ext uri="{FF2B5EF4-FFF2-40B4-BE49-F238E27FC236}">
                        <a16:creationId xmlns:a16="http://schemas.microsoft.com/office/drawing/2014/main" id="{CA58914E-3C47-4F46-B755-23CDDB0EF8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</p:grpSp>
            <p:sp>
              <p:nvSpPr>
                <p:cNvPr id="63" name="Line 92">
                  <a:extLst>
                    <a:ext uri="{FF2B5EF4-FFF2-40B4-BE49-F238E27FC236}">
                      <a16:creationId xmlns:a16="http://schemas.microsoft.com/office/drawing/2014/main" id="{90900C42-37EC-704B-ABB0-3FCCAB0C25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619794" y="2969899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64" name="Line 93">
                  <a:extLst>
                    <a:ext uri="{FF2B5EF4-FFF2-40B4-BE49-F238E27FC236}">
                      <a16:creationId xmlns:a16="http://schemas.microsoft.com/office/drawing/2014/main" id="{12B477EF-AD74-034F-9463-94D64B76DA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619794" y="4127187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grpSp>
              <p:nvGrpSpPr>
                <p:cNvPr id="65" name="Group 94">
                  <a:extLst>
                    <a:ext uri="{FF2B5EF4-FFF2-40B4-BE49-F238E27FC236}">
                      <a16:creationId xmlns:a16="http://schemas.microsoft.com/office/drawing/2014/main" id="{5EEAE8D4-4AE3-2A41-90D2-85A3FF1618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105630"/>
                  <a:ext cx="130969" cy="257175"/>
                  <a:chOff x="2949" y="1439"/>
                  <a:chExt cx="165" cy="330"/>
                </a:xfrm>
              </p:grpSpPr>
              <p:sp>
                <p:nvSpPr>
                  <p:cNvPr id="77" name="Arc 95">
                    <a:extLst>
                      <a:ext uri="{FF2B5EF4-FFF2-40B4-BE49-F238E27FC236}">
                        <a16:creationId xmlns:a16="http://schemas.microsoft.com/office/drawing/2014/main" id="{EB13BF6A-9757-F74F-949A-4FB3705ABF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  <p:sp>
                <p:nvSpPr>
                  <p:cNvPr id="78" name="Arc 96">
                    <a:extLst>
                      <a:ext uri="{FF2B5EF4-FFF2-40B4-BE49-F238E27FC236}">
                        <a16:creationId xmlns:a16="http://schemas.microsoft.com/office/drawing/2014/main" id="{6FD81ACC-52D3-2642-AF7E-F579930612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</p:grpSp>
            <p:grpSp>
              <p:nvGrpSpPr>
                <p:cNvPr id="66" name="Group 97">
                  <a:extLst>
                    <a:ext uri="{FF2B5EF4-FFF2-40B4-BE49-F238E27FC236}">
                      <a16:creationId xmlns:a16="http://schemas.microsoft.com/office/drawing/2014/main" id="{B6B5136D-B527-454E-976D-B2D8802DB5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362805"/>
                  <a:ext cx="130969" cy="257175"/>
                  <a:chOff x="2949" y="1768"/>
                  <a:chExt cx="165" cy="330"/>
                </a:xfrm>
              </p:grpSpPr>
              <p:sp>
                <p:nvSpPr>
                  <p:cNvPr id="75" name="Arc 98">
                    <a:extLst>
                      <a:ext uri="{FF2B5EF4-FFF2-40B4-BE49-F238E27FC236}">
                        <a16:creationId xmlns:a16="http://schemas.microsoft.com/office/drawing/2014/main" id="{3FA9F6A4-6D05-E442-91CA-77BBE38668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  <p:sp>
                <p:nvSpPr>
                  <p:cNvPr id="76" name="Arc 99">
                    <a:extLst>
                      <a:ext uri="{FF2B5EF4-FFF2-40B4-BE49-F238E27FC236}">
                        <a16:creationId xmlns:a16="http://schemas.microsoft.com/office/drawing/2014/main" id="{C44E50AF-9AC3-164D-96B7-B745E81CE6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</p:grpSp>
            <p:grpSp>
              <p:nvGrpSpPr>
                <p:cNvPr id="67" name="Group 100">
                  <a:extLst>
                    <a:ext uri="{FF2B5EF4-FFF2-40B4-BE49-F238E27FC236}">
                      <a16:creationId xmlns:a16="http://schemas.microsoft.com/office/drawing/2014/main" id="{F58F77CB-618F-4F42-9BCB-B97D60FE2F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618790"/>
                  <a:ext cx="130969" cy="258366"/>
                  <a:chOff x="2949" y="2096"/>
                  <a:chExt cx="165" cy="330"/>
                </a:xfrm>
              </p:grpSpPr>
              <p:sp>
                <p:nvSpPr>
                  <p:cNvPr id="73" name="Arc 101">
                    <a:extLst>
                      <a:ext uri="{FF2B5EF4-FFF2-40B4-BE49-F238E27FC236}">
                        <a16:creationId xmlns:a16="http://schemas.microsoft.com/office/drawing/2014/main" id="{047956B6-8552-5345-918C-B0BEAB8211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  <p:sp>
                <p:nvSpPr>
                  <p:cNvPr id="74" name="Arc 102">
                    <a:extLst>
                      <a:ext uri="{FF2B5EF4-FFF2-40B4-BE49-F238E27FC236}">
                        <a16:creationId xmlns:a16="http://schemas.microsoft.com/office/drawing/2014/main" id="{A53A50C2-48E6-6B4D-8383-2749F91EEB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</p:grpSp>
            <p:grpSp>
              <p:nvGrpSpPr>
                <p:cNvPr id="68" name="Group 103">
                  <a:extLst>
                    <a:ext uri="{FF2B5EF4-FFF2-40B4-BE49-F238E27FC236}">
                      <a16:creationId xmlns:a16="http://schemas.microsoft.com/office/drawing/2014/main" id="{715597CC-B678-7441-96C5-35B45EAAFA2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875965"/>
                  <a:ext cx="130969" cy="258366"/>
                  <a:chOff x="2949" y="2425"/>
                  <a:chExt cx="165" cy="330"/>
                </a:xfrm>
              </p:grpSpPr>
              <p:sp>
                <p:nvSpPr>
                  <p:cNvPr id="71" name="Arc 104">
                    <a:extLst>
                      <a:ext uri="{FF2B5EF4-FFF2-40B4-BE49-F238E27FC236}">
                        <a16:creationId xmlns:a16="http://schemas.microsoft.com/office/drawing/2014/main" id="{DA157056-AE63-574A-9FFF-156AF8041A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  <p:sp>
                <p:nvSpPr>
                  <p:cNvPr id="72" name="Arc 105">
                    <a:extLst>
                      <a:ext uri="{FF2B5EF4-FFF2-40B4-BE49-F238E27FC236}">
                        <a16:creationId xmlns:a16="http://schemas.microsoft.com/office/drawing/2014/main" id="{8BE10960-916A-7B4F-B193-8A0B3A9276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i="1">
                      <a:latin typeface="+mn-lt"/>
                    </a:endParaRPr>
                  </a:p>
                </p:txBody>
              </p:sp>
            </p:grpSp>
            <p:sp>
              <p:nvSpPr>
                <p:cNvPr id="69" name="Line 106">
                  <a:extLst>
                    <a:ext uri="{FF2B5EF4-FFF2-40B4-BE49-F238E27FC236}">
                      <a16:creationId xmlns:a16="http://schemas.microsoft.com/office/drawing/2014/main" id="{45BC7BEE-F6D3-134E-A497-DC108645CA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073676" y="2977043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70" name="Line 107">
                  <a:extLst>
                    <a:ext uri="{FF2B5EF4-FFF2-40B4-BE49-F238E27FC236}">
                      <a16:creationId xmlns:a16="http://schemas.microsoft.com/office/drawing/2014/main" id="{3DAAF494-98F3-A049-9057-6826B63BE9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073676" y="4133140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7B812BEF-3CB4-D14C-81FA-458F59F07C8A}"/>
                      </a:ext>
                    </a:extLst>
                  </p:cNvPr>
                  <p:cNvSpPr txBox="1"/>
                  <p:nvPr/>
                </p:nvSpPr>
                <p:spPr>
                  <a:xfrm>
                    <a:off x="6091451" y="2412064"/>
                    <a:ext cx="404919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7B812BEF-3CB4-D14C-81FA-458F59F07C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1451" y="2412064"/>
                    <a:ext cx="404919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152" r="-6061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47739C5-358C-3947-BABD-3FB045DDE490}"/>
                      </a:ext>
                    </a:extLst>
                  </p:cNvPr>
                  <p:cNvSpPr txBox="1"/>
                  <p:nvPr/>
                </p:nvSpPr>
                <p:spPr>
                  <a:xfrm>
                    <a:off x="6758129" y="2412064"/>
                    <a:ext cx="41203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47739C5-358C-3947-BABD-3FB045DDE4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8129" y="2412064"/>
                    <a:ext cx="41203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8182" r="-6061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AEB5153-0AC5-E646-B951-2C4B373FA44A}"/>
                  </a:ext>
                </a:extLst>
              </p:cNvPr>
              <p:cNvSpPr/>
              <p:nvPr/>
            </p:nvSpPr>
            <p:spPr>
              <a:xfrm>
                <a:off x="5191296" y="2283595"/>
                <a:ext cx="2919971" cy="276236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A8709146-01EC-604F-B6FF-FB8027D4D640}"/>
                  </a:ext>
                </a:extLst>
              </p:cNvPr>
              <p:cNvGrpSpPr/>
              <p:nvPr/>
            </p:nvGrpSpPr>
            <p:grpSpPr>
              <a:xfrm>
                <a:off x="6598694" y="3076161"/>
                <a:ext cx="110078" cy="1635613"/>
                <a:chOff x="5808582" y="3083682"/>
                <a:chExt cx="74503" cy="1107015"/>
              </a:xfrm>
            </p:grpSpPr>
            <p:sp>
              <p:nvSpPr>
                <p:cNvPr id="57" name="Line 118">
                  <a:extLst>
                    <a:ext uri="{FF2B5EF4-FFF2-40B4-BE49-F238E27FC236}">
                      <a16:creationId xmlns:a16="http://schemas.microsoft.com/office/drawing/2014/main" id="{F8726954-7C8E-904D-BD2D-EAE2096753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808582" y="3083682"/>
                  <a:ext cx="1191" cy="110701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8" name="Line 118">
                  <a:extLst>
                    <a:ext uri="{FF2B5EF4-FFF2-40B4-BE49-F238E27FC236}">
                      <a16:creationId xmlns:a16="http://schemas.microsoft.com/office/drawing/2014/main" id="{91CB4CAE-E2C9-994C-B62A-47A3BD1F7E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881894" y="3083682"/>
                  <a:ext cx="1191" cy="110701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</p:grpSp>
          <p:sp>
            <p:nvSpPr>
              <p:cNvPr id="56" name="Text Box 116">
                <a:extLst>
                  <a:ext uri="{FF2B5EF4-FFF2-40B4-BE49-F238E27FC236}">
                    <a16:creationId xmlns:a16="http://schemas.microsoft.com/office/drawing/2014/main" id="{21BC2D03-833D-154F-ADD1-A800AA5DFD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75535" y="1854638"/>
                <a:ext cx="235872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dirty="0">
                    <a:latin typeface="Calibri" panose="020F0502020204030204" pitchFamily="34" charset="0"/>
                  </a:rPr>
                  <a:t>Ideal transformer</a:t>
                </a:r>
              </a:p>
            </p:txBody>
          </p:sp>
        </p:grpSp>
        <p:sp>
          <p:nvSpPr>
            <p:cNvPr id="87" name="Line 112">
              <a:extLst>
                <a:ext uri="{FF2B5EF4-FFF2-40B4-BE49-F238E27FC236}">
                  <a16:creationId xmlns:a16="http://schemas.microsoft.com/office/drawing/2014/main" id="{3AE50DE5-9CDB-7A47-BFC1-54D38A410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18425" y="5191124"/>
              <a:ext cx="1146175" cy="317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88" name="Line 113">
              <a:extLst>
                <a:ext uri="{FF2B5EF4-FFF2-40B4-BE49-F238E27FC236}">
                  <a16:creationId xmlns:a16="http://schemas.microsoft.com/office/drawing/2014/main" id="{2BDDC5B8-E138-1D4D-A100-A84559568F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32927" y="3284220"/>
              <a:ext cx="1153914" cy="220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89" name="Line 114">
              <a:extLst>
                <a:ext uri="{FF2B5EF4-FFF2-40B4-BE49-F238E27FC236}">
                  <a16:creationId xmlns:a16="http://schemas.microsoft.com/office/drawing/2014/main" id="{A8394600-E458-5C48-9FB3-B671151E7B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96470" y="3284223"/>
              <a:ext cx="1157518" cy="351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90" name="Line 115">
              <a:extLst>
                <a:ext uri="{FF2B5EF4-FFF2-40B4-BE49-F238E27FC236}">
                  <a16:creationId xmlns:a16="http://schemas.microsoft.com/office/drawing/2014/main" id="{3BE06082-2D24-F24A-A887-769788C615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05949" y="5191125"/>
              <a:ext cx="1143347" cy="704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</p:grpSp>
      <p:sp>
        <p:nvSpPr>
          <p:cNvPr id="101" name="Oval 100">
            <a:extLst>
              <a:ext uri="{FF2B5EF4-FFF2-40B4-BE49-F238E27FC236}">
                <a16:creationId xmlns:a16="http://schemas.microsoft.com/office/drawing/2014/main" id="{8B3FD5D4-F212-8242-AE21-562BFD2245EC}"/>
              </a:ext>
            </a:extLst>
          </p:cNvPr>
          <p:cNvSpPr/>
          <p:nvPr/>
        </p:nvSpPr>
        <p:spPr>
          <a:xfrm>
            <a:off x="10710848" y="2943754"/>
            <a:ext cx="66269" cy="684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3246B1A-9CEF-414E-876E-4F772260AE43}"/>
              </a:ext>
            </a:extLst>
          </p:cNvPr>
          <p:cNvSpPr/>
          <p:nvPr/>
        </p:nvSpPr>
        <p:spPr>
          <a:xfrm>
            <a:off x="10710848" y="4841461"/>
            <a:ext cx="66269" cy="6849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3" name="Line 47">
            <a:extLst>
              <a:ext uri="{FF2B5EF4-FFF2-40B4-BE49-F238E27FC236}">
                <a16:creationId xmlns:a16="http://schemas.microsoft.com/office/drawing/2014/main" id="{5C89EA4E-ABD8-6F4F-8B50-0CBA4F3213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77122" y="2974823"/>
            <a:ext cx="859066" cy="272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104" name="Line 47">
            <a:extLst>
              <a:ext uri="{FF2B5EF4-FFF2-40B4-BE49-F238E27FC236}">
                <a16:creationId xmlns:a16="http://schemas.microsoft.com/office/drawing/2014/main" id="{DBCCCD59-7DAF-584E-A86A-4C39004824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77587" y="4875281"/>
            <a:ext cx="859066" cy="272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105" name="Line 47">
            <a:extLst>
              <a:ext uri="{FF2B5EF4-FFF2-40B4-BE49-F238E27FC236}">
                <a16:creationId xmlns:a16="http://schemas.microsoft.com/office/drawing/2014/main" id="{FEC1524D-0950-A84F-8DE2-D9DD5F1725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636186" y="2956454"/>
            <a:ext cx="1" cy="1939644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310F34A-C9D5-D849-9563-2DF530E36243}"/>
              </a:ext>
            </a:extLst>
          </p:cNvPr>
          <p:cNvSpPr/>
          <p:nvPr/>
        </p:nvSpPr>
        <p:spPr>
          <a:xfrm>
            <a:off x="11323760" y="3701042"/>
            <a:ext cx="617816" cy="4329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30F6395-1BCC-404C-AF01-97B296D56361}"/>
                  </a:ext>
                </a:extLst>
              </p:cNvPr>
              <p:cNvSpPr txBox="1"/>
              <p:nvPr/>
            </p:nvSpPr>
            <p:spPr>
              <a:xfrm>
                <a:off x="11471634" y="3737563"/>
                <a:ext cx="3221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30F6395-1BCC-404C-AF01-97B296D56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1634" y="3737563"/>
                <a:ext cx="322139" cy="307777"/>
              </a:xfrm>
              <a:prstGeom prst="rect">
                <a:avLst/>
              </a:prstGeom>
              <a:blipFill>
                <a:blip r:embed="rId5"/>
                <a:stretch>
                  <a:fillRect l="-15385" r="-769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026AB01-3B01-CC49-B20F-B9E995E3FD61}"/>
              </a:ext>
            </a:extLst>
          </p:cNvPr>
          <p:cNvGrpSpPr/>
          <p:nvPr/>
        </p:nvGrpSpPr>
        <p:grpSpPr>
          <a:xfrm>
            <a:off x="7217844" y="3686703"/>
            <a:ext cx="747384" cy="461665"/>
            <a:chOff x="5908363" y="3161529"/>
            <a:chExt cx="747384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01E1AD69-6C02-FC4A-ABA3-46054F2CFC52}"/>
                    </a:ext>
                  </a:extLst>
                </p:cNvPr>
                <p:cNvSpPr txBox="1"/>
                <p:nvPr/>
              </p:nvSpPr>
              <p:spPr>
                <a:xfrm>
                  <a:off x="5908363" y="3161529"/>
                  <a:ext cx="50147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01E1AD69-6C02-FC4A-ABA3-46054F2CF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8363" y="3161529"/>
                  <a:ext cx="501471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2500"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Right Arrow 109">
              <a:extLst>
                <a:ext uri="{FF2B5EF4-FFF2-40B4-BE49-F238E27FC236}">
                  <a16:creationId xmlns:a16="http://schemas.microsoft.com/office/drawing/2014/main" id="{A86269D8-95CE-F241-AE2C-8F79E0EC1E6C}"/>
                </a:ext>
              </a:extLst>
            </p:cNvPr>
            <p:cNvSpPr/>
            <p:nvPr/>
          </p:nvSpPr>
          <p:spPr>
            <a:xfrm>
              <a:off x="6364307" y="3215505"/>
              <a:ext cx="291440" cy="344630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FA12DD5-9FBB-8947-A5CF-7CA9E76CBABC}"/>
                  </a:ext>
                </a:extLst>
              </p:cNvPr>
              <p:cNvSpPr txBox="1"/>
              <p:nvPr/>
            </p:nvSpPr>
            <p:spPr>
              <a:xfrm>
                <a:off x="8215407" y="1049542"/>
                <a:ext cx="2133600" cy="762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FA12DD5-9FBB-8947-A5CF-7CA9E76CB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407" y="1049542"/>
                <a:ext cx="2133600" cy="762068"/>
              </a:xfrm>
              <a:prstGeom prst="rect">
                <a:avLst/>
              </a:prstGeom>
              <a:blipFill>
                <a:blip r:embed="rId7"/>
                <a:stretch>
                  <a:fillRect l="-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8C81E51D-F68F-8543-A2F6-D1D8F0380700}"/>
              </a:ext>
            </a:extLst>
          </p:cNvPr>
          <p:cNvGrpSpPr/>
          <p:nvPr/>
        </p:nvGrpSpPr>
        <p:grpSpPr>
          <a:xfrm>
            <a:off x="2072971" y="1797862"/>
            <a:ext cx="4886213" cy="1037926"/>
            <a:chOff x="2072971" y="1809437"/>
            <a:chExt cx="4886213" cy="1037926"/>
          </a:xfrm>
        </p:grpSpPr>
        <p:sp>
          <p:nvSpPr>
            <p:cNvPr id="94" name="Right Brace 93">
              <a:extLst>
                <a:ext uri="{FF2B5EF4-FFF2-40B4-BE49-F238E27FC236}">
                  <a16:creationId xmlns:a16="http://schemas.microsoft.com/office/drawing/2014/main" id="{B95FEA61-166B-514B-84A3-8B383BA65EBD}"/>
                </a:ext>
              </a:extLst>
            </p:cNvPr>
            <p:cNvSpPr/>
            <p:nvPr/>
          </p:nvSpPr>
          <p:spPr>
            <a:xfrm>
              <a:off x="2072971" y="1809437"/>
              <a:ext cx="341376" cy="1020975"/>
            </a:xfrm>
            <a:prstGeom prst="rightBrace">
              <a:avLst>
                <a:gd name="adj1" fmla="val 51190"/>
                <a:gd name="adj2" fmla="val 50000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F3CAF74-F9AD-8F4F-933F-8E1A07166CA6}"/>
                    </a:ext>
                  </a:extLst>
                </p:cNvPr>
                <p:cNvSpPr txBox="1"/>
                <p:nvPr/>
              </p:nvSpPr>
              <p:spPr>
                <a:xfrm>
                  <a:off x="2486550" y="1817786"/>
                  <a:ext cx="4472634" cy="10295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𝑝𝑢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𝑝𝑢</m:t>
                                </m:r>
                              </m:sup>
                            </m:sSubSup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F3CAF74-F9AD-8F4F-933F-8E1A07166C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6550" y="1817786"/>
                  <a:ext cx="4472634" cy="1029577"/>
                </a:xfrm>
                <a:prstGeom prst="rect">
                  <a:avLst/>
                </a:prstGeom>
                <a:blipFill>
                  <a:blip r:embed="rId8"/>
                  <a:stretch>
                    <a:fillRect t="-8537" b="-97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5DD571-EF55-C04E-A779-FE90C3E934E2}"/>
              </a:ext>
            </a:extLst>
          </p:cNvPr>
          <p:cNvGrpSpPr/>
          <p:nvPr/>
        </p:nvGrpSpPr>
        <p:grpSpPr>
          <a:xfrm>
            <a:off x="2072971" y="5018481"/>
            <a:ext cx="3293611" cy="1260765"/>
            <a:chOff x="2072971" y="4590217"/>
            <a:chExt cx="3293611" cy="1260765"/>
          </a:xfrm>
        </p:grpSpPr>
        <p:sp>
          <p:nvSpPr>
            <p:cNvPr id="113" name="Right Brace 112">
              <a:extLst>
                <a:ext uri="{FF2B5EF4-FFF2-40B4-BE49-F238E27FC236}">
                  <a16:creationId xmlns:a16="http://schemas.microsoft.com/office/drawing/2014/main" id="{CA497E13-BBE7-1A49-83A0-5D6CC87DE688}"/>
                </a:ext>
              </a:extLst>
            </p:cNvPr>
            <p:cNvSpPr/>
            <p:nvPr/>
          </p:nvSpPr>
          <p:spPr>
            <a:xfrm>
              <a:off x="2072971" y="4590217"/>
              <a:ext cx="341376" cy="1260765"/>
            </a:xfrm>
            <a:prstGeom prst="rightBrace">
              <a:avLst>
                <a:gd name="adj1" fmla="val 51190"/>
                <a:gd name="adj2" fmla="val 50000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D3586488-65BE-694B-AD05-7C9E5300E18F}"/>
                    </a:ext>
                  </a:extLst>
                </p:cNvPr>
                <p:cNvSpPr txBox="1"/>
                <p:nvPr/>
              </p:nvSpPr>
              <p:spPr>
                <a:xfrm>
                  <a:off x="2439700" y="4732676"/>
                  <a:ext cx="2926882" cy="9758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D3586488-65BE-694B-AD05-7C9E5300E1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9700" y="4732676"/>
                  <a:ext cx="2926882" cy="975845"/>
                </a:xfrm>
                <a:prstGeom prst="rect">
                  <a:avLst/>
                </a:prstGeom>
                <a:blipFill>
                  <a:blip r:embed="rId9"/>
                  <a:stretch>
                    <a:fillRect l="-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A1EB0281-2707-2847-AB3D-1EBB30781731}"/>
                  </a:ext>
                </a:extLst>
              </p:cNvPr>
              <p:cNvSpPr txBox="1"/>
              <p:nvPr/>
            </p:nvSpPr>
            <p:spPr>
              <a:xfrm>
                <a:off x="2599203" y="3401830"/>
                <a:ext cx="3762696" cy="979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𝑝𝑢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𝑝𝑢</m:t>
                              </m:r>
                            </m:sup>
                          </m:sSubSup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A1EB0281-2707-2847-AB3D-1EBB30781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203" y="3401830"/>
                <a:ext cx="3762696" cy="979242"/>
              </a:xfrm>
              <a:prstGeom prst="rect">
                <a:avLst/>
              </a:prstGeom>
              <a:blipFill>
                <a:blip r:embed="rId10"/>
                <a:stretch>
                  <a:fillRect t="-2532"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829B62F3-071F-404C-A372-5ECC13F293DD}"/>
              </a:ext>
            </a:extLst>
          </p:cNvPr>
          <p:cNvGrpSpPr/>
          <p:nvPr/>
        </p:nvGrpSpPr>
        <p:grpSpPr>
          <a:xfrm>
            <a:off x="5629090" y="4972993"/>
            <a:ext cx="4608196" cy="1449730"/>
            <a:chOff x="5629090" y="4972993"/>
            <a:chExt cx="4608196" cy="14497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39FA9A1D-F93C-0D4C-9CF0-FB6A004EC367}"/>
                    </a:ext>
                  </a:extLst>
                </p:cNvPr>
                <p:cNvSpPr txBox="1"/>
                <p:nvPr/>
              </p:nvSpPr>
              <p:spPr>
                <a:xfrm>
                  <a:off x="8327127" y="5921496"/>
                  <a:ext cx="1910159" cy="5012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𝑝𝑢</m:t>
                            </m:r>
                          </m:sup>
                        </m:sSub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𝑝𝑢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39FA9A1D-F93C-0D4C-9CF0-FB6A004EC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7127" y="5921496"/>
                  <a:ext cx="1910159" cy="501227"/>
                </a:xfrm>
                <a:prstGeom prst="rect">
                  <a:avLst/>
                </a:prstGeom>
                <a:blipFill>
                  <a:blip r:embed="rId11"/>
                  <a:stretch>
                    <a:fillRect t="-7500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Down Arrow 119">
              <a:extLst>
                <a:ext uri="{FF2B5EF4-FFF2-40B4-BE49-F238E27FC236}">
                  <a16:creationId xmlns:a16="http://schemas.microsoft.com/office/drawing/2014/main" id="{D0E80A42-259D-3D4F-AC08-76611D1E6D12}"/>
                </a:ext>
              </a:extLst>
            </p:cNvPr>
            <p:cNvSpPr/>
            <p:nvPr/>
          </p:nvSpPr>
          <p:spPr>
            <a:xfrm rot="7544910" flipV="1">
              <a:off x="6690809" y="3911274"/>
              <a:ext cx="532159" cy="2655598"/>
            </a:xfrm>
            <a:prstGeom prst="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ight Brace 121">
            <a:extLst>
              <a:ext uri="{FF2B5EF4-FFF2-40B4-BE49-F238E27FC236}">
                <a16:creationId xmlns:a16="http://schemas.microsoft.com/office/drawing/2014/main" id="{0F6599C2-B102-7B44-8639-16FF3FA6B355}"/>
              </a:ext>
            </a:extLst>
          </p:cNvPr>
          <p:cNvSpPr/>
          <p:nvPr/>
        </p:nvSpPr>
        <p:spPr>
          <a:xfrm rot="5400000">
            <a:off x="4615359" y="1141320"/>
            <a:ext cx="341376" cy="3970291"/>
          </a:xfrm>
          <a:prstGeom prst="rightBrace">
            <a:avLst>
              <a:gd name="adj1" fmla="val 51190"/>
              <a:gd name="adj2" fmla="val 50000"/>
            </a:avLst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Brace 122">
            <a:extLst>
              <a:ext uri="{FF2B5EF4-FFF2-40B4-BE49-F238E27FC236}">
                <a16:creationId xmlns:a16="http://schemas.microsoft.com/office/drawing/2014/main" id="{D4789B9F-E237-1D43-A0E7-EB147D536347}"/>
              </a:ext>
            </a:extLst>
          </p:cNvPr>
          <p:cNvSpPr/>
          <p:nvPr/>
        </p:nvSpPr>
        <p:spPr>
          <a:xfrm rot="16200000" flipV="1">
            <a:off x="3709139" y="3471083"/>
            <a:ext cx="341376" cy="2727009"/>
          </a:xfrm>
          <a:prstGeom prst="rightBrace">
            <a:avLst>
              <a:gd name="adj1" fmla="val 51190"/>
              <a:gd name="adj2" fmla="val 50000"/>
            </a:avLst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5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2" grpId="0"/>
      <p:bldP spid="115" grpId="0"/>
      <p:bldP spid="122" grpId="0" animBg="1"/>
      <p:bldP spid="1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ED29CF-8B78-0F40-95FE-732BDD7CD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Ideal t</a:t>
            </a:r>
            <a:r>
              <a:rPr lang="en-US" dirty="0">
                <a:solidFill>
                  <a:schemeClr val="tx1"/>
                </a:solidFill>
              </a:rPr>
              <a:t>ransformer model in per unit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2CEF8-330B-C542-BB5C-01E58FCD4F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9FA9A1D-F93C-0D4C-9CF0-FB6A004EC367}"/>
                  </a:ext>
                </a:extLst>
              </p:cNvPr>
              <p:cNvSpPr txBox="1"/>
              <p:nvPr/>
            </p:nvSpPr>
            <p:spPr>
              <a:xfrm>
                <a:off x="851453" y="4235176"/>
                <a:ext cx="1910159" cy="5012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𝑝𝑢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𝑝𝑢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9FA9A1D-F93C-0D4C-9CF0-FB6A004EC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53" y="4235176"/>
                <a:ext cx="1910159" cy="501227"/>
              </a:xfrm>
              <a:prstGeom prst="rect">
                <a:avLst/>
              </a:prstGeom>
              <a:blipFill>
                <a:blip r:embed="rId2"/>
                <a:stretch>
                  <a:fillRect l="-662" t="-50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7123A11-527C-A941-ADCD-ECEADBE1FE96}"/>
                  </a:ext>
                </a:extLst>
              </p:cNvPr>
              <p:cNvSpPr txBox="1"/>
              <p:nvPr/>
            </p:nvSpPr>
            <p:spPr>
              <a:xfrm>
                <a:off x="851453" y="2443897"/>
                <a:ext cx="2121280" cy="496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𝑝𝑢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𝑝𝑢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7123A11-527C-A941-ADCD-ECEADBE1F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53" y="2443897"/>
                <a:ext cx="2121280" cy="496931"/>
              </a:xfrm>
              <a:prstGeom prst="rect">
                <a:avLst/>
              </a:prstGeom>
              <a:blipFill>
                <a:blip r:embed="rId3"/>
                <a:stretch>
                  <a:fillRect l="-59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ECFFD0-2A10-B04C-9D1A-5693D734AF4D}"/>
                  </a:ext>
                </a:extLst>
              </p:cNvPr>
              <p:cNvSpPr txBox="1"/>
              <p:nvPr/>
            </p:nvSpPr>
            <p:spPr>
              <a:xfrm>
                <a:off x="851453" y="3161627"/>
                <a:ext cx="2121280" cy="509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𝑝𝑢</m:t>
                          </m:r>
                        </m:sup>
                      </m:sSubSup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𝑝𝑢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ECFFD0-2A10-B04C-9D1A-5693D734A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53" y="3161627"/>
                <a:ext cx="2121280" cy="509691"/>
              </a:xfrm>
              <a:prstGeom prst="rect">
                <a:avLst/>
              </a:prstGeom>
              <a:blipFill>
                <a:blip r:embed="rId4"/>
                <a:stretch>
                  <a:fillRect l="-59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D98A454-8879-CB4B-A3AE-0756C9CC95CC}"/>
              </a:ext>
            </a:extLst>
          </p:cNvPr>
          <p:cNvGrpSpPr/>
          <p:nvPr/>
        </p:nvGrpSpPr>
        <p:grpSpPr>
          <a:xfrm>
            <a:off x="2590924" y="2513895"/>
            <a:ext cx="7385292" cy="1020975"/>
            <a:chOff x="2590924" y="1958311"/>
            <a:chExt cx="7385292" cy="1020975"/>
          </a:xfrm>
        </p:grpSpPr>
        <p:sp>
          <p:nvSpPr>
            <p:cNvPr id="95" name="Right Brace 94">
              <a:extLst>
                <a:ext uri="{FF2B5EF4-FFF2-40B4-BE49-F238E27FC236}">
                  <a16:creationId xmlns:a16="http://schemas.microsoft.com/office/drawing/2014/main" id="{B3D140BC-7F88-3E40-8677-32097986EEAC}"/>
                </a:ext>
              </a:extLst>
            </p:cNvPr>
            <p:cNvSpPr/>
            <p:nvPr/>
          </p:nvSpPr>
          <p:spPr>
            <a:xfrm>
              <a:off x="2590924" y="1958311"/>
              <a:ext cx="341376" cy="1020975"/>
            </a:xfrm>
            <a:prstGeom prst="rightBrace">
              <a:avLst>
                <a:gd name="adj1" fmla="val 51190"/>
                <a:gd name="adj2" fmla="val 50000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1C6566-EE35-7146-B84D-7781C6F08398}"/>
                </a:ext>
              </a:extLst>
            </p:cNvPr>
            <p:cNvSpPr txBox="1"/>
            <p:nvPr/>
          </p:nvSpPr>
          <p:spPr>
            <a:xfrm>
              <a:off x="2932300" y="2008682"/>
              <a:ext cx="704391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If we express voltages and currents in per unit, </a:t>
              </a:r>
            </a:p>
            <a:p>
              <a:r>
                <a:rPr lang="en-US" sz="2800" dirty="0"/>
                <a:t>it is as if the ideal transformer was not there!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CAA9F7-006F-7041-A021-342C9A6B40D4}"/>
              </a:ext>
            </a:extLst>
          </p:cNvPr>
          <p:cNvGrpSpPr/>
          <p:nvPr/>
        </p:nvGrpSpPr>
        <p:grpSpPr>
          <a:xfrm>
            <a:off x="2631357" y="4031010"/>
            <a:ext cx="7110858" cy="954107"/>
            <a:chOff x="2631357" y="3186058"/>
            <a:chExt cx="7110858" cy="954107"/>
          </a:xfrm>
        </p:grpSpPr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E460E70F-EF8D-5B45-B31D-8E567C894B65}"/>
                </a:ext>
              </a:extLst>
            </p:cNvPr>
            <p:cNvSpPr/>
            <p:nvPr/>
          </p:nvSpPr>
          <p:spPr>
            <a:xfrm>
              <a:off x="2631357" y="3364826"/>
              <a:ext cx="341376" cy="546326"/>
            </a:xfrm>
            <a:prstGeom prst="rightBrace">
              <a:avLst>
                <a:gd name="adj1" fmla="val 51190"/>
                <a:gd name="adj2" fmla="val 50000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1AE8490-41EA-0A44-BE33-433C5A5264E7}"/>
                </a:ext>
              </a:extLst>
            </p:cNvPr>
            <p:cNvSpPr txBox="1"/>
            <p:nvPr/>
          </p:nvSpPr>
          <p:spPr>
            <a:xfrm>
              <a:off x="2972733" y="3186058"/>
              <a:ext cx="676948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Impedances in per unit have the same value, </a:t>
              </a:r>
            </a:p>
            <a:p>
              <a:r>
                <a:rPr lang="en-US" sz="2800" dirty="0"/>
                <a:t>whether from the primary or secondary side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577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ED29CF-8B78-0F40-95FE-732BDD7CD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Actual t</a:t>
            </a:r>
            <a:r>
              <a:rPr lang="en-US" dirty="0">
                <a:solidFill>
                  <a:schemeClr val="tx1"/>
                </a:solidFill>
              </a:rPr>
              <a:t>ransformer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2CEF8-330B-C542-BB5C-01E58FCD4F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2E7F21-C381-37DD-8A96-6EE814DB3EB1}"/>
              </a:ext>
            </a:extLst>
          </p:cNvPr>
          <p:cNvGrpSpPr/>
          <p:nvPr/>
        </p:nvGrpSpPr>
        <p:grpSpPr>
          <a:xfrm>
            <a:off x="5191296" y="1495813"/>
            <a:ext cx="2919971" cy="3191319"/>
            <a:chOff x="5191296" y="1854638"/>
            <a:chExt cx="2919971" cy="319131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DEA4AF5-D264-2224-7550-C84C254E8407}"/>
                </a:ext>
              </a:extLst>
            </p:cNvPr>
            <p:cNvGrpSpPr/>
            <p:nvPr/>
          </p:nvGrpSpPr>
          <p:grpSpPr>
            <a:xfrm>
              <a:off x="6287830" y="2939630"/>
              <a:ext cx="731805" cy="1908673"/>
              <a:chOff x="5600678" y="2969899"/>
              <a:chExt cx="495300" cy="1291828"/>
            </a:xfrm>
          </p:grpSpPr>
          <p:grpSp>
            <p:nvGrpSpPr>
              <p:cNvPr id="119" name="Group 80">
                <a:extLst>
                  <a:ext uri="{FF2B5EF4-FFF2-40B4-BE49-F238E27FC236}">
                    <a16:creationId xmlns:a16="http://schemas.microsoft.com/office/drawing/2014/main" id="{90F2D305-13F8-652E-6AB9-C53F03E2CD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098487"/>
                <a:ext cx="130969" cy="258366"/>
                <a:chOff x="2292" y="1439"/>
                <a:chExt cx="165" cy="330"/>
              </a:xfrm>
            </p:grpSpPr>
            <p:sp>
              <p:nvSpPr>
                <p:cNvPr id="193" name="Arc 81">
                  <a:extLst>
                    <a:ext uri="{FF2B5EF4-FFF2-40B4-BE49-F238E27FC236}">
                      <a16:creationId xmlns:a16="http://schemas.microsoft.com/office/drawing/2014/main" id="{79E266E8-495B-D733-CFC5-4635AFF78A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194" name="Arc 82">
                  <a:extLst>
                    <a:ext uri="{FF2B5EF4-FFF2-40B4-BE49-F238E27FC236}">
                      <a16:creationId xmlns:a16="http://schemas.microsoft.com/office/drawing/2014/main" id="{D7AE6375-9742-CE45-D6D4-AD5B918BF0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168" name="Group 83">
                <a:extLst>
                  <a:ext uri="{FF2B5EF4-FFF2-40B4-BE49-F238E27FC236}">
                    <a16:creationId xmlns:a16="http://schemas.microsoft.com/office/drawing/2014/main" id="{FE0949E5-921E-FF49-6C89-88E7462A77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355662"/>
                <a:ext cx="130969" cy="258366"/>
                <a:chOff x="2292" y="1768"/>
                <a:chExt cx="165" cy="330"/>
              </a:xfrm>
            </p:grpSpPr>
            <p:sp>
              <p:nvSpPr>
                <p:cNvPr id="191" name="Arc 84">
                  <a:extLst>
                    <a:ext uri="{FF2B5EF4-FFF2-40B4-BE49-F238E27FC236}">
                      <a16:creationId xmlns:a16="http://schemas.microsoft.com/office/drawing/2014/main" id="{B57FF6AB-E616-65B8-56BF-6A59225D1B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192" name="Arc 85">
                  <a:extLst>
                    <a:ext uri="{FF2B5EF4-FFF2-40B4-BE49-F238E27FC236}">
                      <a16:creationId xmlns:a16="http://schemas.microsoft.com/office/drawing/2014/main" id="{B557ABDA-C88D-E0C5-6BAA-BD3A94F141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169" name="Group 86">
                <a:extLst>
                  <a:ext uri="{FF2B5EF4-FFF2-40B4-BE49-F238E27FC236}">
                    <a16:creationId xmlns:a16="http://schemas.microsoft.com/office/drawing/2014/main" id="{CC4F0E70-F50E-E9E8-E81D-2A8C44180C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612837"/>
                <a:ext cx="130969" cy="258366"/>
                <a:chOff x="2292" y="2096"/>
                <a:chExt cx="165" cy="330"/>
              </a:xfrm>
            </p:grpSpPr>
            <p:sp>
              <p:nvSpPr>
                <p:cNvPr id="189" name="Arc 87">
                  <a:extLst>
                    <a:ext uri="{FF2B5EF4-FFF2-40B4-BE49-F238E27FC236}">
                      <a16:creationId xmlns:a16="http://schemas.microsoft.com/office/drawing/2014/main" id="{D51A4688-41FB-1647-0EF2-EF3CE8915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190" name="Arc 88">
                  <a:extLst>
                    <a:ext uri="{FF2B5EF4-FFF2-40B4-BE49-F238E27FC236}">
                      <a16:creationId xmlns:a16="http://schemas.microsoft.com/office/drawing/2014/main" id="{09D59F57-ADF2-C9B2-0A53-FD463A2E22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170" name="Group 89">
                <a:extLst>
                  <a:ext uri="{FF2B5EF4-FFF2-40B4-BE49-F238E27FC236}">
                    <a16:creationId xmlns:a16="http://schemas.microsoft.com/office/drawing/2014/main" id="{91B66959-AF12-5DB8-79E2-906D6FE999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870012"/>
                <a:ext cx="130969" cy="258366"/>
                <a:chOff x="2292" y="2425"/>
                <a:chExt cx="165" cy="330"/>
              </a:xfrm>
            </p:grpSpPr>
            <p:sp>
              <p:nvSpPr>
                <p:cNvPr id="187" name="Arc 90">
                  <a:extLst>
                    <a:ext uri="{FF2B5EF4-FFF2-40B4-BE49-F238E27FC236}">
                      <a16:creationId xmlns:a16="http://schemas.microsoft.com/office/drawing/2014/main" id="{6B02E7FB-4AF8-7C50-E2CF-2ADB040A75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188" name="Arc 91">
                  <a:extLst>
                    <a:ext uri="{FF2B5EF4-FFF2-40B4-BE49-F238E27FC236}">
                      <a16:creationId xmlns:a16="http://schemas.microsoft.com/office/drawing/2014/main" id="{5E9BCF1F-B20B-3321-4FA2-8A574840A7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sp>
            <p:nvSpPr>
              <p:cNvPr id="171" name="Line 92">
                <a:extLst>
                  <a:ext uri="{FF2B5EF4-FFF2-40B4-BE49-F238E27FC236}">
                    <a16:creationId xmlns:a16="http://schemas.microsoft.com/office/drawing/2014/main" id="{1DF970A3-F86E-33E6-8E45-685EB13389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19794" y="2969899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sp>
            <p:nvSpPr>
              <p:cNvPr id="172" name="Line 93">
                <a:extLst>
                  <a:ext uri="{FF2B5EF4-FFF2-40B4-BE49-F238E27FC236}">
                    <a16:creationId xmlns:a16="http://schemas.microsoft.com/office/drawing/2014/main" id="{3173147A-FB92-443F-2905-9E53F8C0D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19794" y="4127187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grpSp>
            <p:nvGrpSpPr>
              <p:cNvPr id="173" name="Group 94">
                <a:extLst>
                  <a:ext uri="{FF2B5EF4-FFF2-40B4-BE49-F238E27FC236}">
                    <a16:creationId xmlns:a16="http://schemas.microsoft.com/office/drawing/2014/main" id="{87273E2D-9466-CD91-3517-C7FF9A32EA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105630"/>
                <a:ext cx="130969" cy="257175"/>
                <a:chOff x="2949" y="1439"/>
                <a:chExt cx="165" cy="330"/>
              </a:xfrm>
            </p:grpSpPr>
            <p:sp>
              <p:nvSpPr>
                <p:cNvPr id="185" name="Arc 95">
                  <a:extLst>
                    <a:ext uri="{FF2B5EF4-FFF2-40B4-BE49-F238E27FC236}">
                      <a16:creationId xmlns:a16="http://schemas.microsoft.com/office/drawing/2014/main" id="{3FC7C128-2D0C-7417-BECC-47370349B9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186" name="Arc 96">
                  <a:extLst>
                    <a:ext uri="{FF2B5EF4-FFF2-40B4-BE49-F238E27FC236}">
                      <a16:creationId xmlns:a16="http://schemas.microsoft.com/office/drawing/2014/main" id="{B3646464-2B18-4CB3-0AFB-A23E5FD122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174" name="Group 97">
                <a:extLst>
                  <a:ext uri="{FF2B5EF4-FFF2-40B4-BE49-F238E27FC236}">
                    <a16:creationId xmlns:a16="http://schemas.microsoft.com/office/drawing/2014/main" id="{ACC52171-E815-9501-26E8-8737E79C8B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362805"/>
                <a:ext cx="130969" cy="257175"/>
                <a:chOff x="2949" y="1768"/>
                <a:chExt cx="165" cy="330"/>
              </a:xfrm>
            </p:grpSpPr>
            <p:sp>
              <p:nvSpPr>
                <p:cNvPr id="183" name="Arc 98">
                  <a:extLst>
                    <a:ext uri="{FF2B5EF4-FFF2-40B4-BE49-F238E27FC236}">
                      <a16:creationId xmlns:a16="http://schemas.microsoft.com/office/drawing/2014/main" id="{003B3134-0567-1149-FC2C-6BAE7A25CF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184" name="Arc 99">
                  <a:extLst>
                    <a:ext uri="{FF2B5EF4-FFF2-40B4-BE49-F238E27FC236}">
                      <a16:creationId xmlns:a16="http://schemas.microsoft.com/office/drawing/2014/main" id="{895F8641-1B18-3C1A-8594-5014123712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175" name="Group 100">
                <a:extLst>
                  <a:ext uri="{FF2B5EF4-FFF2-40B4-BE49-F238E27FC236}">
                    <a16:creationId xmlns:a16="http://schemas.microsoft.com/office/drawing/2014/main" id="{A2015932-C342-FFFC-484D-5C7EAEDDDA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618790"/>
                <a:ext cx="130969" cy="258366"/>
                <a:chOff x="2949" y="2096"/>
                <a:chExt cx="165" cy="330"/>
              </a:xfrm>
            </p:grpSpPr>
            <p:sp>
              <p:nvSpPr>
                <p:cNvPr id="181" name="Arc 101">
                  <a:extLst>
                    <a:ext uri="{FF2B5EF4-FFF2-40B4-BE49-F238E27FC236}">
                      <a16:creationId xmlns:a16="http://schemas.microsoft.com/office/drawing/2014/main" id="{EA2DDABF-40A3-E329-C04B-84BA3D6AC9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182" name="Arc 102">
                  <a:extLst>
                    <a:ext uri="{FF2B5EF4-FFF2-40B4-BE49-F238E27FC236}">
                      <a16:creationId xmlns:a16="http://schemas.microsoft.com/office/drawing/2014/main" id="{BEFF9013-50D3-366F-0C11-9DE3A5A570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176" name="Group 103">
                <a:extLst>
                  <a:ext uri="{FF2B5EF4-FFF2-40B4-BE49-F238E27FC236}">
                    <a16:creationId xmlns:a16="http://schemas.microsoft.com/office/drawing/2014/main" id="{A5F8D861-0B6E-1B56-2CC6-9D049A0D71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875965"/>
                <a:ext cx="130969" cy="258366"/>
                <a:chOff x="2949" y="2425"/>
                <a:chExt cx="165" cy="330"/>
              </a:xfrm>
            </p:grpSpPr>
            <p:sp>
              <p:nvSpPr>
                <p:cNvPr id="179" name="Arc 104">
                  <a:extLst>
                    <a:ext uri="{FF2B5EF4-FFF2-40B4-BE49-F238E27FC236}">
                      <a16:creationId xmlns:a16="http://schemas.microsoft.com/office/drawing/2014/main" id="{C33E0AD1-05BD-1523-CDF2-4870640343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180" name="Arc 105">
                  <a:extLst>
                    <a:ext uri="{FF2B5EF4-FFF2-40B4-BE49-F238E27FC236}">
                      <a16:creationId xmlns:a16="http://schemas.microsoft.com/office/drawing/2014/main" id="{A93F9C7B-2DEA-2E05-3C24-8ACB1E9000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sp>
            <p:nvSpPr>
              <p:cNvPr id="177" name="Line 106">
                <a:extLst>
                  <a:ext uri="{FF2B5EF4-FFF2-40B4-BE49-F238E27FC236}">
                    <a16:creationId xmlns:a16="http://schemas.microsoft.com/office/drawing/2014/main" id="{28A6961F-71A7-19C8-3767-EDD538D3B6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73676" y="2977043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sp>
            <p:nvSpPr>
              <p:cNvPr id="178" name="Line 107">
                <a:extLst>
                  <a:ext uri="{FF2B5EF4-FFF2-40B4-BE49-F238E27FC236}">
                    <a16:creationId xmlns:a16="http://schemas.microsoft.com/office/drawing/2014/main" id="{A860C335-BC27-7EF7-FC41-EC533FD7B8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73676" y="4133140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9314655-42EB-DED3-6B49-C5A91E6CA7C1}"/>
                    </a:ext>
                  </a:extLst>
                </p:cNvPr>
                <p:cNvSpPr txBox="1"/>
                <p:nvPr/>
              </p:nvSpPr>
              <p:spPr>
                <a:xfrm>
                  <a:off x="6091451" y="2412064"/>
                  <a:ext cx="40491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CBC07D4-7A86-8846-8DB1-57C97527F1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451" y="2412064"/>
                  <a:ext cx="404919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5152" r="-6061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EAE4392-F149-AD1D-719D-183DCE432253}"/>
                    </a:ext>
                  </a:extLst>
                </p:cNvPr>
                <p:cNvSpPr txBox="1"/>
                <p:nvPr/>
              </p:nvSpPr>
              <p:spPr>
                <a:xfrm>
                  <a:off x="6758129" y="2412064"/>
                  <a:ext cx="41203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CF697D-459B-6845-8F41-D6FC54EEF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8129" y="2412064"/>
                  <a:ext cx="41203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8182" r="-6061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ine 118">
              <a:extLst>
                <a:ext uri="{FF2B5EF4-FFF2-40B4-BE49-F238E27FC236}">
                  <a16:creationId xmlns:a16="http://schemas.microsoft.com/office/drawing/2014/main" id="{90841A25-E0B4-C4CB-AA14-FE088ED254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49879" y="3076161"/>
              <a:ext cx="1760" cy="1635613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F7BD43-AB2D-935D-8589-39F51C888C0D}"/>
                    </a:ext>
                  </a:extLst>
                </p:cNvPr>
                <p:cNvSpPr txBox="1"/>
                <p:nvPr/>
              </p:nvSpPr>
              <p:spPr>
                <a:xfrm>
                  <a:off x="5265431" y="3689334"/>
                  <a:ext cx="3802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07640C5-876D-0B4D-ACE8-0315112FF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5431" y="3689334"/>
                  <a:ext cx="38023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9355" r="-645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DA9712E-2CEB-EC83-8062-E530AD85CE1A}"/>
                    </a:ext>
                  </a:extLst>
                </p:cNvPr>
                <p:cNvSpPr txBox="1"/>
                <p:nvPr/>
              </p:nvSpPr>
              <p:spPr>
                <a:xfrm>
                  <a:off x="7600225" y="3689334"/>
                  <a:ext cx="3873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8C8E393-0188-354C-B7B6-3FD96C488D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225" y="3689334"/>
                  <a:ext cx="38734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9355" r="-645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Line 118">
              <a:extLst>
                <a:ext uri="{FF2B5EF4-FFF2-40B4-BE49-F238E27FC236}">
                  <a16:creationId xmlns:a16="http://schemas.microsoft.com/office/drawing/2014/main" id="{10EF506A-DF66-C5F9-24A8-DE954BFE1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745715" y="3076161"/>
              <a:ext cx="1760" cy="1635613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D8C3A3F-9BD0-7E22-54BF-460A6EF36C9C}"/>
                </a:ext>
              </a:extLst>
            </p:cNvPr>
            <p:cNvSpPr/>
            <p:nvPr/>
          </p:nvSpPr>
          <p:spPr>
            <a:xfrm>
              <a:off x="5191296" y="2283595"/>
              <a:ext cx="2919971" cy="27623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F3AA40F3-4B95-6674-7E55-6833CAAEB5C6}"/>
                </a:ext>
              </a:extLst>
            </p:cNvPr>
            <p:cNvGrpSpPr/>
            <p:nvPr/>
          </p:nvGrpSpPr>
          <p:grpSpPr>
            <a:xfrm>
              <a:off x="6598694" y="3076161"/>
              <a:ext cx="110078" cy="1635613"/>
              <a:chOff x="5808582" y="3083682"/>
              <a:chExt cx="74503" cy="1107015"/>
            </a:xfrm>
          </p:grpSpPr>
          <p:sp>
            <p:nvSpPr>
              <p:cNvPr id="96" name="Line 118">
                <a:extLst>
                  <a:ext uri="{FF2B5EF4-FFF2-40B4-BE49-F238E27FC236}">
                    <a16:creationId xmlns:a16="http://schemas.microsoft.com/office/drawing/2014/main" id="{32CFB6A8-1E8C-6156-6D54-C058210617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808582" y="3083682"/>
                <a:ext cx="1191" cy="110701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97" name="Line 118">
                <a:extLst>
                  <a:ext uri="{FF2B5EF4-FFF2-40B4-BE49-F238E27FC236}">
                    <a16:creationId xmlns:a16="http://schemas.microsoft.com/office/drawing/2014/main" id="{888F331C-9310-4523-EB2D-A5847D1903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881894" y="3083682"/>
                <a:ext cx="1191" cy="110701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95" name="Text Box 116">
              <a:extLst>
                <a:ext uri="{FF2B5EF4-FFF2-40B4-BE49-F238E27FC236}">
                  <a16:creationId xmlns:a16="http://schemas.microsoft.com/office/drawing/2014/main" id="{1C4B6889-B26F-F589-EF26-DEA4E0C93C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5535" y="1854638"/>
              <a:ext cx="235872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dirty="0">
                  <a:latin typeface="Calibri" panose="020F0502020204030204" pitchFamily="34" charset="0"/>
                </a:rPr>
                <a:t>Ideal transformer</a:t>
              </a:r>
            </a:p>
          </p:txBody>
        </p:sp>
      </p:grpSp>
      <p:sp>
        <p:nvSpPr>
          <p:cNvPr id="195" name="Line 106">
            <a:extLst>
              <a:ext uri="{FF2B5EF4-FFF2-40B4-BE49-F238E27FC236}">
                <a16:creationId xmlns:a16="http://schemas.microsoft.com/office/drawing/2014/main" id="{B8B46293-E19D-5AAA-E41E-95103CF6A01C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9363116" y="3234258"/>
            <a:ext cx="1761" cy="252843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>
              <a:latin typeface="+mn-lt"/>
            </a:endParaRPr>
          </a:p>
        </p:txBody>
      </p:sp>
      <p:sp>
        <p:nvSpPr>
          <p:cNvPr id="196" name="Line 112">
            <a:extLst>
              <a:ext uri="{FF2B5EF4-FFF2-40B4-BE49-F238E27FC236}">
                <a16:creationId xmlns:a16="http://schemas.microsoft.com/office/drawing/2014/main" id="{0DB5B628-6D3D-870A-48F4-0181EB34BE5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44233" y="4480685"/>
            <a:ext cx="5107757" cy="615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>
              <a:latin typeface="+mn-lt"/>
            </a:endParaRPr>
          </a:p>
        </p:txBody>
      </p:sp>
      <p:sp>
        <p:nvSpPr>
          <p:cNvPr id="197" name="Line 113">
            <a:extLst>
              <a:ext uri="{FF2B5EF4-FFF2-40B4-BE49-F238E27FC236}">
                <a16:creationId xmlns:a16="http://schemas.microsoft.com/office/drawing/2014/main" id="{1C1706BD-7B87-22BC-F9FE-2B44573BAF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98071" y="2578165"/>
            <a:ext cx="1153914" cy="220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>
              <a:latin typeface="+mn-lt"/>
            </a:endParaRPr>
          </a:p>
        </p:txBody>
      </p:sp>
      <p:sp>
        <p:nvSpPr>
          <p:cNvPr id="198" name="Line 114">
            <a:extLst>
              <a:ext uri="{FF2B5EF4-FFF2-40B4-BE49-F238E27FC236}">
                <a16:creationId xmlns:a16="http://schemas.microsoft.com/office/drawing/2014/main" id="{BA0CDA25-6F81-ACAB-474B-AE01215876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1614" y="2578168"/>
            <a:ext cx="1157518" cy="351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>
              <a:latin typeface="+mn-lt"/>
            </a:endParaRPr>
          </a:p>
        </p:txBody>
      </p:sp>
      <p:sp>
        <p:nvSpPr>
          <p:cNvPr id="199" name="Line 115">
            <a:extLst>
              <a:ext uri="{FF2B5EF4-FFF2-40B4-BE49-F238E27FC236}">
                <a16:creationId xmlns:a16="http://schemas.microsoft.com/office/drawing/2014/main" id="{B1646D69-CED5-00B5-FC8C-02B902F696E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6923" y="4486841"/>
            <a:ext cx="1157518" cy="527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>
              <a:latin typeface="+mn-lt"/>
            </a:endParaRP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CFE75D50-7866-B2E4-4A18-A585CBDE1D04}"/>
              </a:ext>
            </a:extLst>
          </p:cNvPr>
          <p:cNvGrpSpPr/>
          <p:nvPr/>
        </p:nvGrpSpPr>
        <p:grpSpPr>
          <a:xfrm>
            <a:off x="4032432" y="2577971"/>
            <a:ext cx="1162195" cy="1919050"/>
            <a:chOff x="4032432" y="2936796"/>
            <a:chExt cx="1162195" cy="1919050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24EFA156-34BD-EDC8-2FDE-46D4554B9077}"/>
                </a:ext>
              </a:extLst>
            </p:cNvPr>
            <p:cNvGrpSpPr/>
            <p:nvPr/>
          </p:nvGrpSpPr>
          <p:grpSpPr>
            <a:xfrm>
              <a:off x="4032432" y="2959399"/>
              <a:ext cx="710512" cy="1896447"/>
              <a:chOff x="4032432" y="2959399"/>
              <a:chExt cx="710512" cy="1896447"/>
            </a:xfrm>
          </p:grpSpPr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4F407771-BA0D-979B-E01A-76E6526D010E}"/>
                  </a:ext>
                </a:extLst>
              </p:cNvPr>
              <p:cNvGrpSpPr/>
              <p:nvPr/>
            </p:nvGrpSpPr>
            <p:grpSpPr>
              <a:xfrm>
                <a:off x="4549438" y="2959399"/>
                <a:ext cx="193506" cy="1896447"/>
                <a:chOff x="4424100" y="3004655"/>
                <a:chExt cx="130969" cy="1283553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D2A46C3E-0B47-B409-6B4E-FF7E8ADDA2C8}"/>
                    </a:ext>
                  </a:extLst>
                </p:cNvPr>
                <p:cNvGrpSpPr/>
                <p:nvPr/>
              </p:nvGrpSpPr>
              <p:grpSpPr>
                <a:xfrm>
                  <a:off x="4424100" y="3268468"/>
                  <a:ext cx="130969" cy="771526"/>
                  <a:chOff x="4424100" y="3132111"/>
                  <a:chExt cx="130969" cy="771526"/>
                </a:xfrm>
              </p:grpSpPr>
              <p:grpSp>
                <p:nvGrpSpPr>
                  <p:cNvPr id="208" name="Group 94">
                    <a:extLst>
                      <a:ext uri="{FF2B5EF4-FFF2-40B4-BE49-F238E27FC236}">
                        <a16:creationId xmlns:a16="http://schemas.microsoft.com/office/drawing/2014/main" id="{47570F34-61BD-D63F-C025-1C091DBD8B3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424100" y="3132111"/>
                    <a:ext cx="130969" cy="257175"/>
                    <a:chOff x="2949" y="1439"/>
                    <a:chExt cx="165" cy="330"/>
                  </a:xfrm>
                </p:grpSpPr>
                <p:sp>
                  <p:nvSpPr>
                    <p:cNvPr id="215" name="Arc 95">
                      <a:extLst>
                        <a:ext uri="{FF2B5EF4-FFF2-40B4-BE49-F238E27FC236}">
                          <a16:creationId xmlns:a16="http://schemas.microsoft.com/office/drawing/2014/main" id="{C37E5F36-49B8-53B1-C5C4-933D2F601D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49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1600" stroke="0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i="1">
                        <a:latin typeface="+mn-lt"/>
                      </a:endParaRPr>
                    </a:p>
                  </p:txBody>
                </p:sp>
                <p:sp>
                  <p:nvSpPr>
                    <p:cNvPr id="216" name="Arc 96">
                      <a:extLst>
                        <a:ext uri="{FF2B5EF4-FFF2-40B4-BE49-F238E27FC236}">
                          <a16:creationId xmlns:a16="http://schemas.microsoft.com/office/drawing/2014/main" id="{0DD8D3C7-CAA3-A01C-843B-6CDA8AD95A2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49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21600"/>
                          </a:moveTo>
                          <a:cubicBezTo>
                            <a:pt x="9670" y="21600"/>
                            <a:pt x="0" y="11929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600" y="21600"/>
                          </a:moveTo>
                          <a:cubicBezTo>
                            <a:pt x="9670" y="21600"/>
                            <a:pt x="0" y="11929"/>
                            <a:pt x="0" y="0"/>
                          </a:cubicBez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i="1">
                        <a:latin typeface="+mn-lt"/>
                      </a:endParaRPr>
                    </a:p>
                  </p:txBody>
                </p:sp>
              </p:grpSp>
              <p:grpSp>
                <p:nvGrpSpPr>
                  <p:cNvPr id="209" name="Group 97">
                    <a:extLst>
                      <a:ext uri="{FF2B5EF4-FFF2-40B4-BE49-F238E27FC236}">
                        <a16:creationId xmlns:a16="http://schemas.microsoft.com/office/drawing/2014/main" id="{8570F11E-DE66-BA02-41A5-F19AA690E42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424100" y="3389286"/>
                    <a:ext cx="130969" cy="257175"/>
                    <a:chOff x="2949" y="1768"/>
                    <a:chExt cx="165" cy="330"/>
                  </a:xfrm>
                </p:grpSpPr>
                <p:sp>
                  <p:nvSpPr>
                    <p:cNvPr id="213" name="Arc 98">
                      <a:extLst>
                        <a:ext uri="{FF2B5EF4-FFF2-40B4-BE49-F238E27FC236}">
                          <a16:creationId xmlns:a16="http://schemas.microsoft.com/office/drawing/2014/main" id="{3DEBA24A-CD52-0F25-F196-B5F8001E98A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49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1600" stroke="0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i="1">
                        <a:latin typeface="+mn-lt"/>
                      </a:endParaRPr>
                    </a:p>
                  </p:txBody>
                </p:sp>
                <p:sp>
                  <p:nvSpPr>
                    <p:cNvPr id="214" name="Arc 99">
                      <a:extLst>
                        <a:ext uri="{FF2B5EF4-FFF2-40B4-BE49-F238E27FC236}">
                          <a16:creationId xmlns:a16="http://schemas.microsoft.com/office/drawing/2014/main" id="{974965EC-0A07-CED2-8205-A158C517643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49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21600"/>
                          </a:moveTo>
                          <a:cubicBezTo>
                            <a:pt x="9670" y="21600"/>
                            <a:pt x="0" y="11929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600" y="21600"/>
                          </a:moveTo>
                          <a:cubicBezTo>
                            <a:pt x="9670" y="21600"/>
                            <a:pt x="0" y="11929"/>
                            <a:pt x="0" y="0"/>
                          </a:cubicBez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i="1">
                        <a:latin typeface="+mn-lt"/>
                      </a:endParaRPr>
                    </a:p>
                  </p:txBody>
                </p:sp>
              </p:grpSp>
              <p:grpSp>
                <p:nvGrpSpPr>
                  <p:cNvPr id="210" name="Group 209">
                    <a:extLst>
                      <a:ext uri="{FF2B5EF4-FFF2-40B4-BE49-F238E27FC236}">
                        <a16:creationId xmlns:a16="http://schemas.microsoft.com/office/drawing/2014/main" id="{34140471-61E0-BC75-7BDF-B8E2342424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424100" y="3645271"/>
                    <a:ext cx="130969" cy="258366"/>
                    <a:chOff x="2949" y="2096"/>
                    <a:chExt cx="165" cy="330"/>
                  </a:xfrm>
                </p:grpSpPr>
                <p:sp>
                  <p:nvSpPr>
                    <p:cNvPr id="211" name="Arc 101">
                      <a:extLst>
                        <a:ext uri="{FF2B5EF4-FFF2-40B4-BE49-F238E27FC236}">
                          <a16:creationId xmlns:a16="http://schemas.microsoft.com/office/drawing/2014/main" id="{8A45E449-97FC-E550-4CD4-626BAD3C040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49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1600" stroke="0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i="1">
                        <a:latin typeface="+mn-lt"/>
                      </a:endParaRPr>
                    </a:p>
                  </p:txBody>
                </p:sp>
                <p:sp>
                  <p:nvSpPr>
                    <p:cNvPr id="212" name="Arc 102">
                      <a:extLst>
                        <a:ext uri="{FF2B5EF4-FFF2-40B4-BE49-F238E27FC236}">
                          <a16:creationId xmlns:a16="http://schemas.microsoft.com/office/drawing/2014/main" id="{5FA7DDBA-940A-134B-27A1-91FC2872D7D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49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21600"/>
                          </a:moveTo>
                          <a:cubicBezTo>
                            <a:pt x="9670" y="21600"/>
                            <a:pt x="0" y="11929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600" y="21600"/>
                          </a:moveTo>
                          <a:cubicBezTo>
                            <a:pt x="9670" y="21600"/>
                            <a:pt x="0" y="11929"/>
                            <a:pt x="0" y="0"/>
                          </a:cubicBez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i="1">
                        <a:latin typeface="+mn-lt"/>
                      </a:endParaRPr>
                    </a:p>
                  </p:txBody>
                </p:sp>
              </p:grpSp>
            </p:grpSp>
            <p:sp>
              <p:nvSpPr>
                <p:cNvPr id="206" name="Line 106">
                  <a:extLst>
                    <a:ext uri="{FF2B5EF4-FFF2-40B4-BE49-F238E27FC236}">
                      <a16:creationId xmlns:a16="http://schemas.microsoft.com/office/drawing/2014/main" id="{682756C9-20D6-60F8-102A-E2CC57D48D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32624" y="3004655"/>
                  <a:ext cx="0" cy="270176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207" name="Line 107">
                  <a:extLst>
                    <a:ext uri="{FF2B5EF4-FFF2-40B4-BE49-F238E27FC236}">
                      <a16:creationId xmlns:a16="http://schemas.microsoft.com/office/drawing/2014/main" id="{A82138AD-BCCD-98B4-44B3-950DAAB6B7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32768" y="4038208"/>
                  <a:ext cx="0" cy="25000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4" name="TextBox 203">
                    <a:extLst>
                      <a:ext uri="{FF2B5EF4-FFF2-40B4-BE49-F238E27FC236}">
                        <a16:creationId xmlns:a16="http://schemas.microsoft.com/office/drawing/2014/main" id="{47F03F2A-38B2-20D2-0C73-5DB38EE5E866}"/>
                      </a:ext>
                    </a:extLst>
                  </p:cNvPr>
                  <p:cNvSpPr txBox="1"/>
                  <p:nvPr/>
                </p:nvSpPr>
                <p:spPr>
                  <a:xfrm>
                    <a:off x="4032432" y="3690465"/>
                    <a:ext cx="48077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F7137F7-5DCC-FA47-BDC3-C0BF7F7D03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2432" y="3690465"/>
                    <a:ext cx="48077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821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2" name="Line 113">
              <a:extLst>
                <a:ext uri="{FF2B5EF4-FFF2-40B4-BE49-F238E27FC236}">
                  <a16:creationId xmlns:a16="http://schemas.microsoft.com/office/drawing/2014/main" id="{F3523F78-D0FC-41BB-8A82-D455ED6F65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24168" y="2936796"/>
              <a:ext cx="970459" cy="351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1B91FB5F-EFC7-E1BC-CAFE-43701E0D32DF}"/>
              </a:ext>
            </a:extLst>
          </p:cNvPr>
          <p:cNvGrpSpPr/>
          <p:nvPr/>
        </p:nvGrpSpPr>
        <p:grpSpPr>
          <a:xfrm>
            <a:off x="3040351" y="2578119"/>
            <a:ext cx="1183547" cy="1902564"/>
            <a:chOff x="3040351" y="2936944"/>
            <a:chExt cx="1183547" cy="1902564"/>
          </a:xfrm>
        </p:grpSpPr>
        <p:sp>
          <p:nvSpPr>
            <p:cNvPr id="218" name="Line 113">
              <a:extLst>
                <a:ext uri="{FF2B5EF4-FFF2-40B4-BE49-F238E27FC236}">
                  <a16:creationId xmlns:a16="http://schemas.microsoft.com/office/drawing/2014/main" id="{29918A7F-F746-9400-57A8-1988CF4B29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87371" y="2936944"/>
              <a:ext cx="636527" cy="307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92FEDF87-C301-1881-5B0A-127133800E71}"/>
                </a:ext>
              </a:extLst>
            </p:cNvPr>
            <p:cNvGrpSpPr/>
            <p:nvPr/>
          </p:nvGrpSpPr>
          <p:grpSpPr>
            <a:xfrm>
              <a:off x="3040351" y="2936988"/>
              <a:ext cx="783296" cy="1902520"/>
              <a:chOff x="3040351" y="2936988"/>
              <a:chExt cx="783296" cy="1902520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7736C7A6-CA50-48B0-A01B-E6F038ED8F8F}"/>
                  </a:ext>
                </a:extLst>
              </p:cNvPr>
              <p:cNvGrpSpPr/>
              <p:nvPr/>
            </p:nvGrpSpPr>
            <p:grpSpPr>
              <a:xfrm>
                <a:off x="3573910" y="2936988"/>
                <a:ext cx="249737" cy="1902520"/>
                <a:chOff x="3951620" y="2989487"/>
                <a:chExt cx="169027" cy="1287663"/>
              </a:xfrm>
            </p:grpSpPr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43A710E5-A91C-9001-911C-DF367EF057AD}"/>
                    </a:ext>
                  </a:extLst>
                </p:cNvPr>
                <p:cNvGrpSpPr/>
                <p:nvPr/>
              </p:nvGrpSpPr>
              <p:grpSpPr>
                <a:xfrm rot="16200000">
                  <a:off x="3799196" y="3549699"/>
                  <a:ext cx="473876" cy="169027"/>
                  <a:chOff x="3886200" y="2636088"/>
                  <a:chExt cx="914400" cy="315538"/>
                </a:xfrm>
              </p:grpSpPr>
              <p:grpSp>
                <p:nvGrpSpPr>
                  <p:cNvPr id="225" name="Group 224">
                    <a:extLst>
                      <a:ext uri="{FF2B5EF4-FFF2-40B4-BE49-F238E27FC236}">
                        <a16:creationId xmlns:a16="http://schemas.microsoft.com/office/drawing/2014/main" id="{E2DFAE88-D4B0-9AF1-62C5-000A46B37665}"/>
                      </a:ext>
                    </a:extLst>
                  </p:cNvPr>
                  <p:cNvGrpSpPr/>
                  <p:nvPr/>
                </p:nvGrpSpPr>
                <p:grpSpPr>
                  <a:xfrm>
                    <a:off x="38862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232" name="Straight Connector 231">
                      <a:extLst>
                        <a:ext uri="{FF2B5EF4-FFF2-40B4-BE49-F238E27FC236}">
                          <a16:creationId xmlns:a16="http://schemas.microsoft.com/office/drawing/2014/main" id="{D0AE4D42-A7BE-A0B8-8C15-358A9FA40DD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" name="Straight Connector 232">
                      <a:extLst>
                        <a:ext uri="{FF2B5EF4-FFF2-40B4-BE49-F238E27FC236}">
                          <a16:creationId xmlns:a16="http://schemas.microsoft.com/office/drawing/2014/main" id="{693F7B77-696D-D839-18A4-A9C49CD7AB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6" name="Group 225">
                    <a:extLst>
                      <a:ext uri="{FF2B5EF4-FFF2-40B4-BE49-F238E27FC236}">
                        <a16:creationId xmlns:a16="http://schemas.microsoft.com/office/drawing/2014/main" id="{9DE74A9A-F45B-ECE8-345C-C5A200F7B2F4}"/>
                      </a:ext>
                    </a:extLst>
                  </p:cNvPr>
                  <p:cNvGrpSpPr/>
                  <p:nvPr/>
                </p:nvGrpSpPr>
                <p:grpSpPr>
                  <a:xfrm>
                    <a:off x="41910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230" name="Straight Connector 229">
                      <a:extLst>
                        <a:ext uri="{FF2B5EF4-FFF2-40B4-BE49-F238E27FC236}">
                          <a16:creationId xmlns:a16="http://schemas.microsoft.com/office/drawing/2014/main" id="{4867022E-4392-85F1-6622-156AA3AFB71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1" name="Straight Connector 230">
                      <a:extLst>
                        <a:ext uri="{FF2B5EF4-FFF2-40B4-BE49-F238E27FC236}">
                          <a16:creationId xmlns:a16="http://schemas.microsoft.com/office/drawing/2014/main" id="{1553EBD5-BFAA-4D4F-4B24-2355FEA7FB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7" name="Group 226">
                    <a:extLst>
                      <a:ext uri="{FF2B5EF4-FFF2-40B4-BE49-F238E27FC236}">
                        <a16:creationId xmlns:a16="http://schemas.microsoft.com/office/drawing/2014/main" id="{D92C63E5-3A09-6980-9FA8-EB6DD6A77BF7}"/>
                      </a:ext>
                    </a:extLst>
                  </p:cNvPr>
                  <p:cNvGrpSpPr/>
                  <p:nvPr/>
                </p:nvGrpSpPr>
                <p:grpSpPr>
                  <a:xfrm>
                    <a:off x="44958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228" name="Straight Connector 227">
                      <a:extLst>
                        <a:ext uri="{FF2B5EF4-FFF2-40B4-BE49-F238E27FC236}">
                          <a16:creationId xmlns:a16="http://schemas.microsoft.com/office/drawing/2014/main" id="{ED0C64C6-C27A-DD85-7332-7A4DE32250C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9" name="Straight Connector 228">
                      <a:extLst>
                        <a:ext uri="{FF2B5EF4-FFF2-40B4-BE49-F238E27FC236}">
                          <a16:creationId xmlns:a16="http://schemas.microsoft.com/office/drawing/2014/main" id="{BF53911A-0916-A184-67BE-44217FCA040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23" name="Line 106">
                  <a:extLst>
                    <a:ext uri="{FF2B5EF4-FFF2-40B4-BE49-F238E27FC236}">
                      <a16:creationId xmlns:a16="http://schemas.microsoft.com/office/drawing/2014/main" id="{0F45E768-4D80-EB5C-54DE-F65E5F85A0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097819" y="2989487"/>
                  <a:ext cx="0" cy="41458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224" name="Line 106">
                  <a:extLst>
                    <a:ext uri="{FF2B5EF4-FFF2-40B4-BE49-F238E27FC236}">
                      <a16:creationId xmlns:a16="http://schemas.microsoft.com/office/drawing/2014/main" id="{68837562-9123-38FB-EF8A-CCAAB884C9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101218" y="3862568"/>
                  <a:ext cx="0" cy="41458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1" name="TextBox 220">
                    <a:extLst>
                      <a:ext uri="{FF2B5EF4-FFF2-40B4-BE49-F238E27FC236}">
                        <a16:creationId xmlns:a16="http://schemas.microsoft.com/office/drawing/2014/main" id="{3EA9546E-076B-9D23-C708-8C72C9C3C199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351" y="3697242"/>
                    <a:ext cx="48583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E86D692-7319-E24E-9427-232DF43533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0351" y="3697242"/>
                    <a:ext cx="48583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2821" r="-2564" b="-137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60D8462-F4C4-A65A-E278-361814475B47}"/>
              </a:ext>
            </a:extLst>
          </p:cNvPr>
          <p:cNvGrpSpPr/>
          <p:nvPr/>
        </p:nvGrpSpPr>
        <p:grpSpPr>
          <a:xfrm>
            <a:off x="2286271" y="1935223"/>
            <a:ext cx="1325094" cy="665280"/>
            <a:chOff x="2286271" y="2300398"/>
            <a:chExt cx="1325094" cy="665280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E526F673-785C-62C1-4130-10328355F3B0}"/>
                </a:ext>
              </a:extLst>
            </p:cNvPr>
            <p:cNvGrpSpPr/>
            <p:nvPr/>
          </p:nvGrpSpPr>
          <p:grpSpPr>
            <a:xfrm rot="5400000">
              <a:off x="2852065" y="2206378"/>
              <a:ext cx="193506" cy="1325094"/>
              <a:chOff x="4484217" y="5055280"/>
              <a:chExt cx="130969" cy="896850"/>
            </a:xfrm>
          </p:grpSpPr>
          <p:grpSp>
            <p:nvGrpSpPr>
              <p:cNvPr id="237" name="Group 97">
                <a:extLst>
                  <a:ext uri="{FF2B5EF4-FFF2-40B4-BE49-F238E27FC236}">
                    <a16:creationId xmlns:a16="http://schemas.microsoft.com/office/drawing/2014/main" id="{B07EE7C4-A903-D936-2DEC-352517323F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055280"/>
                <a:ext cx="130969" cy="257175"/>
                <a:chOff x="2945" y="1768"/>
                <a:chExt cx="165" cy="330"/>
              </a:xfrm>
            </p:grpSpPr>
            <p:sp>
              <p:nvSpPr>
                <p:cNvPr id="245" name="Arc 98">
                  <a:extLst>
                    <a:ext uri="{FF2B5EF4-FFF2-40B4-BE49-F238E27FC236}">
                      <a16:creationId xmlns:a16="http://schemas.microsoft.com/office/drawing/2014/main" id="{B2E2280A-2753-8ED1-93E8-C444C1E940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246" name="Arc 99">
                  <a:extLst>
                    <a:ext uri="{FF2B5EF4-FFF2-40B4-BE49-F238E27FC236}">
                      <a16:creationId xmlns:a16="http://schemas.microsoft.com/office/drawing/2014/main" id="{ED087C72-C969-BFD4-8B75-5231AA01F6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4819B79D-4FD7-BD75-5B3F-BED6B91875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311265"/>
                <a:ext cx="130969" cy="258366"/>
                <a:chOff x="2945" y="2096"/>
                <a:chExt cx="165" cy="330"/>
              </a:xfrm>
            </p:grpSpPr>
            <p:sp>
              <p:nvSpPr>
                <p:cNvPr id="243" name="Arc 101">
                  <a:extLst>
                    <a:ext uri="{FF2B5EF4-FFF2-40B4-BE49-F238E27FC236}">
                      <a16:creationId xmlns:a16="http://schemas.microsoft.com/office/drawing/2014/main" id="{C8F063BA-8056-FD9A-1685-836E836B35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244" name="Arc 102">
                  <a:extLst>
                    <a:ext uri="{FF2B5EF4-FFF2-40B4-BE49-F238E27FC236}">
                      <a16:creationId xmlns:a16="http://schemas.microsoft.com/office/drawing/2014/main" id="{76CDA0B9-2C7C-9717-6005-35E9FFA958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239" name="Group 103">
                <a:extLst>
                  <a:ext uri="{FF2B5EF4-FFF2-40B4-BE49-F238E27FC236}">
                    <a16:creationId xmlns:a16="http://schemas.microsoft.com/office/drawing/2014/main" id="{EAFA3B3A-52FB-7CE0-E3FF-71E880247E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568440"/>
                <a:ext cx="130969" cy="258366"/>
                <a:chOff x="2945" y="2425"/>
                <a:chExt cx="165" cy="330"/>
              </a:xfrm>
            </p:grpSpPr>
            <p:sp>
              <p:nvSpPr>
                <p:cNvPr id="241" name="Arc 104">
                  <a:extLst>
                    <a:ext uri="{FF2B5EF4-FFF2-40B4-BE49-F238E27FC236}">
                      <a16:creationId xmlns:a16="http://schemas.microsoft.com/office/drawing/2014/main" id="{692E71F2-6876-CBD8-2336-30430417C9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242" name="Arc 105">
                  <a:extLst>
                    <a:ext uri="{FF2B5EF4-FFF2-40B4-BE49-F238E27FC236}">
                      <a16:creationId xmlns:a16="http://schemas.microsoft.com/office/drawing/2014/main" id="{B5307366-C4F6-B421-CE66-8308CD35F2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sp>
            <p:nvSpPr>
              <p:cNvPr id="240" name="Line 107">
                <a:extLst>
                  <a:ext uri="{FF2B5EF4-FFF2-40B4-BE49-F238E27FC236}">
                    <a16:creationId xmlns:a16="http://schemas.microsoft.com/office/drawing/2014/main" id="{95BFFD4A-64A4-3E02-22E3-A24F43DE91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00017" y="5819265"/>
                <a:ext cx="1539" cy="13286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1E330A18-0E40-B689-8B5C-EC90A44BB05A}"/>
                    </a:ext>
                  </a:extLst>
                </p:cNvPr>
                <p:cNvSpPr txBox="1"/>
                <p:nvPr/>
              </p:nvSpPr>
              <p:spPr>
                <a:xfrm>
                  <a:off x="2839890" y="2300398"/>
                  <a:ext cx="38965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9F5D9CB-14BC-EE40-B470-6C959C287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9890" y="2300398"/>
                  <a:ext cx="389658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5625" r="-625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4AE76F80-E1FF-B5C0-C310-A87EDE4B15E0}"/>
              </a:ext>
            </a:extLst>
          </p:cNvPr>
          <p:cNvGrpSpPr/>
          <p:nvPr/>
        </p:nvGrpSpPr>
        <p:grpSpPr>
          <a:xfrm>
            <a:off x="1255131" y="1941573"/>
            <a:ext cx="1054043" cy="659002"/>
            <a:chOff x="1255131" y="2300398"/>
            <a:chExt cx="1054043" cy="659002"/>
          </a:xfrm>
        </p:grpSpPr>
        <p:sp>
          <p:nvSpPr>
            <p:cNvPr id="248" name="Line 106">
              <a:extLst>
                <a:ext uri="{FF2B5EF4-FFF2-40B4-BE49-F238E27FC236}">
                  <a16:creationId xmlns:a16="http://schemas.microsoft.com/office/drawing/2014/main" id="{D61D8F72-C437-0D8B-2CDC-29D612B87AA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434516" y="2751998"/>
              <a:ext cx="5524" cy="36429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6140A50A-2C16-5D39-023A-9B9072BB0EB9}"/>
                </a:ext>
              </a:extLst>
            </p:cNvPr>
            <p:cNvGrpSpPr/>
            <p:nvPr/>
          </p:nvGrpSpPr>
          <p:grpSpPr>
            <a:xfrm>
              <a:off x="1609023" y="2300398"/>
              <a:ext cx="700151" cy="659002"/>
              <a:chOff x="1609023" y="2300398"/>
              <a:chExt cx="700151" cy="659002"/>
            </a:xfrm>
          </p:grpSpPr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DA0A6149-0646-7674-3602-499D9C031957}"/>
                  </a:ext>
                </a:extLst>
              </p:cNvPr>
              <p:cNvGrpSpPr/>
              <p:nvPr/>
            </p:nvGrpSpPr>
            <p:grpSpPr>
              <a:xfrm>
                <a:off x="1609023" y="2709663"/>
                <a:ext cx="700151" cy="249737"/>
                <a:chOff x="3886200" y="2636088"/>
                <a:chExt cx="914400" cy="315538"/>
              </a:xfrm>
            </p:grpSpPr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C00D8211-F249-2425-02D6-9B762E00A08D}"/>
                    </a:ext>
                  </a:extLst>
                </p:cNvPr>
                <p:cNvGrpSpPr/>
                <p:nvPr/>
              </p:nvGrpSpPr>
              <p:grpSpPr>
                <a:xfrm>
                  <a:off x="38862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259" name="Straight Connector 258">
                    <a:extLst>
                      <a:ext uri="{FF2B5EF4-FFF2-40B4-BE49-F238E27FC236}">
                        <a16:creationId xmlns:a16="http://schemas.microsoft.com/office/drawing/2014/main" id="{5C96E3B5-7F67-E607-F3BC-9C1EDEBA071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>
                    <a:extLst>
                      <a:ext uri="{FF2B5EF4-FFF2-40B4-BE49-F238E27FC236}">
                        <a16:creationId xmlns:a16="http://schemas.microsoft.com/office/drawing/2014/main" id="{A6A3C7ED-DF16-EE22-B35C-20B7863ABD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3" name="Group 252">
                  <a:extLst>
                    <a:ext uri="{FF2B5EF4-FFF2-40B4-BE49-F238E27FC236}">
                      <a16:creationId xmlns:a16="http://schemas.microsoft.com/office/drawing/2014/main" id="{4844E5CE-29F5-427D-A9C6-7931CA6E26F4}"/>
                    </a:ext>
                  </a:extLst>
                </p:cNvPr>
                <p:cNvGrpSpPr/>
                <p:nvPr/>
              </p:nvGrpSpPr>
              <p:grpSpPr>
                <a:xfrm>
                  <a:off x="41910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257" name="Straight Connector 256">
                    <a:extLst>
                      <a:ext uri="{FF2B5EF4-FFF2-40B4-BE49-F238E27FC236}">
                        <a16:creationId xmlns:a16="http://schemas.microsoft.com/office/drawing/2014/main" id="{8D389931-A1F6-6F6A-2165-0D315AEA7FF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Straight Connector 257">
                    <a:extLst>
                      <a:ext uri="{FF2B5EF4-FFF2-40B4-BE49-F238E27FC236}">
                        <a16:creationId xmlns:a16="http://schemas.microsoft.com/office/drawing/2014/main" id="{05A4D81A-9D0A-7F85-1CF4-2E82057FE8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4EADFF21-BC44-3EFC-2CBA-71612731CB6B}"/>
                    </a:ext>
                  </a:extLst>
                </p:cNvPr>
                <p:cNvGrpSpPr/>
                <p:nvPr/>
              </p:nvGrpSpPr>
              <p:grpSpPr>
                <a:xfrm>
                  <a:off x="44958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255" name="Straight Connector 254">
                    <a:extLst>
                      <a:ext uri="{FF2B5EF4-FFF2-40B4-BE49-F238E27FC236}">
                        <a16:creationId xmlns:a16="http://schemas.microsoft.com/office/drawing/2014/main" id="{5BBC6EC8-90CB-FE77-4F02-464D253AB01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Straight Connector 255">
                    <a:extLst>
                      <a:ext uri="{FF2B5EF4-FFF2-40B4-BE49-F238E27FC236}">
                        <a16:creationId xmlns:a16="http://schemas.microsoft.com/office/drawing/2014/main" id="{06ABADB0-76A9-FEDD-B658-1FE1A0F07F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1" name="TextBox 250">
                    <a:extLst>
                      <a:ext uri="{FF2B5EF4-FFF2-40B4-BE49-F238E27FC236}">
                        <a16:creationId xmlns:a16="http://schemas.microsoft.com/office/drawing/2014/main" id="{89B1375F-BC4F-5760-2F3A-C4434639BD29}"/>
                      </a:ext>
                    </a:extLst>
                  </p:cNvPr>
                  <p:cNvSpPr txBox="1"/>
                  <p:nvPr/>
                </p:nvSpPr>
                <p:spPr>
                  <a:xfrm>
                    <a:off x="1738539" y="2300398"/>
                    <a:ext cx="394722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C1FB7749-AA75-3B45-95DE-F123CC1FC2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8539" y="2300398"/>
                    <a:ext cx="394722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5625" r="-6250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3D307745-0595-4843-7D6A-FB449431F69A}"/>
              </a:ext>
            </a:extLst>
          </p:cNvPr>
          <p:cNvGrpSpPr/>
          <p:nvPr/>
        </p:nvGrpSpPr>
        <p:grpSpPr>
          <a:xfrm>
            <a:off x="8084977" y="1941573"/>
            <a:ext cx="1536297" cy="666115"/>
            <a:chOff x="8084977" y="2300398"/>
            <a:chExt cx="1536297" cy="666115"/>
          </a:xfrm>
        </p:grpSpPr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1C2FCA8A-FF45-F0FF-FFD4-F83A1A481DE7}"/>
                </a:ext>
              </a:extLst>
            </p:cNvPr>
            <p:cNvGrpSpPr/>
            <p:nvPr/>
          </p:nvGrpSpPr>
          <p:grpSpPr>
            <a:xfrm rot="5400000">
              <a:off x="8756373" y="2101611"/>
              <a:ext cx="193506" cy="1536297"/>
              <a:chOff x="4484217" y="4914406"/>
              <a:chExt cx="130969" cy="1039796"/>
            </a:xfrm>
          </p:grpSpPr>
          <p:grpSp>
            <p:nvGrpSpPr>
              <p:cNvPr id="264" name="Group 97">
                <a:extLst>
                  <a:ext uri="{FF2B5EF4-FFF2-40B4-BE49-F238E27FC236}">
                    <a16:creationId xmlns:a16="http://schemas.microsoft.com/office/drawing/2014/main" id="{6F46FD1B-6253-DA29-A611-F2EC6B94C2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055280"/>
                <a:ext cx="130969" cy="257175"/>
                <a:chOff x="2945" y="1768"/>
                <a:chExt cx="165" cy="330"/>
              </a:xfrm>
            </p:grpSpPr>
            <p:sp>
              <p:nvSpPr>
                <p:cNvPr id="273" name="Arc 98">
                  <a:extLst>
                    <a:ext uri="{FF2B5EF4-FFF2-40B4-BE49-F238E27FC236}">
                      <a16:creationId xmlns:a16="http://schemas.microsoft.com/office/drawing/2014/main" id="{693425AA-AA60-97DC-A066-9384D6B0C8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274" name="Arc 99">
                  <a:extLst>
                    <a:ext uri="{FF2B5EF4-FFF2-40B4-BE49-F238E27FC236}">
                      <a16:creationId xmlns:a16="http://schemas.microsoft.com/office/drawing/2014/main" id="{D92022D0-B0BD-27DB-447A-EB92693EF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F129D587-B449-64CD-8F5B-13613B58D2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311265"/>
                <a:ext cx="130969" cy="258366"/>
                <a:chOff x="2945" y="2096"/>
                <a:chExt cx="165" cy="330"/>
              </a:xfrm>
            </p:grpSpPr>
            <p:sp>
              <p:nvSpPr>
                <p:cNvPr id="271" name="Arc 101">
                  <a:extLst>
                    <a:ext uri="{FF2B5EF4-FFF2-40B4-BE49-F238E27FC236}">
                      <a16:creationId xmlns:a16="http://schemas.microsoft.com/office/drawing/2014/main" id="{3A530DD0-7A88-AE84-6883-7FBC059097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272" name="Arc 102">
                  <a:extLst>
                    <a:ext uri="{FF2B5EF4-FFF2-40B4-BE49-F238E27FC236}">
                      <a16:creationId xmlns:a16="http://schemas.microsoft.com/office/drawing/2014/main" id="{AE9A0880-46CA-3BEC-FF5C-B80A5118C1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266" name="Group 103">
                <a:extLst>
                  <a:ext uri="{FF2B5EF4-FFF2-40B4-BE49-F238E27FC236}">
                    <a16:creationId xmlns:a16="http://schemas.microsoft.com/office/drawing/2014/main" id="{CF762507-1310-CED0-5ACD-71703ED1D4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568440"/>
                <a:ext cx="130969" cy="258366"/>
                <a:chOff x="2945" y="2425"/>
                <a:chExt cx="165" cy="330"/>
              </a:xfrm>
            </p:grpSpPr>
            <p:sp>
              <p:nvSpPr>
                <p:cNvPr id="269" name="Arc 104">
                  <a:extLst>
                    <a:ext uri="{FF2B5EF4-FFF2-40B4-BE49-F238E27FC236}">
                      <a16:creationId xmlns:a16="http://schemas.microsoft.com/office/drawing/2014/main" id="{6306208F-53DC-6FE8-4E95-788A0BBBF6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270" name="Arc 105">
                  <a:extLst>
                    <a:ext uri="{FF2B5EF4-FFF2-40B4-BE49-F238E27FC236}">
                      <a16:creationId xmlns:a16="http://schemas.microsoft.com/office/drawing/2014/main" id="{BA6A917B-7CE7-682D-A993-B5956C1A8B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sp>
            <p:nvSpPr>
              <p:cNvPr id="267" name="Line 106">
                <a:extLst>
                  <a:ext uri="{FF2B5EF4-FFF2-40B4-BE49-F238E27FC236}">
                    <a16:creationId xmlns:a16="http://schemas.microsoft.com/office/drawing/2014/main" id="{18A5C839-4A94-27A6-BB97-3B45C0976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600434" y="4914406"/>
                <a:ext cx="1193" cy="15926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sp>
            <p:nvSpPr>
              <p:cNvPr id="268" name="Line 107">
                <a:extLst>
                  <a:ext uri="{FF2B5EF4-FFF2-40B4-BE49-F238E27FC236}">
                    <a16:creationId xmlns:a16="http://schemas.microsoft.com/office/drawing/2014/main" id="{6B673D8F-9502-BE82-DCE3-CCC72A05A7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96061" y="5825615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4698C34E-4BF5-9EAD-A339-8AEDD65F0C29}"/>
                    </a:ext>
                  </a:extLst>
                </p:cNvPr>
                <p:cNvSpPr txBox="1"/>
                <p:nvPr/>
              </p:nvSpPr>
              <p:spPr>
                <a:xfrm>
                  <a:off x="8623962" y="2300398"/>
                  <a:ext cx="39677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96E87DE-2473-BB41-A60D-64BA86075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3962" y="2300398"/>
                  <a:ext cx="39677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8750" r="-625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78088AF3-3866-EB45-A32E-FC53F32674D5}"/>
              </a:ext>
            </a:extLst>
          </p:cNvPr>
          <p:cNvGrpSpPr/>
          <p:nvPr/>
        </p:nvGrpSpPr>
        <p:grpSpPr>
          <a:xfrm>
            <a:off x="9596670" y="1941573"/>
            <a:ext cx="1040340" cy="659002"/>
            <a:chOff x="9596670" y="2300398"/>
            <a:chExt cx="1040340" cy="659002"/>
          </a:xfrm>
        </p:grpSpPr>
        <p:sp>
          <p:nvSpPr>
            <p:cNvPr id="276" name="Line 106">
              <a:extLst>
                <a:ext uri="{FF2B5EF4-FFF2-40B4-BE49-F238E27FC236}">
                  <a16:creationId xmlns:a16="http://schemas.microsoft.com/office/drawing/2014/main" id="{47DE0ABD-2031-4E62-F4A4-B43857AB742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0452102" y="2747564"/>
              <a:ext cx="5524" cy="36429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3D45037D-3FEC-F031-DADA-43A2FD33C227}"/>
                </a:ext>
              </a:extLst>
            </p:cNvPr>
            <p:cNvGrpSpPr/>
            <p:nvPr/>
          </p:nvGrpSpPr>
          <p:grpSpPr>
            <a:xfrm>
              <a:off x="9596670" y="2300398"/>
              <a:ext cx="700151" cy="659002"/>
              <a:chOff x="9596670" y="2300398"/>
              <a:chExt cx="700151" cy="659002"/>
            </a:xfrm>
          </p:grpSpPr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F5F383B6-1D9B-28A3-BEF0-3C7DC8CED89E}"/>
                  </a:ext>
                </a:extLst>
              </p:cNvPr>
              <p:cNvGrpSpPr/>
              <p:nvPr/>
            </p:nvGrpSpPr>
            <p:grpSpPr>
              <a:xfrm>
                <a:off x="9596670" y="2709663"/>
                <a:ext cx="700151" cy="249737"/>
                <a:chOff x="3886200" y="2636088"/>
                <a:chExt cx="914400" cy="315538"/>
              </a:xfrm>
            </p:grpSpPr>
            <p:grpSp>
              <p:nvGrpSpPr>
                <p:cNvPr id="280" name="Group 279">
                  <a:extLst>
                    <a:ext uri="{FF2B5EF4-FFF2-40B4-BE49-F238E27FC236}">
                      <a16:creationId xmlns:a16="http://schemas.microsoft.com/office/drawing/2014/main" id="{F9FF31B4-7B76-D09D-D776-B6AB59D33AEB}"/>
                    </a:ext>
                  </a:extLst>
                </p:cNvPr>
                <p:cNvGrpSpPr/>
                <p:nvPr/>
              </p:nvGrpSpPr>
              <p:grpSpPr>
                <a:xfrm>
                  <a:off x="38862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287" name="Straight Connector 286">
                    <a:extLst>
                      <a:ext uri="{FF2B5EF4-FFF2-40B4-BE49-F238E27FC236}">
                        <a16:creationId xmlns:a16="http://schemas.microsoft.com/office/drawing/2014/main" id="{D0764315-E38A-A25B-5474-E26DF639C79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" name="Straight Connector 287">
                    <a:extLst>
                      <a:ext uri="{FF2B5EF4-FFF2-40B4-BE49-F238E27FC236}">
                        <a16:creationId xmlns:a16="http://schemas.microsoft.com/office/drawing/2014/main" id="{D29766D7-CDD9-0D74-B547-D6BB958C56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1" name="Group 280">
                  <a:extLst>
                    <a:ext uri="{FF2B5EF4-FFF2-40B4-BE49-F238E27FC236}">
                      <a16:creationId xmlns:a16="http://schemas.microsoft.com/office/drawing/2014/main" id="{3C1CDF45-02F2-C1A6-8342-A8F042C31A34}"/>
                    </a:ext>
                  </a:extLst>
                </p:cNvPr>
                <p:cNvGrpSpPr/>
                <p:nvPr/>
              </p:nvGrpSpPr>
              <p:grpSpPr>
                <a:xfrm>
                  <a:off x="41910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285" name="Straight Connector 284">
                    <a:extLst>
                      <a:ext uri="{FF2B5EF4-FFF2-40B4-BE49-F238E27FC236}">
                        <a16:creationId xmlns:a16="http://schemas.microsoft.com/office/drawing/2014/main" id="{430EE54E-B9AF-D7A5-DE86-959AAE5311D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Straight Connector 285">
                    <a:extLst>
                      <a:ext uri="{FF2B5EF4-FFF2-40B4-BE49-F238E27FC236}">
                        <a16:creationId xmlns:a16="http://schemas.microsoft.com/office/drawing/2014/main" id="{D401B981-44AA-7EF1-152D-A6D2D28171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2" name="Group 281">
                  <a:extLst>
                    <a:ext uri="{FF2B5EF4-FFF2-40B4-BE49-F238E27FC236}">
                      <a16:creationId xmlns:a16="http://schemas.microsoft.com/office/drawing/2014/main" id="{DBC38FD0-9BB3-C21F-B8FB-A649796C5E9C}"/>
                    </a:ext>
                  </a:extLst>
                </p:cNvPr>
                <p:cNvGrpSpPr/>
                <p:nvPr/>
              </p:nvGrpSpPr>
              <p:grpSpPr>
                <a:xfrm>
                  <a:off x="44958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283" name="Straight Connector 282">
                    <a:extLst>
                      <a:ext uri="{FF2B5EF4-FFF2-40B4-BE49-F238E27FC236}">
                        <a16:creationId xmlns:a16="http://schemas.microsoft.com/office/drawing/2014/main" id="{F5D647D5-6DF3-4103-6478-CD62BC00D3A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Straight Connector 283">
                    <a:extLst>
                      <a:ext uri="{FF2B5EF4-FFF2-40B4-BE49-F238E27FC236}">
                        <a16:creationId xmlns:a16="http://schemas.microsoft.com/office/drawing/2014/main" id="{53C8E57F-97B4-227B-F94B-F9BB9AFAC0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9" name="TextBox 278">
                    <a:extLst>
                      <a:ext uri="{FF2B5EF4-FFF2-40B4-BE49-F238E27FC236}">
                        <a16:creationId xmlns:a16="http://schemas.microsoft.com/office/drawing/2014/main" id="{B5DCFAFF-E5D8-FE41-86C6-AEA7AE608025}"/>
                      </a:ext>
                    </a:extLst>
                  </p:cNvPr>
                  <p:cNvSpPr txBox="1"/>
                  <p:nvPr/>
                </p:nvSpPr>
                <p:spPr>
                  <a:xfrm>
                    <a:off x="9727408" y="2300398"/>
                    <a:ext cx="401840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49E7B57B-3646-D94B-AE8A-8FBBABA5CD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27408" y="2300398"/>
                    <a:ext cx="401840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8750" r="-6250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DFDB2AC4-583C-0F5A-BDD4-1E190D250455}"/>
              </a:ext>
            </a:extLst>
          </p:cNvPr>
          <p:cNvGrpSpPr/>
          <p:nvPr/>
        </p:nvGrpSpPr>
        <p:grpSpPr>
          <a:xfrm>
            <a:off x="10347447" y="1842659"/>
            <a:ext cx="946732" cy="2707216"/>
            <a:chOff x="10347447" y="2201484"/>
            <a:chExt cx="946732" cy="2707216"/>
          </a:xfrm>
        </p:grpSpPr>
        <p:sp>
          <p:nvSpPr>
            <p:cNvPr id="290" name="Oval 110">
              <a:extLst>
                <a:ext uri="{FF2B5EF4-FFF2-40B4-BE49-F238E27FC236}">
                  <a16:creationId xmlns:a16="http://schemas.microsoft.com/office/drawing/2014/main" id="{9AC7EC5B-E917-5167-EBED-FB533762C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37458" y="4789079"/>
              <a:ext cx="123141" cy="119621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291" name="Oval 111">
              <a:extLst>
                <a:ext uri="{FF2B5EF4-FFF2-40B4-BE49-F238E27FC236}">
                  <a16:creationId xmlns:a16="http://schemas.microsoft.com/office/drawing/2014/main" id="{B3E7E91D-B0D0-8921-82A3-86EA2085A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139" y="2869899"/>
              <a:ext cx="121381" cy="119621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292" name="Line 118">
              <a:extLst>
                <a:ext uri="{FF2B5EF4-FFF2-40B4-BE49-F238E27FC236}">
                  <a16:creationId xmlns:a16="http://schemas.microsoft.com/office/drawing/2014/main" id="{24110E3B-4B8D-9E49-77C7-2E7609BC37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690416" y="3076162"/>
              <a:ext cx="1760" cy="163561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AE69025E-8ED5-7FAF-AFA3-D2C6E3652592}"/>
                    </a:ext>
                  </a:extLst>
                </p:cNvPr>
                <p:cNvSpPr txBox="1"/>
                <p:nvPr/>
              </p:nvSpPr>
              <p:spPr>
                <a:xfrm>
                  <a:off x="10740762" y="3689336"/>
                  <a:ext cx="3630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451CE4D-4897-304E-B48C-C8AB5BF512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0762" y="3689336"/>
                  <a:ext cx="363048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6667" r="-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4" name="Line 118">
              <a:extLst>
                <a:ext uri="{FF2B5EF4-FFF2-40B4-BE49-F238E27FC236}">
                  <a16:creationId xmlns:a16="http://schemas.microsoft.com/office/drawing/2014/main" id="{0DF7F973-A523-588A-2526-D830329AE4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47447" y="2639783"/>
              <a:ext cx="946732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8FD2455E-D8BA-3FEB-3F80-D7374DAF5989}"/>
                    </a:ext>
                  </a:extLst>
                </p:cNvPr>
                <p:cNvSpPr txBox="1"/>
                <p:nvPr/>
              </p:nvSpPr>
              <p:spPr>
                <a:xfrm>
                  <a:off x="10581520" y="2201484"/>
                  <a:ext cx="3105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8F42BBC-3FB3-3D47-9978-1384BCF51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1520" y="2201484"/>
                  <a:ext cx="310533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4000" r="-8000"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BED52F48-D95B-047F-1245-2B88207109C5}"/>
              </a:ext>
            </a:extLst>
          </p:cNvPr>
          <p:cNvGrpSpPr/>
          <p:nvPr/>
        </p:nvGrpSpPr>
        <p:grpSpPr>
          <a:xfrm>
            <a:off x="563635" y="1869907"/>
            <a:ext cx="946732" cy="2678971"/>
            <a:chOff x="563635" y="2228732"/>
            <a:chExt cx="946732" cy="2678971"/>
          </a:xfrm>
        </p:grpSpPr>
        <p:sp>
          <p:nvSpPr>
            <p:cNvPr id="297" name="Oval 110">
              <a:extLst>
                <a:ext uri="{FF2B5EF4-FFF2-40B4-BE49-F238E27FC236}">
                  <a16:creationId xmlns:a16="http://schemas.microsoft.com/office/drawing/2014/main" id="{D80AEDD6-B88A-B69E-879F-90220CF7E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221" y="4788082"/>
              <a:ext cx="123141" cy="119621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298" name="Oval 111">
              <a:extLst>
                <a:ext uri="{FF2B5EF4-FFF2-40B4-BE49-F238E27FC236}">
                  <a16:creationId xmlns:a16="http://schemas.microsoft.com/office/drawing/2014/main" id="{E8D1BE5B-519E-C46B-C1CA-579648DC8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603" y="2868902"/>
              <a:ext cx="121381" cy="119621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0371567C-2A19-6792-099B-9366C221EF82}"/>
                    </a:ext>
                  </a:extLst>
                </p:cNvPr>
                <p:cNvSpPr txBox="1"/>
                <p:nvPr/>
              </p:nvSpPr>
              <p:spPr>
                <a:xfrm>
                  <a:off x="690903" y="3689336"/>
                  <a:ext cx="3559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6C022ED-1DAF-B44E-ABD1-C104A3A0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903" y="3689336"/>
                  <a:ext cx="355929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20690" r="-689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0" name="Line 118">
              <a:extLst>
                <a:ext uri="{FF2B5EF4-FFF2-40B4-BE49-F238E27FC236}">
                  <a16:creationId xmlns:a16="http://schemas.microsoft.com/office/drawing/2014/main" id="{4A744872-5980-A90C-57FD-7A21410B7B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71187" y="3076162"/>
              <a:ext cx="1760" cy="163561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01" name="Line 118">
              <a:extLst>
                <a:ext uri="{FF2B5EF4-FFF2-40B4-BE49-F238E27FC236}">
                  <a16:creationId xmlns:a16="http://schemas.microsoft.com/office/drawing/2014/main" id="{6945522F-ABF6-3D34-3C56-BE22F766A7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3635" y="2667032"/>
              <a:ext cx="946732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8C70214F-FFC6-6E4D-0F12-A1ABB3D44487}"/>
                    </a:ext>
                  </a:extLst>
                </p:cNvPr>
                <p:cNvSpPr txBox="1"/>
                <p:nvPr/>
              </p:nvSpPr>
              <p:spPr>
                <a:xfrm>
                  <a:off x="797708" y="2228732"/>
                  <a:ext cx="3034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0427BF6-B656-6E41-AD68-0EA0204F8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8" y="2228732"/>
                  <a:ext cx="303416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20000" r="-8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48355969-4EC8-8972-E720-CAAF08720F10}"/>
              </a:ext>
            </a:extLst>
          </p:cNvPr>
          <p:cNvGrpSpPr/>
          <p:nvPr/>
        </p:nvGrpSpPr>
        <p:grpSpPr>
          <a:xfrm>
            <a:off x="5261929" y="2053345"/>
            <a:ext cx="946732" cy="438299"/>
            <a:chOff x="5261929" y="2053345"/>
            <a:chExt cx="946732" cy="438299"/>
          </a:xfrm>
        </p:grpSpPr>
        <p:sp>
          <p:nvSpPr>
            <p:cNvPr id="304" name="Line 118">
              <a:extLst>
                <a:ext uri="{FF2B5EF4-FFF2-40B4-BE49-F238E27FC236}">
                  <a16:creationId xmlns:a16="http://schemas.microsoft.com/office/drawing/2014/main" id="{00654C44-CB6B-DD03-5EEC-8145A4850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61929" y="2491644"/>
              <a:ext cx="946732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B1DE4148-3183-02AE-DEEF-DA129BF37830}"/>
                    </a:ext>
                  </a:extLst>
                </p:cNvPr>
                <p:cNvSpPr txBox="1"/>
                <p:nvPr/>
              </p:nvSpPr>
              <p:spPr>
                <a:xfrm>
                  <a:off x="5496002" y="2053345"/>
                  <a:ext cx="310534" cy="4042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D6E1073-69AC-5296-BE00-6485220A9B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6002" y="2053345"/>
                  <a:ext cx="310534" cy="404278"/>
                </a:xfrm>
                <a:prstGeom prst="rect">
                  <a:avLst/>
                </a:prstGeom>
                <a:blipFill>
                  <a:blip r:embed="rId22"/>
                  <a:stretch>
                    <a:fillRect l="-19231" r="-3846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7259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ED29CF-8B78-0F40-95FE-732BDD7CD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Actual t</a:t>
            </a:r>
            <a:r>
              <a:rPr lang="en-US" dirty="0">
                <a:solidFill>
                  <a:schemeClr val="tx1"/>
                </a:solidFill>
              </a:rPr>
              <a:t>ransformer model in per unit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2CEF8-330B-C542-BB5C-01E58FCD4F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4" name="Line 106">
            <a:extLst>
              <a:ext uri="{FF2B5EF4-FFF2-40B4-BE49-F238E27FC236}">
                <a16:creationId xmlns:a16="http://schemas.microsoft.com/office/drawing/2014/main" id="{DD113615-09FB-7F4F-8CF7-576C293284A1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9409415" y="3571785"/>
            <a:ext cx="1761" cy="252843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>
              <a:latin typeface="+mn-lt"/>
            </a:endParaRPr>
          </a:p>
        </p:txBody>
      </p:sp>
      <p:sp>
        <p:nvSpPr>
          <p:cNvPr id="55" name="Line 112">
            <a:extLst>
              <a:ext uri="{FF2B5EF4-FFF2-40B4-BE49-F238E27FC236}">
                <a16:creationId xmlns:a16="http://schemas.microsoft.com/office/drawing/2014/main" id="{0829D4CF-06D0-174C-B2E1-6422D72C38B8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0532" y="4818212"/>
            <a:ext cx="6900961" cy="1608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>
              <a:latin typeface="+mn-lt"/>
            </a:endParaRPr>
          </a:p>
        </p:txBody>
      </p:sp>
      <p:sp>
        <p:nvSpPr>
          <p:cNvPr id="56" name="Line 113">
            <a:extLst>
              <a:ext uri="{FF2B5EF4-FFF2-40B4-BE49-F238E27FC236}">
                <a16:creationId xmlns:a16="http://schemas.microsoft.com/office/drawing/2014/main" id="{728AB63B-E58B-EA48-81BC-A7FC787DEC0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44369" y="2917893"/>
            <a:ext cx="1865129" cy="132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>
              <a:latin typeface="+mn-lt"/>
            </a:endParaRPr>
          </a:p>
        </p:txBody>
      </p:sp>
      <p:sp>
        <p:nvSpPr>
          <p:cNvPr id="57" name="Line 114">
            <a:extLst>
              <a:ext uri="{FF2B5EF4-FFF2-40B4-BE49-F238E27FC236}">
                <a16:creationId xmlns:a16="http://schemas.microsoft.com/office/drawing/2014/main" id="{E7F69DCB-2153-A24E-83CE-D29E35EBADB3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7913" y="2915695"/>
            <a:ext cx="1157518" cy="351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i="1">
              <a:latin typeface="+mn-lt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04BB6DD-084C-C040-8D69-03E6E9FB93A4}"/>
              </a:ext>
            </a:extLst>
          </p:cNvPr>
          <p:cNvGrpSpPr/>
          <p:nvPr/>
        </p:nvGrpSpPr>
        <p:grpSpPr>
          <a:xfrm>
            <a:off x="4044006" y="2915498"/>
            <a:ext cx="1196920" cy="1919050"/>
            <a:chOff x="3997707" y="2936796"/>
            <a:chExt cx="1196920" cy="191905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B9BD982-ACD8-C14A-ACFE-80AE7E0D6589}"/>
                </a:ext>
              </a:extLst>
            </p:cNvPr>
            <p:cNvGrpSpPr/>
            <p:nvPr/>
          </p:nvGrpSpPr>
          <p:grpSpPr>
            <a:xfrm>
              <a:off x="3997707" y="2959399"/>
              <a:ext cx="745237" cy="1896447"/>
              <a:chOff x="3997707" y="2959399"/>
              <a:chExt cx="745237" cy="1896447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EC7A966-19CA-3042-B816-68AD291C6E9A}"/>
                  </a:ext>
                </a:extLst>
              </p:cNvPr>
              <p:cNvGrpSpPr/>
              <p:nvPr/>
            </p:nvGrpSpPr>
            <p:grpSpPr>
              <a:xfrm>
                <a:off x="4549438" y="2959399"/>
                <a:ext cx="193506" cy="1896447"/>
                <a:chOff x="4424100" y="3004655"/>
                <a:chExt cx="130969" cy="1283553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8D34E028-BB13-1744-A5DA-7958B8387062}"/>
                    </a:ext>
                  </a:extLst>
                </p:cNvPr>
                <p:cNvGrpSpPr/>
                <p:nvPr/>
              </p:nvGrpSpPr>
              <p:grpSpPr>
                <a:xfrm>
                  <a:off x="4424100" y="3268468"/>
                  <a:ext cx="130969" cy="771526"/>
                  <a:chOff x="4424100" y="3132111"/>
                  <a:chExt cx="130969" cy="771526"/>
                </a:xfrm>
              </p:grpSpPr>
              <p:grpSp>
                <p:nvGrpSpPr>
                  <p:cNvPr id="67" name="Group 94">
                    <a:extLst>
                      <a:ext uri="{FF2B5EF4-FFF2-40B4-BE49-F238E27FC236}">
                        <a16:creationId xmlns:a16="http://schemas.microsoft.com/office/drawing/2014/main" id="{5F7F91BA-762F-BB46-9BB2-C1869D3CBCE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424100" y="3132111"/>
                    <a:ext cx="130969" cy="257175"/>
                    <a:chOff x="2949" y="1439"/>
                    <a:chExt cx="165" cy="330"/>
                  </a:xfrm>
                </p:grpSpPr>
                <p:sp>
                  <p:nvSpPr>
                    <p:cNvPr id="74" name="Arc 95">
                      <a:extLst>
                        <a:ext uri="{FF2B5EF4-FFF2-40B4-BE49-F238E27FC236}">
                          <a16:creationId xmlns:a16="http://schemas.microsoft.com/office/drawing/2014/main" id="{5C14CF3D-14DB-4042-8B81-8C438794914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49" y="1439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1600" stroke="0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i="1">
                        <a:latin typeface="+mn-lt"/>
                      </a:endParaRPr>
                    </a:p>
                  </p:txBody>
                </p:sp>
                <p:sp>
                  <p:nvSpPr>
                    <p:cNvPr id="75" name="Arc 96">
                      <a:extLst>
                        <a:ext uri="{FF2B5EF4-FFF2-40B4-BE49-F238E27FC236}">
                          <a16:creationId xmlns:a16="http://schemas.microsoft.com/office/drawing/2014/main" id="{1405A606-3FC9-BC45-B31A-0ADC0410E93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49" y="1604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21600"/>
                          </a:moveTo>
                          <a:cubicBezTo>
                            <a:pt x="9670" y="21600"/>
                            <a:pt x="0" y="11929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600" y="21600"/>
                          </a:moveTo>
                          <a:cubicBezTo>
                            <a:pt x="9670" y="21600"/>
                            <a:pt x="0" y="11929"/>
                            <a:pt x="0" y="0"/>
                          </a:cubicBez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i="1">
                        <a:latin typeface="+mn-lt"/>
                      </a:endParaRPr>
                    </a:p>
                  </p:txBody>
                </p:sp>
              </p:grpSp>
              <p:grpSp>
                <p:nvGrpSpPr>
                  <p:cNvPr id="68" name="Group 97">
                    <a:extLst>
                      <a:ext uri="{FF2B5EF4-FFF2-40B4-BE49-F238E27FC236}">
                        <a16:creationId xmlns:a16="http://schemas.microsoft.com/office/drawing/2014/main" id="{B56621C8-4730-304C-8FFF-4220785DA14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424100" y="3389286"/>
                    <a:ext cx="130969" cy="257175"/>
                    <a:chOff x="2949" y="1768"/>
                    <a:chExt cx="165" cy="330"/>
                  </a:xfrm>
                </p:grpSpPr>
                <p:sp>
                  <p:nvSpPr>
                    <p:cNvPr id="72" name="Arc 98">
                      <a:extLst>
                        <a:ext uri="{FF2B5EF4-FFF2-40B4-BE49-F238E27FC236}">
                          <a16:creationId xmlns:a16="http://schemas.microsoft.com/office/drawing/2014/main" id="{10F4DE2D-D72A-334B-A7B2-ABF070648B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49" y="1768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1600" stroke="0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i="1">
                        <a:latin typeface="+mn-lt"/>
                      </a:endParaRPr>
                    </a:p>
                  </p:txBody>
                </p:sp>
                <p:sp>
                  <p:nvSpPr>
                    <p:cNvPr id="73" name="Arc 99">
                      <a:extLst>
                        <a:ext uri="{FF2B5EF4-FFF2-40B4-BE49-F238E27FC236}">
                          <a16:creationId xmlns:a16="http://schemas.microsoft.com/office/drawing/2014/main" id="{8E07413C-875A-B642-9F6B-AE8BEB1E33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49" y="1933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21600"/>
                          </a:moveTo>
                          <a:cubicBezTo>
                            <a:pt x="9670" y="21600"/>
                            <a:pt x="0" y="11929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600" y="21600"/>
                          </a:moveTo>
                          <a:cubicBezTo>
                            <a:pt x="9670" y="21600"/>
                            <a:pt x="0" y="11929"/>
                            <a:pt x="0" y="0"/>
                          </a:cubicBez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i="1">
                        <a:latin typeface="+mn-lt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9489FD29-1833-0849-B88D-E8CA52E0FBC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424100" y="3645271"/>
                    <a:ext cx="130969" cy="258366"/>
                    <a:chOff x="2949" y="2096"/>
                    <a:chExt cx="165" cy="330"/>
                  </a:xfrm>
                </p:grpSpPr>
                <p:sp>
                  <p:nvSpPr>
                    <p:cNvPr id="70" name="Arc 101">
                      <a:extLst>
                        <a:ext uri="{FF2B5EF4-FFF2-40B4-BE49-F238E27FC236}">
                          <a16:creationId xmlns:a16="http://schemas.microsoft.com/office/drawing/2014/main" id="{D4D87262-191E-C840-BC13-BA5993ABFF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49" y="2096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1600" stroke="0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i="1">
                        <a:latin typeface="+mn-lt"/>
                      </a:endParaRPr>
                    </a:p>
                  </p:txBody>
                </p:sp>
                <p:sp>
                  <p:nvSpPr>
                    <p:cNvPr id="71" name="Arc 102">
                      <a:extLst>
                        <a:ext uri="{FF2B5EF4-FFF2-40B4-BE49-F238E27FC236}">
                          <a16:creationId xmlns:a16="http://schemas.microsoft.com/office/drawing/2014/main" id="{4400FF54-FB95-604A-A57A-4E176153FD7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49" y="2261"/>
                      <a:ext cx="165" cy="16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21600" y="21600"/>
                          </a:moveTo>
                          <a:cubicBezTo>
                            <a:pt x="9670" y="21600"/>
                            <a:pt x="0" y="11929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600" y="21600"/>
                          </a:moveTo>
                          <a:cubicBezTo>
                            <a:pt x="9670" y="21600"/>
                            <a:pt x="0" y="11929"/>
                            <a:pt x="0" y="0"/>
                          </a:cubicBez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i="1">
                        <a:latin typeface="+mn-lt"/>
                      </a:endParaRPr>
                    </a:p>
                  </p:txBody>
                </p:sp>
              </p:grpSp>
            </p:grpSp>
            <p:sp>
              <p:nvSpPr>
                <p:cNvPr id="65" name="Line 106">
                  <a:extLst>
                    <a:ext uri="{FF2B5EF4-FFF2-40B4-BE49-F238E27FC236}">
                      <a16:creationId xmlns:a16="http://schemas.microsoft.com/office/drawing/2014/main" id="{1D160788-96C8-B74E-A417-E362E15744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32624" y="3004655"/>
                  <a:ext cx="0" cy="270176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66" name="Line 107">
                  <a:extLst>
                    <a:ext uri="{FF2B5EF4-FFF2-40B4-BE49-F238E27FC236}">
                      <a16:creationId xmlns:a16="http://schemas.microsoft.com/office/drawing/2014/main" id="{0A50DF7B-B30B-4845-BE4F-EE0C927E1C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32768" y="4038208"/>
                  <a:ext cx="0" cy="25000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39153999-5C22-B549-A633-A0B99CCB52F1}"/>
                      </a:ext>
                    </a:extLst>
                  </p:cNvPr>
                  <p:cNvSpPr txBox="1"/>
                  <p:nvPr/>
                </p:nvSpPr>
                <p:spPr>
                  <a:xfrm>
                    <a:off x="3997707" y="3690465"/>
                    <a:ext cx="585994" cy="3915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𝑝𝑢</m:t>
                              </m:r>
                            </m:sup>
                          </m:sSub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39153999-5C22-B549-A633-A0B99CCB52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7707" y="3690465"/>
                    <a:ext cx="585994" cy="39151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2766" r="-4255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1" name="Line 113">
              <a:extLst>
                <a:ext uri="{FF2B5EF4-FFF2-40B4-BE49-F238E27FC236}">
                  <a16:creationId xmlns:a16="http://schemas.microsoft.com/office/drawing/2014/main" id="{F767D2F5-70AC-A947-B611-E6E7948A45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24168" y="2936796"/>
              <a:ext cx="970459" cy="351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A2E6350-A56E-BB43-BEDA-32A8D32FBF8D}"/>
              </a:ext>
            </a:extLst>
          </p:cNvPr>
          <p:cNvGrpSpPr/>
          <p:nvPr/>
        </p:nvGrpSpPr>
        <p:grpSpPr>
          <a:xfrm>
            <a:off x="3086650" y="2915646"/>
            <a:ext cx="1183547" cy="1902564"/>
            <a:chOff x="3040351" y="2936944"/>
            <a:chExt cx="1183547" cy="1902564"/>
          </a:xfrm>
        </p:grpSpPr>
        <p:sp>
          <p:nvSpPr>
            <p:cNvPr id="77" name="Line 113">
              <a:extLst>
                <a:ext uri="{FF2B5EF4-FFF2-40B4-BE49-F238E27FC236}">
                  <a16:creationId xmlns:a16="http://schemas.microsoft.com/office/drawing/2014/main" id="{24E37FEE-F549-4F4E-BE1C-53369A3DD4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87371" y="2936944"/>
              <a:ext cx="636527" cy="307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F250160-A6ED-7F4B-A0DD-67489852A275}"/>
                </a:ext>
              </a:extLst>
            </p:cNvPr>
            <p:cNvGrpSpPr/>
            <p:nvPr/>
          </p:nvGrpSpPr>
          <p:grpSpPr>
            <a:xfrm>
              <a:off x="3040351" y="2936988"/>
              <a:ext cx="783296" cy="1902520"/>
              <a:chOff x="3040351" y="2936988"/>
              <a:chExt cx="783296" cy="1902520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559C74E1-FD8C-1740-B87D-2265ACAADB8E}"/>
                  </a:ext>
                </a:extLst>
              </p:cNvPr>
              <p:cNvGrpSpPr/>
              <p:nvPr/>
            </p:nvGrpSpPr>
            <p:grpSpPr>
              <a:xfrm>
                <a:off x="3573910" y="2936988"/>
                <a:ext cx="249737" cy="1902520"/>
                <a:chOff x="3951620" y="2989487"/>
                <a:chExt cx="169027" cy="1287663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FBC52EDC-D589-514F-8B3F-F30579EB0C2B}"/>
                    </a:ext>
                  </a:extLst>
                </p:cNvPr>
                <p:cNvGrpSpPr/>
                <p:nvPr/>
              </p:nvGrpSpPr>
              <p:grpSpPr>
                <a:xfrm rot="16200000">
                  <a:off x="3799196" y="3549699"/>
                  <a:ext cx="473876" cy="169027"/>
                  <a:chOff x="3886200" y="2636088"/>
                  <a:chExt cx="914400" cy="315538"/>
                </a:xfrm>
              </p:grpSpPr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15477627-9DCE-0243-BDD5-461333A7BAB2}"/>
                      </a:ext>
                    </a:extLst>
                  </p:cNvPr>
                  <p:cNvGrpSpPr/>
                  <p:nvPr/>
                </p:nvGrpSpPr>
                <p:grpSpPr>
                  <a:xfrm>
                    <a:off x="38862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E9CA4AD3-2D26-A048-983B-4F42443A214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Straight Connector 93">
                      <a:extLst>
                        <a:ext uri="{FF2B5EF4-FFF2-40B4-BE49-F238E27FC236}">
                          <a16:creationId xmlns:a16="http://schemas.microsoft.com/office/drawing/2014/main" id="{55ABB1E9-E3B0-4346-8AF5-297914D2F7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84DED2FF-2F1F-FF45-AAA3-31918764F628}"/>
                      </a:ext>
                    </a:extLst>
                  </p:cNvPr>
                  <p:cNvGrpSpPr/>
                  <p:nvPr/>
                </p:nvGrpSpPr>
                <p:grpSpPr>
                  <a:xfrm>
                    <a:off x="41910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89" name="Straight Connector 88">
                      <a:extLst>
                        <a:ext uri="{FF2B5EF4-FFF2-40B4-BE49-F238E27FC236}">
                          <a16:creationId xmlns:a16="http://schemas.microsoft.com/office/drawing/2014/main" id="{6AA9E607-E694-1041-89F0-F487AD2D80F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7AF8F1DB-B087-9E45-890E-7C4D02C9F27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CE4C2B25-57DF-A541-9A10-BC6B2E08643C}"/>
                      </a:ext>
                    </a:extLst>
                  </p:cNvPr>
                  <p:cNvGrpSpPr/>
                  <p:nvPr/>
                </p:nvGrpSpPr>
                <p:grpSpPr>
                  <a:xfrm>
                    <a:off x="44958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D0CCF378-D333-8846-AA89-8E05051E2D2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Straight Connector 87">
                      <a:extLst>
                        <a:ext uri="{FF2B5EF4-FFF2-40B4-BE49-F238E27FC236}">
                          <a16:creationId xmlns:a16="http://schemas.microsoft.com/office/drawing/2014/main" id="{49445BC3-D06A-1C44-83BB-DD65E33EEF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82" name="Line 106">
                  <a:extLst>
                    <a:ext uri="{FF2B5EF4-FFF2-40B4-BE49-F238E27FC236}">
                      <a16:creationId xmlns:a16="http://schemas.microsoft.com/office/drawing/2014/main" id="{7F9C787C-2FFA-A34C-9BB6-092703ECFB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097819" y="2989487"/>
                  <a:ext cx="0" cy="41458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83" name="Line 106">
                  <a:extLst>
                    <a:ext uri="{FF2B5EF4-FFF2-40B4-BE49-F238E27FC236}">
                      <a16:creationId xmlns:a16="http://schemas.microsoft.com/office/drawing/2014/main" id="{041DB700-F49C-1B40-AA8C-A4B74742B3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101218" y="3862568"/>
                  <a:ext cx="0" cy="41458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0F46C65A-F86F-8541-AEEC-47EC9907936E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351" y="3697242"/>
                    <a:ext cx="577081" cy="3915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𝑝𝑢</m:t>
                              </m:r>
                            </m:sup>
                          </m:sSub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0F46C65A-F86F-8541-AEEC-47EC990793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0351" y="3697242"/>
                    <a:ext cx="577081" cy="39151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638" r="-4255" b="-93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D8650BC-09B1-3D45-8D2F-93D469B4251B}"/>
              </a:ext>
            </a:extLst>
          </p:cNvPr>
          <p:cNvGrpSpPr/>
          <p:nvPr/>
        </p:nvGrpSpPr>
        <p:grpSpPr>
          <a:xfrm>
            <a:off x="2332570" y="2272750"/>
            <a:ext cx="1325094" cy="665280"/>
            <a:chOff x="2286271" y="2300398"/>
            <a:chExt cx="1325094" cy="665280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FA244BD4-C3E7-614C-ADC2-4DD23518ECB6}"/>
                </a:ext>
              </a:extLst>
            </p:cNvPr>
            <p:cNvGrpSpPr/>
            <p:nvPr/>
          </p:nvGrpSpPr>
          <p:grpSpPr>
            <a:xfrm rot="5400000">
              <a:off x="2852065" y="2206378"/>
              <a:ext cx="193506" cy="1325094"/>
              <a:chOff x="4484217" y="5055280"/>
              <a:chExt cx="130969" cy="896850"/>
            </a:xfrm>
          </p:grpSpPr>
          <p:grpSp>
            <p:nvGrpSpPr>
              <p:cNvPr id="101" name="Group 97">
                <a:extLst>
                  <a:ext uri="{FF2B5EF4-FFF2-40B4-BE49-F238E27FC236}">
                    <a16:creationId xmlns:a16="http://schemas.microsoft.com/office/drawing/2014/main" id="{BEB6337A-E292-FD46-A48F-695221A924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055280"/>
                <a:ext cx="130969" cy="257175"/>
                <a:chOff x="2945" y="1768"/>
                <a:chExt cx="165" cy="330"/>
              </a:xfrm>
            </p:grpSpPr>
            <p:sp>
              <p:nvSpPr>
                <p:cNvPr id="109" name="Arc 98">
                  <a:extLst>
                    <a:ext uri="{FF2B5EF4-FFF2-40B4-BE49-F238E27FC236}">
                      <a16:creationId xmlns:a16="http://schemas.microsoft.com/office/drawing/2014/main" id="{F093DC0B-F8B9-7845-9462-8E2AAE33F2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110" name="Arc 99">
                  <a:extLst>
                    <a:ext uri="{FF2B5EF4-FFF2-40B4-BE49-F238E27FC236}">
                      <a16:creationId xmlns:a16="http://schemas.microsoft.com/office/drawing/2014/main" id="{857C8B88-E8D1-6646-8D0E-0CD993D156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FD58E136-CC7F-814F-8990-EE45CA97DF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311265"/>
                <a:ext cx="130969" cy="258366"/>
                <a:chOff x="2945" y="2096"/>
                <a:chExt cx="165" cy="330"/>
              </a:xfrm>
            </p:grpSpPr>
            <p:sp>
              <p:nvSpPr>
                <p:cNvPr id="107" name="Arc 101">
                  <a:extLst>
                    <a:ext uri="{FF2B5EF4-FFF2-40B4-BE49-F238E27FC236}">
                      <a16:creationId xmlns:a16="http://schemas.microsoft.com/office/drawing/2014/main" id="{0E5B21EF-D54A-7746-A210-FD9605A73F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108" name="Arc 102">
                  <a:extLst>
                    <a:ext uri="{FF2B5EF4-FFF2-40B4-BE49-F238E27FC236}">
                      <a16:creationId xmlns:a16="http://schemas.microsoft.com/office/drawing/2014/main" id="{64F09D62-6DCB-114B-9B4F-D864D38542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103" name="Group 103">
                <a:extLst>
                  <a:ext uri="{FF2B5EF4-FFF2-40B4-BE49-F238E27FC236}">
                    <a16:creationId xmlns:a16="http://schemas.microsoft.com/office/drawing/2014/main" id="{B53F2E6D-30BD-4E40-BDDA-F65E19A884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568440"/>
                <a:ext cx="130969" cy="258366"/>
                <a:chOff x="2945" y="2425"/>
                <a:chExt cx="165" cy="330"/>
              </a:xfrm>
            </p:grpSpPr>
            <p:sp>
              <p:nvSpPr>
                <p:cNvPr id="105" name="Arc 104">
                  <a:extLst>
                    <a:ext uri="{FF2B5EF4-FFF2-40B4-BE49-F238E27FC236}">
                      <a16:creationId xmlns:a16="http://schemas.microsoft.com/office/drawing/2014/main" id="{860E327A-E66C-4D47-8A82-6F65DC4157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106" name="Arc 105">
                  <a:extLst>
                    <a:ext uri="{FF2B5EF4-FFF2-40B4-BE49-F238E27FC236}">
                      <a16:creationId xmlns:a16="http://schemas.microsoft.com/office/drawing/2014/main" id="{1153357C-F775-4A46-A1F8-67F52312BC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sp>
            <p:nvSpPr>
              <p:cNvPr id="104" name="Line 107">
                <a:extLst>
                  <a:ext uri="{FF2B5EF4-FFF2-40B4-BE49-F238E27FC236}">
                    <a16:creationId xmlns:a16="http://schemas.microsoft.com/office/drawing/2014/main" id="{369C20A7-3B3D-2548-A150-02375D9E19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00017" y="5819265"/>
                <a:ext cx="1539" cy="13286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70E716E8-829A-5143-BEB1-AE68078BB42A}"/>
                    </a:ext>
                  </a:extLst>
                </p:cNvPr>
                <p:cNvSpPr txBox="1"/>
                <p:nvPr/>
              </p:nvSpPr>
              <p:spPr>
                <a:xfrm>
                  <a:off x="2839890" y="2300398"/>
                  <a:ext cx="585994" cy="4042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𝑝𝑢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70E716E8-829A-5143-BEB1-AE68078BB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9890" y="2300398"/>
                  <a:ext cx="585994" cy="404213"/>
                </a:xfrm>
                <a:prstGeom prst="rect">
                  <a:avLst/>
                </a:prstGeom>
                <a:blipFill>
                  <a:blip r:embed="rId4"/>
                  <a:stretch>
                    <a:fillRect l="-12766" r="-4255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A3DC973-6A51-D742-9F89-540FB4955426}"/>
              </a:ext>
            </a:extLst>
          </p:cNvPr>
          <p:cNvGrpSpPr/>
          <p:nvPr/>
        </p:nvGrpSpPr>
        <p:grpSpPr>
          <a:xfrm>
            <a:off x="1301430" y="2255950"/>
            <a:ext cx="1060489" cy="682152"/>
            <a:chOff x="1255131" y="2277248"/>
            <a:chExt cx="1060489" cy="682152"/>
          </a:xfrm>
        </p:grpSpPr>
        <p:sp>
          <p:nvSpPr>
            <p:cNvPr id="112" name="Line 106">
              <a:extLst>
                <a:ext uri="{FF2B5EF4-FFF2-40B4-BE49-F238E27FC236}">
                  <a16:creationId xmlns:a16="http://schemas.microsoft.com/office/drawing/2014/main" id="{7A1E08F8-168A-9346-A27E-3FDF702CD8A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434516" y="2751998"/>
              <a:ext cx="5524" cy="36429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CA267593-AEF9-1847-B2FF-59A4007BDF61}"/>
                </a:ext>
              </a:extLst>
            </p:cNvPr>
            <p:cNvGrpSpPr/>
            <p:nvPr/>
          </p:nvGrpSpPr>
          <p:grpSpPr>
            <a:xfrm>
              <a:off x="1609023" y="2277248"/>
              <a:ext cx="706597" cy="682152"/>
              <a:chOff x="1609023" y="2277248"/>
              <a:chExt cx="706597" cy="682152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AE0DD0BF-1995-6F48-B5C1-212E7E489205}"/>
                  </a:ext>
                </a:extLst>
              </p:cNvPr>
              <p:cNvGrpSpPr/>
              <p:nvPr/>
            </p:nvGrpSpPr>
            <p:grpSpPr>
              <a:xfrm>
                <a:off x="1609023" y="2709663"/>
                <a:ext cx="700151" cy="249737"/>
                <a:chOff x="3886200" y="2636088"/>
                <a:chExt cx="914400" cy="315538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8A835EEF-3446-2349-8000-DC7B7E45E5A6}"/>
                    </a:ext>
                  </a:extLst>
                </p:cNvPr>
                <p:cNvGrpSpPr/>
                <p:nvPr/>
              </p:nvGrpSpPr>
              <p:grpSpPr>
                <a:xfrm>
                  <a:off x="38862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D6DB2BB3-6291-484F-A4EE-5BAE2FCA175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F5D7CE26-33EB-D84D-A15D-330E42DC97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F866021-3B4C-7B4A-96ED-34337D8466DE}"/>
                    </a:ext>
                  </a:extLst>
                </p:cNvPr>
                <p:cNvGrpSpPr/>
                <p:nvPr/>
              </p:nvGrpSpPr>
              <p:grpSpPr>
                <a:xfrm>
                  <a:off x="41910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41565C03-72F5-4D49-9273-31498FB7AF6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D7277837-9719-7349-92E7-D2B217B4EF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346A558B-5854-D641-A45D-690E474ED2DB}"/>
                    </a:ext>
                  </a:extLst>
                </p:cNvPr>
                <p:cNvGrpSpPr/>
                <p:nvPr/>
              </p:nvGrpSpPr>
              <p:grpSpPr>
                <a:xfrm>
                  <a:off x="44958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DF91F7C6-6EA6-6A40-82E2-8B0CCC24D82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336D1DF0-A511-3642-9CA7-33A8FC81A5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8DCD8973-BA57-B94B-83D2-95134D10F2C5}"/>
                      </a:ext>
                    </a:extLst>
                  </p:cNvPr>
                  <p:cNvSpPr txBox="1"/>
                  <p:nvPr/>
                </p:nvSpPr>
                <p:spPr>
                  <a:xfrm>
                    <a:off x="1738539" y="2277248"/>
                    <a:ext cx="577081" cy="4042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𝑝𝑢</m:t>
                              </m:r>
                            </m:sup>
                          </m:sSub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8DCD8973-BA57-B94B-83D2-95134D10F2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8539" y="2277248"/>
                    <a:ext cx="577081" cy="4042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0870" r="-6522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4E88904-06E8-9E4F-860B-0A5170CA2B23}"/>
              </a:ext>
            </a:extLst>
          </p:cNvPr>
          <p:cNvGrpSpPr/>
          <p:nvPr/>
        </p:nvGrpSpPr>
        <p:grpSpPr>
          <a:xfrm>
            <a:off x="8131276" y="2279100"/>
            <a:ext cx="1536297" cy="666115"/>
            <a:chOff x="8084977" y="2300398"/>
            <a:chExt cx="1536297" cy="666115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CED3F27-E7E3-B549-B1EE-B14A6269A9A4}"/>
                </a:ext>
              </a:extLst>
            </p:cNvPr>
            <p:cNvGrpSpPr/>
            <p:nvPr/>
          </p:nvGrpSpPr>
          <p:grpSpPr>
            <a:xfrm rot="5400000">
              <a:off x="8756373" y="2101611"/>
              <a:ext cx="193506" cy="1536297"/>
              <a:chOff x="4484217" y="4914406"/>
              <a:chExt cx="130969" cy="1039796"/>
            </a:xfrm>
          </p:grpSpPr>
          <p:grpSp>
            <p:nvGrpSpPr>
              <p:cNvPr id="129" name="Group 97">
                <a:extLst>
                  <a:ext uri="{FF2B5EF4-FFF2-40B4-BE49-F238E27FC236}">
                    <a16:creationId xmlns:a16="http://schemas.microsoft.com/office/drawing/2014/main" id="{F15BFA17-D402-9649-95A9-87B77C15A1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055280"/>
                <a:ext cx="130969" cy="257175"/>
                <a:chOff x="2945" y="1768"/>
                <a:chExt cx="165" cy="330"/>
              </a:xfrm>
            </p:grpSpPr>
            <p:sp>
              <p:nvSpPr>
                <p:cNvPr id="138" name="Arc 98">
                  <a:extLst>
                    <a:ext uri="{FF2B5EF4-FFF2-40B4-BE49-F238E27FC236}">
                      <a16:creationId xmlns:a16="http://schemas.microsoft.com/office/drawing/2014/main" id="{CABF18E7-9A0A-9F49-A7C7-2405A322B8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139" name="Arc 99">
                  <a:extLst>
                    <a:ext uri="{FF2B5EF4-FFF2-40B4-BE49-F238E27FC236}">
                      <a16:creationId xmlns:a16="http://schemas.microsoft.com/office/drawing/2014/main" id="{C817A67C-A7AB-E34E-B365-B4C2CDA49E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60E4ED83-1F28-C647-B3CB-777728628E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311265"/>
                <a:ext cx="130969" cy="258366"/>
                <a:chOff x="2945" y="2096"/>
                <a:chExt cx="165" cy="330"/>
              </a:xfrm>
            </p:grpSpPr>
            <p:sp>
              <p:nvSpPr>
                <p:cNvPr id="136" name="Arc 101">
                  <a:extLst>
                    <a:ext uri="{FF2B5EF4-FFF2-40B4-BE49-F238E27FC236}">
                      <a16:creationId xmlns:a16="http://schemas.microsoft.com/office/drawing/2014/main" id="{5A467112-B34B-4A4A-8C3A-61AA4673B1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137" name="Arc 102">
                  <a:extLst>
                    <a:ext uri="{FF2B5EF4-FFF2-40B4-BE49-F238E27FC236}">
                      <a16:creationId xmlns:a16="http://schemas.microsoft.com/office/drawing/2014/main" id="{AC80F494-1D19-9A40-8564-F50E4A3BBC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131" name="Group 103">
                <a:extLst>
                  <a:ext uri="{FF2B5EF4-FFF2-40B4-BE49-F238E27FC236}">
                    <a16:creationId xmlns:a16="http://schemas.microsoft.com/office/drawing/2014/main" id="{49FD5514-9C45-3D42-AB7B-40E94DEE51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568440"/>
                <a:ext cx="130969" cy="258366"/>
                <a:chOff x="2945" y="2425"/>
                <a:chExt cx="165" cy="330"/>
              </a:xfrm>
            </p:grpSpPr>
            <p:sp>
              <p:nvSpPr>
                <p:cNvPr id="134" name="Arc 104">
                  <a:extLst>
                    <a:ext uri="{FF2B5EF4-FFF2-40B4-BE49-F238E27FC236}">
                      <a16:creationId xmlns:a16="http://schemas.microsoft.com/office/drawing/2014/main" id="{73C6B92A-9994-A844-9EAF-32A5BC8F9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135" name="Arc 105">
                  <a:extLst>
                    <a:ext uri="{FF2B5EF4-FFF2-40B4-BE49-F238E27FC236}">
                      <a16:creationId xmlns:a16="http://schemas.microsoft.com/office/drawing/2014/main" id="{84999F43-8CBA-AC42-9EAF-DA8B9E802E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DC6694D0-EECB-B64C-AFC4-6DAC47568F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600434" y="4914406"/>
                <a:ext cx="1193" cy="15926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1B6C4D52-6656-904F-866F-AE8E733FA8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96061" y="5825615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20732411-62E7-AF41-9726-C0A5D86BB55D}"/>
                    </a:ext>
                  </a:extLst>
                </p:cNvPr>
                <p:cNvSpPr txBox="1"/>
                <p:nvPr/>
              </p:nvSpPr>
              <p:spPr>
                <a:xfrm>
                  <a:off x="8623962" y="2300398"/>
                  <a:ext cx="585993" cy="404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𝑝𝑢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20732411-62E7-AF41-9726-C0A5D86BB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3962" y="2300398"/>
                  <a:ext cx="585993" cy="404598"/>
                </a:xfrm>
                <a:prstGeom prst="rect">
                  <a:avLst/>
                </a:prstGeom>
                <a:blipFill>
                  <a:blip r:embed="rId6"/>
                  <a:stretch>
                    <a:fillRect l="-10638" r="-638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34E00B0-F8E1-E445-85A3-240406857561}"/>
              </a:ext>
            </a:extLst>
          </p:cNvPr>
          <p:cNvGrpSpPr/>
          <p:nvPr/>
        </p:nvGrpSpPr>
        <p:grpSpPr>
          <a:xfrm>
            <a:off x="9642969" y="2279100"/>
            <a:ext cx="1040340" cy="773930"/>
            <a:chOff x="9596670" y="2300398"/>
            <a:chExt cx="1040340" cy="773930"/>
          </a:xfrm>
        </p:grpSpPr>
        <p:sp>
          <p:nvSpPr>
            <p:cNvPr id="141" name="Line 106">
              <a:extLst>
                <a:ext uri="{FF2B5EF4-FFF2-40B4-BE49-F238E27FC236}">
                  <a16:creationId xmlns:a16="http://schemas.microsoft.com/office/drawing/2014/main" id="{26F4A3D3-E31A-AB4F-A389-2720C5631BD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0452102" y="2747564"/>
              <a:ext cx="5524" cy="36429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D313D36E-796E-5A4C-8C9A-8C7C70F6453B}"/>
                </a:ext>
              </a:extLst>
            </p:cNvPr>
            <p:cNvGrpSpPr/>
            <p:nvPr/>
          </p:nvGrpSpPr>
          <p:grpSpPr>
            <a:xfrm>
              <a:off x="9596670" y="2300398"/>
              <a:ext cx="799191" cy="773930"/>
              <a:chOff x="9596670" y="2300398"/>
              <a:chExt cx="799191" cy="773930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9A9ACC80-EACD-9E4C-9B67-218EE34CD934}"/>
                  </a:ext>
                </a:extLst>
              </p:cNvPr>
              <p:cNvGrpSpPr/>
              <p:nvPr/>
            </p:nvGrpSpPr>
            <p:grpSpPr>
              <a:xfrm>
                <a:off x="9596670" y="2709663"/>
                <a:ext cx="700151" cy="249737"/>
                <a:chOff x="3886200" y="2636088"/>
                <a:chExt cx="914400" cy="315538"/>
              </a:xfrm>
            </p:grpSpPr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0DD20008-7CBC-8641-96F1-90A9A2DB15CB}"/>
                    </a:ext>
                  </a:extLst>
                </p:cNvPr>
                <p:cNvGrpSpPr/>
                <p:nvPr/>
              </p:nvGrpSpPr>
              <p:grpSpPr>
                <a:xfrm>
                  <a:off x="38862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26CF3559-4D3B-6D48-8558-558C4169DEC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7A576124-7487-A247-B837-4E7670BE92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B790B9F2-EB4B-3141-937E-C8C029233EED}"/>
                    </a:ext>
                  </a:extLst>
                </p:cNvPr>
                <p:cNvGrpSpPr/>
                <p:nvPr/>
              </p:nvGrpSpPr>
              <p:grpSpPr>
                <a:xfrm>
                  <a:off x="41910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6C8B9AED-5ADE-EE43-8DF8-9619D8FC37A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6C5E3259-88AE-6740-B215-CD307EBDE7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B56E4443-8B5D-A14C-B28E-89F9D3961CF9}"/>
                    </a:ext>
                  </a:extLst>
                </p:cNvPr>
                <p:cNvGrpSpPr/>
                <p:nvPr/>
              </p:nvGrpSpPr>
              <p:grpSpPr>
                <a:xfrm>
                  <a:off x="4495800" y="2636088"/>
                  <a:ext cx="304800" cy="315538"/>
                  <a:chOff x="3886200" y="2667000"/>
                  <a:chExt cx="304800" cy="315538"/>
                </a:xfrm>
              </p:grpSpPr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1AE430F1-DCDE-8042-B2C3-642ACD1A947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86200" y="2682456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4183DD73-CADE-014F-9F5D-C119583E50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600" y="2667000"/>
                    <a:ext cx="152400" cy="30008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C6619B30-50A5-5D42-B321-EC76BCED8221}"/>
                      </a:ext>
                    </a:extLst>
                  </p:cNvPr>
                  <p:cNvSpPr txBox="1"/>
                  <p:nvPr/>
                </p:nvSpPr>
                <p:spPr>
                  <a:xfrm>
                    <a:off x="9727408" y="2300398"/>
                    <a:ext cx="668453" cy="77393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𝑝𝑢</m:t>
                              </m:r>
                            </m:sup>
                          </m:sSubSup>
                        </m:oMath>
                      </m:oMathPara>
                    </a14:m>
                    <a:endParaRPr lang="en-US" sz="2400" dirty="0"/>
                  </a:p>
                  <a:p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C6619B30-50A5-5D42-B321-EC76BCED82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27408" y="2300398"/>
                    <a:ext cx="668453" cy="7739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8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A8B5BDB-4BB2-354F-8A05-D07042CEC062}"/>
              </a:ext>
            </a:extLst>
          </p:cNvPr>
          <p:cNvGrpSpPr/>
          <p:nvPr/>
        </p:nvGrpSpPr>
        <p:grpSpPr>
          <a:xfrm>
            <a:off x="10393746" y="2122311"/>
            <a:ext cx="1044071" cy="2765091"/>
            <a:chOff x="10347447" y="2143609"/>
            <a:chExt cx="1044071" cy="2765091"/>
          </a:xfrm>
        </p:grpSpPr>
        <p:sp>
          <p:nvSpPr>
            <p:cNvPr id="155" name="Oval 110">
              <a:extLst>
                <a:ext uri="{FF2B5EF4-FFF2-40B4-BE49-F238E27FC236}">
                  <a16:creationId xmlns:a16="http://schemas.microsoft.com/office/drawing/2014/main" id="{CE317669-3E7C-C642-921F-744A352F5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37458" y="4789079"/>
              <a:ext cx="123141" cy="119621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156" name="Oval 111">
              <a:extLst>
                <a:ext uri="{FF2B5EF4-FFF2-40B4-BE49-F238E27FC236}">
                  <a16:creationId xmlns:a16="http://schemas.microsoft.com/office/drawing/2014/main" id="{EE0B76EA-EC03-3341-9FDA-A1257C609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139" y="2869899"/>
              <a:ext cx="121381" cy="119621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157" name="Line 118">
              <a:extLst>
                <a:ext uri="{FF2B5EF4-FFF2-40B4-BE49-F238E27FC236}">
                  <a16:creationId xmlns:a16="http://schemas.microsoft.com/office/drawing/2014/main" id="{45EEBA18-216F-3F4A-B817-E03E413649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690416" y="3076162"/>
              <a:ext cx="1760" cy="163561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C52DE99C-57F7-6B4F-861C-C55B5BB908E8}"/>
                    </a:ext>
                  </a:extLst>
                </p:cNvPr>
                <p:cNvSpPr txBox="1"/>
                <p:nvPr/>
              </p:nvSpPr>
              <p:spPr>
                <a:xfrm>
                  <a:off x="10740762" y="3689336"/>
                  <a:ext cx="650756" cy="4638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𝑝𝑢</m:t>
                                </m:r>
                              </m:sup>
                            </m:sSubSup>
                            <m:r>
                              <m:rPr>
                                <m:nor/>
                              </m:rPr>
                              <a:rPr lang="en-US" sz="2400" dirty="0"/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C52DE99C-57F7-6B4F-861C-C55B5BB908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0762" y="3689336"/>
                  <a:ext cx="650756" cy="463845"/>
                </a:xfrm>
                <a:prstGeom prst="rect">
                  <a:avLst/>
                </a:prstGeom>
                <a:blipFill>
                  <a:blip r:embed="rId8"/>
                  <a:stretch>
                    <a:fillRect l="-11538" t="-2632" r="-19231" b="-26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9" name="Line 118">
              <a:extLst>
                <a:ext uri="{FF2B5EF4-FFF2-40B4-BE49-F238E27FC236}">
                  <a16:creationId xmlns:a16="http://schemas.microsoft.com/office/drawing/2014/main" id="{2A403C11-5EF8-0244-8934-F8F9F34FDC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47447" y="2639783"/>
              <a:ext cx="946732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FA41829E-57D2-A741-AC15-74D29419B67B}"/>
                    </a:ext>
                  </a:extLst>
                </p:cNvPr>
                <p:cNvSpPr txBox="1"/>
                <p:nvPr/>
              </p:nvSpPr>
              <p:spPr>
                <a:xfrm>
                  <a:off x="10581520" y="2143609"/>
                  <a:ext cx="568169" cy="4638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𝑝𝑢</m:t>
                                </m:r>
                              </m:sup>
                            </m:sSubSup>
                            <m:r>
                              <m:rPr>
                                <m:nor/>
                              </m:rPr>
                              <a:rPr lang="en-US" sz="2400" dirty="0"/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FA41829E-57D2-A741-AC15-74D29419B6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1520" y="2143609"/>
                  <a:ext cx="568169" cy="463845"/>
                </a:xfrm>
                <a:prstGeom prst="rect">
                  <a:avLst/>
                </a:prstGeom>
                <a:blipFill>
                  <a:blip r:embed="rId9"/>
                  <a:stretch>
                    <a:fillRect l="-10870" t="-2703" r="-19565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B391FC8-4D27-DF4B-A913-452E905850DC}"/>
              </a:ext>
            </a:extLst>
          </p:cNvPr>
          <p:cNvGrpSpPr/>
          <p:nvPr/>
        </p:nvGrpSpPr>
        <p:grpSpPr>
          <a:xfrm>
            <a:off x="609934" y="2137984"/>
            <a:ext cx="946732" cy="2748421"/>
            <a:chOff x="563635" y="2159282"/>
            <a:chExt cx="946732" cy="2748421"/>
          </a:xfrm>
        </p:grpSpPr>
        <p:sp>
          <p:nvSpPr>
            <p:cNvPr id="162" name="Oval 110">
              <a:extLst>
                <a:ext uri="{FF2B5EF4-FFF2-40B4-BE49-F238E27FC236}">
                  <a16:creationId xmlns:a16="http://schemas.microsoft.com/office/drawing/2014/main" id="{6457FBE4-07A2-C84B-9ABD-477583AEB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221" y="4788082"/>
              <a:ext cx="123141" cy="119621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163" name="Oval 111">
              <a:extLst>
                <a:ext uri="{FF2B5EF4-FFF2-40B4-BE49-F238E27FC236}">
                  <a16:creationId xmlns:a16="http://schemas.microsoft.com/office/drawing/2014/main" id="{C913216B-76F5-8E4C-AA2A-0240F4426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603" y="2868902"/>
              <a:ext cx="121381" cy="119621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18218763-E764-E745-8EEE-93ABE0A2FA9F}"/>
                    </a:ext>
                  </a:extLst>
                </p:cNvPr>
                <p:cNvSpPr txBox="1"/>
                <p:nvPr/>
              </p:nvSpPr>
              <p:spPr>
                <a:xfrm>
                  <a:off x="586728" y="3689336"/>
                  <a:ext cx="581826" cy="4634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𝑝𝑢</m:t>
                                </m:r>
                              </m:sup>
                            </m:sSubSup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18218763-E764-E745-8EEE-93ABE0A2F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728" y="3689336"/>
                  <a:ext cx="581826" cy="463460"/>
                </a:xfrm>
                <a:prstGeom prst="rect">
                  <a:avLst/>
                </a:prstGeom>
                <a:blipFill>
                  <a:blip r:embed="rId10"/>
                  <a:stretch>
                    <a:fillRect l="-10638" r="-4255" b="-13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5" name="Line 118">
              <a:extLst>
                <a:ext uri="{FF2B5EF4-FFF2-40B4-BE49-F238E27FC236}">
                  <a16:creationId xmlns:a16="http://schemas.microsoft.com/office/drawing/2014/main" id="{46B04BF6-35DE-8D4A-8E48-63995AA0F9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71187" y="3076162"/>
              <a:ext cx="1760" cy="163561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66" name="Line 118">
              <a:extLst>
                <a:ext uri="{FF2B5EF4-FFF2-40B4-BE49-F238E27FC236}">
                  <a16:creationId xmlns:a16="http://schemas.microsoft.com/office/drawing/2014/main" id="{C802758E-780D-024B-B58C-8B3AD7F48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3635" y="2667032"/>
              <a:ext cx="946732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EA0FE782-E84D-BD49-B5E0-E932D7807EB8}"/>
                    </a:ext>
                  </a:extLst>
                </p:cNvPr>
                <p:cNvSpPr txBox="1"/>
                <p:nvPr/>
              </p:nvSpPr>
              <p:spPr>
                <a:xfrm>
                  <a:off x="797708" y="2159282"/>
                  <a:ext cx="499239" cy="4634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𝑝𝑢</m:t>
                                </m:r>
                              </m:sup>
                            </m:sSubSup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EA0FE782-E84D-BD49-B5E0-E932D7807E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8" y="2159282"/>
                  <a:ext cx="499239" cy="463460"/>
                </a:xfrm>
                <a:prstGeom prst="rect">
                  <a:avLst/>
                </a:prstGeom>
                <a:blipFill>
                  <a:blip r:embed="rId11"/>
                  <a:stretch>
                    <a:fillRect l="-15000" r="-7500"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2370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ED29CF-8B78-0F40-95FE-732BDD7CD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Simplified t</a:t>
            </a:r>
            <a:r>
              <a:rPr lang="en-US" dirty="0">
                <a:solidFill>
                  <a:schemeClr val="tx1"/>
                </a:solidFill>
              </a:rPr>
              <a:t>ransformer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2CEF8-330B-C542-BB5C-01E58FCD4F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EC560C-305C-564A-9EF6-DDE93629ABCD}"/>
              </a:ext>
            </a:extLst>
          </p:cNvPr>
          <p:cNvGrpSpPr/>
          <p:nvPr/>
        </p:nvGrpSpPr>
        <p:grpSpPr>
          <a:xfrm>
            <a:off x="609935" y="1531987"/>
            <a:ext cx="6420707" cy="2008308"/>
            <a:chOff x="609935" y="1531987"/>
            <a:chExt cx="6420707" cy="2008308"/>
          </a:xfrm>
        </p:grpSpPr>
        <p:sp>
          <p:nvSpPr>
            <p:cNvPr id="55" name="Line 112">
              <a:extLst>
                <a:ext uri="{FF2B5EF4-FFF2-40B4-BE49-F238E27FC236}">
                  <a16:creationId xmlns:a16="http://schemas.microsoft.com/office/drawing/2014/main" id="{0829D4CF-06D0-174C-B2E1-6422D72C38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9167" y="3490620"/>
              <a:ext cx="5361467" cy="1756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 i="1">
                <a:latin typeface="+mn-lt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04BB6DD-084C-C040-8D69-03E6E9FB93A4}"/>
                </a:ext>
              </a:extLst>
            </p:cNvPr>
            <p:cNvGrpSpPr/>
            <p:nvPr/>
          </p:nvGrpSpPr>
          <p:grpSpPr>
            <a:xfrm>
              <a:off x="3482093" y="2124594"/>
              <a:ext cx="1001069" cy="1377755"/>
              <a:chOff x="3997707" y="2936796"/>
              <a:chExt cx="1196920" cy="1919050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B9BD982-ACD8-C14A-ACFE-80AE7E0D6589}"/>
                  </a:ext>
                </a:extLst>
              </p:cNvPr>
              <p:cNvGrpSpPr/>
              <p:nvPr/>
            </p:nvGrpSpPr>
            <p:grpSpPr>
              <a:xfrm>
                <a:off x="3997707" y="2959399"/>
                <a:ext cx="745237" cy="1896447"/>
                <a:chOff x="3997707" y="2959399"/>
                <a:chExt cx="745237" cy="1896447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FEC7A966-19CA-3042-B816-68AD291C6E9A}"/>
                    </a:ext>
                  </a:extLst>
                </p:cNvPr>
                <p:cNvGrpSpPr/>
                <p:nvPr/>
              </p:nvGrpSpPr>
              <p:grpSpPr>
                <a:xfrm>
                  <a:off x="4549438" y="2959399"/>
                  <a:ext cx="193506" cy="1896447"/>
                  <a:chOff x="4424100" y="3004655"/>
                  <a:chExt cx="130969" cy="1283553"/>
                </a:xfrm>
              </p:grpSpPr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8D34E028-BB13-1744-A5DA-7958B8387062}"/>
                      </a:ext>
                    </a:extLst>
                  </p:cNvPr>
                  <p:cNvGrpSpPr/>
                  <p:nvPr/>
                </p:nvGrpSpPr>
                <p:grpSpPr>
                  <a:xfrm>
                    <a:off x="4424100" y="3268468"/>
                    <a:ext cx="130969" cy="771526"/>
                    <a:chOff x="4424100" y="3132111"/>
                    <a:chExt cx="130969" cy="771526"/>
                  </a:xfrm>
                </p:grpSpPr>
                <p:grpSp>
                  <p:nvGrpSpPr>
                    <p:cNvPr id="67" name="Group 94">
                      <a:extLst>
                        <a:ext uri="{FF2B5EF4-FFF2-40B4-BE49-F238E27FC236}">
                          <a16:creationId xmlns:a16="http://schemas.microsoft.com/office/drawing/2014/main" id="{5F7F91BA-762F-BB46-9BB2-C1869D3CBCE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424100" y="3132111"/>
                      <a:ext cx="130969" cy="257175"/>
                      <a:chOff x="2949" y="1439"/>
                      <a:chExt cx="165" cy="330"/>
                    </a:xfrm>
                  </p:grpSpPr>
                  <p:sp>
                    <p:nvSpPr>
                      <p:cNvPr id="74" name="Arc 95">
                        <a:extLst>
                          <a:ext uri="{FF2B5EF4-FFF2-40B4-BE49-F238E27FC236}">
                            <a16:creationId xmlns:a16="http://schemas.microsoft.com/office/drawing/2014/main" id="{5C14CF3D-14DB-4042-8B81-8C438794914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49" y="1439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0" y="21600"/>
                            </a:moveTo>
                            <a:cubicBezTo>
                              <a:pt x="0" y="9670"/>
                              <a:pt x="9670" y="0"/>
                              <a:pt x="21599" y="0"/>
                            </a:cubicBezTo>
                          </a:path>
                          <a:path w="21600" h="21600" stroke="0" extrusionOk="0">
                            <a:moveTo>
                              <a:pt x="0" y="21600"/>
                            </a:moveTo>
                            <a:cubicBezTo>
                              <a:pt x="0" y="9670"/>
                              <a:pt x="9670" y="0"/>
                              <a:pt x="21599" y="0"/>
                            </a:cubicBezTo>
                            <a:lnTo>
                              <a:pt x="21600" y="21600"/>
                            </a:ln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381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400" i="1">
                          <a:latin typeface="+mn-lt"/>
                        </a:endParaRPr>
                      </a:p>
                    </p:txBody>
                  </p:sp>
                  <p:sp>
                    <p:nvSpPr>
                      <p:cNvPr id="75" name="Arc 96">
                        <a:extLst>
                          <a:ext uri="{FF2B5EF4-FFF2-40B4-BE49-F238E27FC236}">
                            <a16:creationId xmlns:a16="http://schemas.microsoft.com/office/drawing/2014/main" id="{1405A606-3FC9-BC45-B31A-0ADC0410E93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49" y="1604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21600"/>
                            </a:moveTo>
                            <a:cubicBezTo>
                              <a:pt x="9670" y="21600"/>
                              <a:pt x="0" y="11929"/>
                              <a:pt x="0" y="0"/>
                            </a:cubicBezTo>
                          </a:path>
                          <a:path w="21600" h="21600" stroke="0" extrusionOk="0">
                            <a:moveTo>
                              <a:pt x="21600" y="21600"/>
                            </a:moveTo>
                            <a:cubicBezTo>
                              <a:pt x="9670" y="21600"/>
                              <a:pt x="0" y="11929"/>
                              <a:pt x="0" y="0"/>
                            </a:cubicBezTo>
                            <a:lnTo>
                              <a:pt x="21600" y="0"/>
                            </a:lnTo>
                            <a:lnTo>
                              <a:pt x="21600" y="21600"/>
                            </a:lnTo>
                            <a:close/>
                          </a:path>
                        </a:pathLst>
                      </a:custGeom>
                      <a:noFill/>
                      <a:ln w="381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400" i="1">
                          <a:latin typeface="+mn-lt"/>
                        </a:endParaRPr>
                      </a:p>
                    </p:txBody>
                  </p:sp>
                </p:grpSp>
                <p:grpSp>
                  <p:nvGrpSpPr>
                    <p:cNvPr id="68" name="Group 97">
                      <a:extLst>
                        <a:ext uri="{FF2B5EF4-FFF2-40B4-BE49-F238E27FC236}">
                          <a16:creationId xmlns:a16="http://schemas.microsoft.com/office/drawing/2014/main" id="{B56621C8-4730-304C-8FFF-4220785DA14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424100" y="3389286"/>
                      <a:ext cx="130969" cy="257175"/>
                      <a:chOff x="2949" y="1768"/>
                      <a:chExt cx="165" cy="330"/>
                    </a:xfrm>
                  </p:grpSpPr>
                  <p:sp>
                    <p:nvSpPr>
                      <p:cNvPr id="72" name="Arc 98">
                        <a:extLst>
                          <a:ext uri="{FF2B5EF4-FFF2-40B4-BE49-F238E27FC236}">
                            <a16:creationId xmlns:a16="http://schemas.microsoft.com/office/drawing/2014/main" id="{10F4DE2D-D72A-334B-A7B2-ABF070648B8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49" y="1768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0" y="21600"/>
                            </a:moveTo>
                            <a:cubicBezTo>
                              <a:pt x="0" y="9670"/>
                              <a:pt x="9670" y="0"/>
                              <a:pt x="21599" y="0"/>
                            </a:cubicBezTo>
                          </a:path>
                          <a:path w="21600" h="21600" stroke="0" extrusionOk="0">
                            <a:moveTo>
                              <a:pt x="0" y="21600"/>
                            </a:moveTo>
                            <a:cubicBezTo>
                              <a:pt x="0" y="9670"/>
                              <a:pt x="9670" y="0"/>
                              <a:pt x="21599" y="0"/>
                            </a:cubicBezTo>
                            <a:lnTo>
                              <a:pt x="21600" y="21600"/>
                            </a:ln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381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400" i="1">
                          <a:latin typeface="+mn-lt"/>
                        </a:endParaRPr>
                      </a:p>
                    </p:txBody>
                  </p:sp>
                  <p:sp>
                    <p:nvSpPr>
                      <p:cNvPr id="73" name="Arc 99">
                        <a:extLst>
                          <a:ext uri="{FF2B5EF4-FFF2-40B4-BE49-F238E27FC236}">
                            <a16:creationId xmlns:a16="http://schemas.microsoft.com/office/drawing/2014/main" id="{8E07413C-875A-B642-9F6B-AE8BEB1E33A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49" y="1933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21600"/>
                            </a:moveTo>
                            <a:cubicBezTo>
                              <a:pt x="9670" y="21600"/>
                              <a:pt x="0" y="11929"/>
                              <a:pt x="0" y="0"/>
                            </a:cubicBezTo>
                          </a:path>
                          <a:path w="21600" h="21600" stroke="0" extrusionOk="0">
                            <a:moveTo>
                              <a:pt x="21600" y="21600"/>
                            </a:moveTo>
                            <a:cubicBezTo>
                              <a:pt x="9670" y="21600"/>
                              <a:pt x="0" y="11929"/>
                              <a:pt x="0" y="0"/>
                            </a:cubicBezTo>
                            <a:lnTo>
                              <a:pt x="21600" y="0"/>
                            </a:lnTo>
                            <a:lnTo>
                              <a:pt x="21600" y="21600"/>
                            </a:lnTo>
                            <a:close/>
                          </a:path>
                        </a:pathLst>
                      </a:custGeom>
                      <a:noFill/>
                      <a:ln w="381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400" i="1">
                          <a:latin typeface="+mn-lt"/>
                        </a:endParaRPr>
                      </a:p>
                    </p:txBody>
                  </p:sp>
                </p:grpSp>
                <p:grpSp>
                  <p:nvGrpSpPr>
                    <p:cNvPr id="69" name="Group 68">
                      <a:extLst>
                        <a:ext uri="{FF2B5EF4-FFF2-40B4-BE49-F238E27FC236}">
                          <a16:creationId xmlns:a16="http://schemas.microsoft.com/office/drawing/2014/main" id="{9489FD29-1833-0849-B88D-E8CA52E0FBC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424100" y="3645271"/>
                      <a:ext cx="130969" cy="258366"/>
                      <a:chOff x="2949" y="2096"/>
                      <a:chExt cx="165" cy="330"/>
                    </a:xfrm>
                  </p:grpSpPr>
                  <p:sp>
                    <p:nvSpPr>
                      <p:cNvPr id="70" name="Arc 101">
                        <a:extLst>
                          <a:ext uri="{FF2B5EF4-FFF2-40B4-BE49-F238E27FC236}">
                            <a16:creationId xmlns:a16="http://schemas.microsoft.com/office/drawing/2014/main" id="{D4D87262-191E-C840-BC13-BA5993ABFFE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49" y="2096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0" y="21600"/>
                            </a:moveTo>
                            <a:cubicBezTo>
                              <a:pt x="0" y="9670"/>
                              <a:pt x="9670" y="0"/>
                              <a:pt x="21599" y="0"/>
                            </a:cubicBezTo>
                          </a:path>
                          <a:path w="21600" h="21600" stroke="0" extrusionOk="0">
                            <a:moveTo>
                              <a:pt x="0" y="21600"/>
                            </a:moveTo>
                            <a:cubicBezTo>
                              <a:pt x="0" y="9670"/>
                              <a:pt x="9670" y="0"/>
                              <a:pt x="21599" y="0"/>
                            </a:cubicBezTo>
                            <a:lnTo>
                              <a:pt x="21600" y="21600"/>
                            </a:ln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381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400" i="1">
                          <a:latin typeface="+mn-lt"/>
                        </a:endParaRPr>
                      </a:p>
                    </p:txBody>
                  </p:sp>
                  <p:sp>
                    <p:nvSpPr>
                      <p:cNvPr id="71" name="Arc 102">
                        <a:extLst>
                          <a:ext uri="{FF2B5EF4-FFF2-40B4-BE49-F238E27FC236}">
                            <a16:creationId xmlns:a16="http://schemas.microsoft.com/office/drawing/2014/main" id="{4400FF54-FB95-604A-A57A-4E176153FD7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49" y="2261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21600"/>
                            </a:moveTo>
                            <a:cubicBezTo>
                              <a:pt x="9670" y="21600"/>
                              <a:pt x="0" y="11929"/>
                              <a:pt x="0" y="0"/>
                            </a:cubicBezTo>
                          </a:path>
                          <a:path w="21600" h="21600" stroke="0" extrusionOk="0">
                            <a:moveTo>
                              <a:pt x="21600" y="21600"/>
                            </a:moveTo>
                            <a:cubicBezTo>
                              <a:pt x="9670" y="21600"/>
                              <a:pt x="0" y="11929"/>
                              <a:pt x="0" y="0"/>
                            </a:cubicBezTo>
                            <a:lnTo>
                              <a:pt x="21600" y="0"/>
                            </a:lnTo>
                            <a:lnTo>
                              <a:pt x="21600" y="21600"/>
                            </a:lnTo>
                            <a:close/>
                          </a:path>
                        </a:pathLst>
                      </a:custGeom>
                      <a:noFill/>
                      <a:ln w="381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400" i="1">
                          <a:latin typeface="+mn-lt"/>
                        </a:endParaRPr>
                      </a:p>
                    </p:txBody>
                  </p:sp>
                </p:grpSp>
              </p:grpSp>
              <p:sp>
                <p:nvSpPr>
                  <p:cNvPr id="65" name="Line 106">
                    <a:extLst>
                      <a:ext uri="{FF2B5EF4-FFF2-40B4-BE49-F238E27FC236}">
                        <a16:creationId xmlns:a16="http://schemas.microsoft.com/office/drawing/2014/main" id="{1D160788-96C8-B74E-A417-E362E15744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32624" y="3004655"/>
                    <a:ext cx="0" cy="270176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66" name="Line 107">
                    <a:extLst>
                      <a:ext uri="{FF2B5EF4-FFF2-40B4-BE49-F238E27FC236}">
                        <a16:creationId xmlns:a16="http://schemas.microsoft.com/office/drawing/2014/main" id="{0A50DF7B-B30B-4845-BE4F-EE0C927E1CD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32768" y="4038208"/>
                    <a:ext cx="0" cy="250000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39153999-5C22-B549-A633-A0B99CCB52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7707" y="3690464"/>
                      <a:ext cx="526380" cy="40896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𝑝𝑢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39153999-5C22-B549-A633-A0B99CCB52F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97707" y="3690464"/>
                      <a:ext cx="526380" cy="408960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11429" r="-5714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1" name="Line 113">
                <a:extLst>
                  <a:ext uri="{FF2B5EF4-FFF2-40B4-BE49-F238E27FC236}">
                    <a16:creationId xmlns:a16="http://schemas.microsoft.com/office/drawing/2014/main" id="{F767D2F5-70AC-A947-B611-E6E7948A45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224168" y="2936796"/>
                <a:ext cx="970459" cy="351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A2E6350-A56E-BB43-BEDA-32A8D32FBF8D}"/>
                </a:ext>
              </a:extLst>
            </p:cNvPr>
            <p:cNvGrpSpPr/>
            <p:nvPr/>
          </p:nvGrpSpPr>
          <p:grpSpPr>
            <a:xfrm>
              <a:off x="2681389" y="2124701"/>
              <a:ext cx="989884" cy="1365919"/>
              <a:chOff x="3040351" y="2936944"/>
              <a:chExt cx="1183547" cy="1902564"/>
            </a:xfrm>
          </p:grpSpPr>
          <p:sp>
            <p:nvSpPr>
              <p:cNvPr id="77" name="Line 113">
                <a:extLst>
                  <a:ext uri="{FF2B5EF4-FFF2-40B4-BE49-F238E27FC236}">
                    <a16:creationId xmlns:a16="http://schemas.microsoft.com/office/drawing/2014/main" id="{24E37FEE-F549-4F4E-BE1C-53369A3DD4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87371" y="2936944"/>
                <a:ext cx="636527" cy="307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5F250160-A6ED-7F4B-A0DD-67489852A275}"/>
                  </a:ext>
                </a:extLst>
              </p:cNvPr>
              <p:cNvGrpSpPr/>
              <p:nvPr/>
            </p:nvGrpSpPr>
            <p:grpSpPr>
              <a:xfrm>
                <a:off x="3040351" y="2936988"/>
                <a:ext cx="783296" cy="1902520"/>
                <a:chOff x="3040351" y="2936988"/>
                <a:chExt cx="783296" cy="1902520"/>
              </a:xfrm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559C74E1-FD8C-1740-B87D-2265ACAADB8E}"/>
                    </a:ext>
                  </a:extLst>
                </p:cNvPr>
                <p:cNvGrpSpPr/>
                <p:nvPr/>
              </p:nvGrpSpPr>
              <p:grpSpPr>
                <a:xfrm>
                  <a:off x="3573910" y="2936988"/>
                  <a:ext cx="249737" cy="1902520"/>
                  <a:chOff x="3951620" y="2989487"/>
                  <a:chExt cx="169027" cy="1287663"/>
                </a:xfrm>
              </p:grpSpPr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FBC52EDC-D589-514F-8B3F-F30579EB0C2B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3799196" y="3549699"/>
                    <a:ext cx="473876" cy="169027"/>
                    <a:chOff x="3886200" y="2636088"/>
                    <a:chExt cx="914400" cy="315538"/>
                  </a:xfrm>
                </p:grpSpPr>
                <p:grpSp>
                  <p:nvGrpSpPr>
                    <p:cNvPr id="84" name="Group 83">
                      <a:extLst>
                        <a:ext uri="{FF2B5EF4-FFF2-40B4-BE49-F238E27FC236}">
                          <a16:creationId xmlns:a16="http://schemas.microsoft.com/office/drawing/2014/main" id="{15477627-9DCE-0243-BDD5-461333A7BA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86200" y="2636088"/>
                      <a:ext cx="304800" cy="315538"/>
                      <a:chOff x="3886200" y="2667000"/>
                      <a:chExt cx="304800" cy="315538"/>
                    </a:xfrm>
                  </p:grpSpPr>
                  <p:cxnSp>
                    <p:nvCxnSpPr>
                      <p:cNvPr id="91" name="Straight Connector 90">
                        <a:extLst>
                          <a:ext uri="{FF2B5EF4-FFF2-40B4-BE49-F238E27FC236}">
                            <a16:creationId xmlns:a16="http://schemas.microsoft.com/office/drawing/2014/main" id="{E9CA4AD3-2D26-A048-983B-4F42443A214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3886200" y="2682456"/>
                        <a:ext cx="152400" cy="300082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4" name="Straight Connector 93">
                        <a:extLst>
                          <a:ext uri="{FF2B5EF4-FFF2-40B4-BE49-F238E27FC236}">
                            <a16:creationId xmlns:a16="http://schemas.microsoft.com/office/drawing/2014/main" id="{55ABB1E9-E3B0-4346-8AF5-297914D2F7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4038600" y="2667000"/>
                        <a:ext cx="152400" cy="300082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5" name="Group 84">
                      <a:extLst>
                        <a:ext uri="{FF2B5EF4-FFF2-40B4-BE49-F238E27FC236}">
                          <a16:creationId xmlns:a16="http://schemas.microsoft.com/office/drawing/2014/main" id="{84DED2FF-2F1F-FF45-AAA3-31918764F6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91000" y="2636088"/>
                      <a:ext cx="304800" cy="315538"/>
                      <a:chOff x="3886200" y="2667000"/>
                      <a:chExt cx="304800" cy="315538"/>
                    </a:xfrm>
                  </p:grpSpPr>
                  <p:cxnSp>
                    <p:nvCxnSpPr>
                      <p:cNvPr id="89" name="Straight Connector 88">
                        <a:extLst>
                          <a:ext uri="{FF2B5EF4-FFF2-40B4-BE49-F238E27FC236}">
                            <a16:creationId xmlns:a16="http://schemas.microsoft.com/office/drawing/2014/main" id="{6AA9E607-E694-1041-89F0-F487AD2D80F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3886200" y="2682456"/>
                        <a:ext cx="152400" cy="300082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0" name="Straight Connector 89">
                        <a:extLst>
                          <a:ext uri="{FF2B5EF4-FFF2-40B4-BE49-F238E27FC236}">
                            <a16:creationId xmlns:a16="http://schemas.microsoft.com/office/drawing/2014/main" id="{7AF8F1DB-B087-9E45-890E-7C4D02C9F2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4038600" y="2667000"/>
                        <a:ext cx="152400" cy="300082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6" name="Group 85">
                      <a:extLst>
                        <a:ext uri="{FF2B5EF4-FFF2-40B4-BE49-F238E27FC236}">
                          <a16:creationId xmlns:a16="http://schemas.microsoft.com/office/drawing/2014/main" id="{CE4C2B25-57DF-A541-9A10-BC6B2E086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95800" y="2636088"/>
                      <a:ext cx="304800" cy="315538"/>
                      <a:chOff x="3886200" y="2667000"/>
                      <a:chExt cx="304800" cy="315538"/>
                    </a:xfrm>
                  </p:grpSpPr>
                  <p:cxnSp>
                    <p:nvCxnSpPr>
                      <p:cNvPr id="87" name="Straight Connector 86">
                        <a:extLst>
                          <a:ext uri="{FF2B5EF4-FFF2-40B4-BE49-F238E27FC236}">
                            <a16:creationId xmlns:a16="http://schemas.microsoft.com/office/drawing/2014/main" id="{D0CCF378-D333-8846-AA89-8E05051E2D2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3886200" y="2682456"/>
                        <a:ext cx="152400" cy="300082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8" name="Straight Connector 87">
                        <a:extLst>
                          <a:ext uri="{FF2B5EF4-FFF2-40B4-BE49-F238E27FC236}">
                            <a16:creationId xmlns:a16="http://schemas.microsoft.com/office/drawing/2014/main" id="{49445BC3-D06A-1C44-83BB-DD65E33EEF2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4038600" y="2667000"/>
                        <a:ext cx="152400" cy="300082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82" name="Line 106">
                    <a:extLst>
                      <a:ext uri="{FF2B5EF4-FFF2-40B4-BE49-F238E27FC236}">
                        <a16:creationId xmlns:a16="http://schemas.microsoft.com/office/drawing/2014/main" id="{7F9C787C-2FFA-A34C-9BB6-092703ECFB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097819" y="2989487"/>
                    <a:ext cx="0" cy="414582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83" name="Line 106">
                    <a:extLst>
                      <a:ext uri="{FF2B5EF4-FFF2-40B4-BE49-F238E27FC236}">
                        <a16:creationId xmlns:a16="http://schemas.microsoft.com/office/drawing/2014/main" id="{041DB700-F49C-1B40-AA8C-A4B74742B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101218" y="3862568"/>
                    <a:ext cx="0" cy="414582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0F46C65A-F86F-8541-AEEC-47EC990793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40351" y="3697241"/>
                      <a:ext cx="519327" cy="40896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𝑝𝑢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0F46C65A-F86F-8541-AEEC-47EC9907936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40351" y="3697241"/>
                      <a:ext cx="519327" cy="40896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4286" r="-2857"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BD8650BC-09B1-3D45-8D2F-93D469B4251B}"/>
                </a:ext>
              </a:extLst>
            </p:cNvPr>
            <p:cNvGrpSpPr/>
            <p:nvPr/>
          </p:nvGrpSpPr>
          <p:grpSpPr>
            <a:xfrm>
              <a:off x="2050698" y="1663143"/>
              <a:ext cx="1108270" cy="477628"/>
              <a:chOff x="2286271" y="2300398"/>
              <a:chExt cx="1325094" cy="665280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FA244BD4-C3E7-614C-ADC2-4DD23518ECB6}"/>
                  </a:ext>
                </a:extLst>
              </p:cNvPr>
              <p:cNvGrpSpPr/>
              <p:nvPr/>
            </p:nvGrpSpPr>
            <p:grpSpPr>
              <a:xfrm rot="5400000">
                <a:off x="2852065" y="2206378"/>
                <a:ext cx="193506" cy="1325094"/>
                <a:chOff x="4484217" y="5055280"/>
                <a:chExt cx="130969" cy="896850"/>
              </a:xfrm>
            </p:grpSpPr>
            <p:grpSp>
              <p:nvGrpSpPr>
                <p:cNvPr id="101" name="Group 97">
                  <a:extLst>
                    <a:ext uri="{FF2B5EF4-FFF2-40B4-BE49-F238E27FC236}">
                      <a16:creationId xmlns:a16="http://schemas.microsoft.com/office/drawing/2014/main" id="{BEB6337A-E292-FD46-A48F-695221A9248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4217" y="5055280"/>
                  <a:ext cx="130969" cy="257175"/>
                  <a:chOff x="2945" y="1768"/>
                  <a:chExt cx="165" cy="330"/>
                </a:xfrm>
              </p:grpSpPr>
              <p:sp>
                <p:nvSpPr>
                  <p:cNvPr id="109" name="Arc 98">
                    <a:extLst>
                      <a:ext uri="{FF2B5EF4-FFF2-40B4-BE49-F238E27FC236}">
                        <a16:creationId xmlns:a16="http://schemas.microsoft.com/office/drawing/2014/main" id="{F093DC0B-F8B9-7845-9462-8E2AAE33F2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110" name="Arc 99">
                    <a:extLst>
                      <a:ext uri="{FF2B5EF4-FFF2-40B4-BE49-F238E27FC236}">
                        <a16:creationId xmlns:a16="http://schemas.microsoft.com/office/drawing/2014/main" id="{857C8B88-E8D1-6646-8D0E-0CD993D156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FD58E136-CC7F-814F-8990-EE45CA97DFD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4217" y="5311265"/>
                  <a:ext cx="130969" cy="258366"/>
                  <a:chOff x="2945" y="2096"/>
                  <a:chExt cx="165" cy="330"/>
                </a:xfrm>
              </p:grpSpPr>
              <p:sp>
                <p:nvSpPr>
                  <p:cNvPr id="107" name="Arc 101">
                    <a:extLst>
                      <a:ext uri="{FF2B5EF4-FFF2-40B4-BE49-F238E27FC236}">
                        <a16:creationId xmlns:a16="http://schemas.microsoft.com/office/drawing/2014/main" id="{0E5B21EF-D54A-7746-A210-FD9605A73F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108" name="Arc 102">
                    <a:extLst>
                      <a:ext uri="{FF2B5EF4-FFF2-40B4-BE49-F238E27FC236}">
                        <a16:creationId xmlns:a16="http://schemas.microsoft.com/office/drawing/2014/main" id="{64F09D62-6DCB-114B-9B4F-D864D38542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p:grpSp>
              <p:nvGrpSpPr>
                <p:cNvPr id="103" name="Group 103">
                  <a:extLst>
                    <a:ext uri="{FF2B5EF4-FFF2-40B4-BE49-F238E27FC236}">
                      <a16:creationId xmlns:a16="http://schemas.microsoft.com/office/drawing/2014/main" id="{B53F2E6D-30BD-4E40-BDDA-F65E19A884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4217" y="5568440"/>
                  <a:ext cx="130969" cy="258366"/>
                  <a:chOff x="2945" y="2425"/>
                  <a:chExt cx="165" cy="330"/>
                </a:xfrm>
              </p:grpSpPr>
              <p:sp>
                <p:nvSpPr>
                  <p:cNvPr id="105" name="Arc 104">
                    <a:extLst>
                      <a:ext uri="{FF2B5EF4-FFF2-40B4-BE49-F238E27FC236}">
                        <a16:creationId xmlns:a16="http://schemas.microsoft.com/office/drawing/2014/main" id="{860E327A-E66C-4D47-8A82-6F65DC415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106" name="Arc 105">
                    <a:extLst>
                      <a:ext uri="{FF2B5EF4-FFF2-40B4-BE49-F238E27FC236}">
                        <a16:creationId xmlns:a16="http://schemas.microsoft.com/office/drawing/2014/main" id="{1153357C-F775-4A46-A1F8-67F52312BC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p:sp>
              <p:nvSpPr>
                <p:cNvPr id="104" name="Line 107">
                  <a:extLst>
                    <a:ext uri="{FF2B5EF4-FFF2-40B4-BE49-F238E27FC236}">
                      <a16:creationId xmlns:a16="http://schemas.microsoft.com/office/drawing/2014/main" id="{369C20A7-3B3D-2548-A150-02375D9E19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600017" y="5819265"/>
                  <a:ext cx="1539" cy="132865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0E716E8-829A-5143-BEB1-AE68078BB42A}"/>
                      </a:ext>
                    </a:extLst>
                  </p:cNvPr>
                  <p:cNvSpPr txBox="1"/>
                  <p:nvPr/>
                </p:nvSpPr>
                <p:spPr>
                  <a:xfrm>
                    <a:off x="2839890" y="2300398"/>
                    <a:ext cx="526380" cy="4222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𝑝𝑢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0E716E8-829A-5143-BEB1-AE68078BB4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9890" y="2300398"/>
                    <a:ext cx="526380" cy="4222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1111" r="-555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9A3DC973-6A51-D742-9F89-540FB4955426}"/>
                </a:ext>
              </a:extLst>
            </p:cNvPr>
            <p:cNvGrpSpPr/>
            <p:nvPr/>
          </p:nvGrpSpPr>
          <p:grpSpPr>
            <a:xfrm>
              <a:off x="1188282" y="1651081"/>
              <a:ext cx="881571" cy="489741"/>
              <a:chOff x="1255131" y="2277248"/>
              <a:chExt cx="1054043" cy="682152"/>
            </a:xfrm>
          </p:grpSpPr>
          <p:sp>
            <p:nvSpPr>
              <p:cNvPr id="112" name="Line 106">
                <a:extLst>
                  <a:ext uri="{FF2B5EF4-FFF2-40B4-BE49-F238E27FC236}">
                    <a16:creationId xmlns:a16="http://schemas.microsoft.com/office/drawing/2014/main" id="{7A1E08F8-168A-9346-A27E-3FDF702CD8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1434516" y="2751998"/>
                <a:ext cx="5524" cy="36429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CA267593-AEF9-1847-B2FF-59A4007BDF61}"/>
                  </a:ext>
                </a:extLst>
              </p:cNvPr>
              <p:cNvGrpSpPr/>
              <p:nvPr/>
            </p:nvGrpSpPr>
            <p:grpSpPr>
              <a:xfrm>
                <a:off x="1609023" y="2277248"/>
                <a:ext cx="700151" cy="682152"/>
                <a:chOff x="1609023" y="2277248"/>
                <a:chExt cx="700151" cy="682152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AE0DD0BF-1995-6F48-B5C1-212E7E489205}"/>
                    </a:ext>
                  </a:extLst>
                </p:cNvPr>
                <p:cNvGrpSpPr/>
                <p:nvPr/>
              </p:nvGrpSpPr>
              <p:grpSpPr>
                <a:xfrm>
                  <a:off x="1609023" y="2709663"/>
                  <a:ext cx="700151" cy="249737"/>
                  <a:chOff x="3886200" y="2636088"/>
                  <a:chExt cx="914400" cy="315538"/>
                </a:xfrm>
              </p:grpSpPr>
              <p:grpSp>
                <p:nvGrpSpPr>
                  <p:cNvPr id="116" name="Group 115">
                    <a:extLst>
                      <a:ext uri="{FF2B5EF4-FFF2-40B4-BE49-F238E27FC236}">
                        <a16:creationId xmlns:a16="http://schemas.microsoft.com/office/drawing/2014/main" id="{8A835EEF-3446-2349-8000-DC7B7E45E5A6}"/>
                      </a:ext>
                    </a:extLst>
                  </p:cNvPr>
                  <p:cNvGrpSpPr/>
                  <p:nvPr/>
                </p:nvGrpSpPr>
                <p:grpSpPr>
                  <a:xfrm>
                    <a:off x="38862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124" name="Straight Connector 123">
                      <a:extLst>
                        <a:ext uri="{FF2B5EF4-FFF2-40B4-BE49-F238E27FC236}">
                          <a16:creationId xmlns:a16="http://schemas.microsoft.com/office/drawing/2014/main" id="{D6DB2BB3-6291-484F-A4EE-5BAE2FCA175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5" name="Straight Connector 124">
                      <a:extLst>
                        <a:ext uri="{FF2B5EF4-FFF2-40B4-BE49-F238E27FC236}">
                          <a16:creationId xmlns:a16="http://schemas.microsoft.com/office/drawing/2014/main" id="{F5D7CE26-33EB-D84D-A15D-330E42DC97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7" name="Group 116">
                    <a:extLst>
                      <a:ext uri="{FF2B5EF4-FFF2-40B4-BE49-F238E27FC236}">
                        <a16:creationId xmlns:a16="http://schemas.microsoft.com/office/drawing/2014/main" id="{4F866021-3B4C-7B4A-96ED-34337D8466DE}"/>
                      </a:ext>
                    </a:extLst>
                  </p:cNvPr>
                  <p:cNvGrpSpPr/>
                  <p:nvPr/>
                </p:nvGrpSpPr>
                <p:grpSpPr>
                  <a:xfrm>
                    <a:off x="41910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122" name="Straight Connector 121">
                      <a:extLst>
                        <a:ext uri="{FF2B5EF4-FFF2-40B4-BE49-F238E27FC236}">
                          <a16:creationId xmlns:a16="http://schemas.microsoft.com/office/drawing/2014/main" id="{41565C03-72F5-4D49-9273-31498FB7AF6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Straight Connector 122">
                      <a:extLst>
                        <a:ext uri="{FF2B5EF4-FFF2-40B4-BE49-F238E27FC236}">
                          <a16:creationId xmlns:a16="http://schemas.microsoft.com/office/drawing/2014/main" id="{D7277837-9719-7349-92E7-D2B217B4EF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8" name="Group 117">
                    <a:extLst>
                      <a:ext uri="{FF2B5EF4-FFF2-40B4-BE49-F238E27FC236}">
                        <a16:creationId xmlns:a16="http://schemas.microsoft.com/office/drawing/2014/main" id="{346A558B-5854-D641-A45D-690E474ED2DB}"/>
                      </a:ext>
                    </a:extLst>
                  </p:cNvPr>
                  <p:cNvGrpSpPr/>
                  <p:nvPr/>
                </p:nvGrpSpPr>
                <p:grpSpPr>
                  <a:xfrm>
                    <a:off x="44958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120" name="Straight Connector 119">
                      <a:extLst>
                        <a:ext uri="{FF2B5EF4-FFF2-40B4-BE49-F238E27FC236}">
                          <a16:creationId xmlns:a16="http://schemas.microsoft.com/office/drawing/2014/main" id="{DF91F7C6-6EA6-6A40-82E2-8B0CCC24D82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" name="Straight Connector 120">
                      <a:extLst>
                        <a:ext uri="{FF2B5EF4-FFF2-40B4-BE49-F238E27FC236}">
                          <a16:creationId xmlns:a16="http://schemas.microsoft.com/office/drawing/2014/main" id="{336D1DF0-A511-3642-9CA7-33A8FC81A54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5" name="TextBox 114">
                      <a:extLst>
                        <a:ext uri="{FF2B5EF4-FFF2-40B4-BE49-F238E27FC236}">
                          <a16:creationId xmlns:a16="http://schemas.microsoft.com/office/drawing/2014/main" id="{8DCD8973-BA57-B94B-83D2-95134D10F2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8539" y="2277248"/>
                      <a:ext cx="519327" cy="4222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𝑝𝑢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15" name="TextBox 114">
                      <a:extLst>
                        <a:ext uri="{FF2B5EF4-FFF2-40B4-BE49-F238E27FC236}">
                          <a16:creationId xmlns:a16="http://schemas.microsoft.com/office/drawing/2014/main" id="{8DCD8973-BA57-B94B-83D2-95134D10F2C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38539" y="2277248"/>
                      <a:ext cx="519327" cy="42226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1429" r="-5714" b="-1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4E88904-06E8-9E4F-860B-0A5170CA2B23}"/>
                </a:ext>
              </a:extLst>
            </p:cNvPr>
            <p:cNvGrpSpPr/>
            <p:nvPr/>
          </p:nvGrpSpPr>
          <p:grpSpPr>
            <a:xfrm>
              <a:off x="4319415" y="1667701"/>
              <a:ext cx="1284914" cy="478228"/>
              <a:chOff x="8084977" y="2300398"/>
              <a:chExt cx="1536297" cy="666115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3CED3F27-E7E3-B549-B1EE-B14A6269A9A4}"/>
                  </a:ext>
                </a:extLst>
              </p:cNvPr>
              <p:cNvGrpSpPr/>
              <p:nvPr/>
            </p:nvGrpSpPr>
            <p:grpSpPr>
              <a:xfrm rot="5400000">
                <a:off x="8756373" y="2101611"/>
                <a:ext cx="193506" cy="1536297"/>
                <a:chOff x="4484217" y="4914406"/>
                <a:chExt cx="130969" cy="1039796"/>
              </a:xfrm>
            </p:grpSpPr>
            <p:grpSp>
              <p:nvGrpSpPr>
                <p:cNvPr id="129" name="Group 97">
                  <a:extLst>
                    <a:ext uri="{FF2B5EF4-FFF2-40B4-BE49-F238E27FC236}">
                      <a16:creationId xmlns:a16="http://schemas.microsoft.com/office/drawing/2014/main" id="{F15BFA17-D402-9649-95A9-87B77C15A1E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4217" y="5055280"/>
                  <a:ext cx="130969" cy="257175"/>
                  <a:chOff x="2945" y="1768"/>
                  <a:chExt cx="165" cy="330"/>
                </a:xfrm>
              </p:grpSpPr>
              <p:sp>
                <p:nvSpPr>
                  <p:cNvPr id="138" name="Arc 98">
                    <a:extLst>
                      <a:ext uri="{FF2B5EF4-FFF2-40B4-BE49-F238E27FC236}">
                        <a16:creationId xmlns:a16="http://schemas.microsoft.com/office/drawing/2014/main" id="{CABF18E7-9A0A-9F49-A7C7-2405A322B8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139" name="Arc 99">
                    <a:extLst>
                      <a:ext uri="{FF2B5EF4-FFF2-40B4-BE49-F238E27FC236}">
                        <a16:creationId xmlns:a16="http://schemas.microsoft.com/office/drawing/2014/main" id="{C817A67C-A7AB-E34E-B365-B4C2CDA49E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60E4ED83-1F28-C647-B3CB-777728628E3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4217" y="5311265"/>
                  <a:ext cx="130969" cy="258366"/>
                  <a:chOff x="2945" y="2096"/>
                  <a:chExt cx="165" cy="330"/>
                </a:xfrm>
              </p:grpSpPr>
              <p:sp>
                <p:nvSpPr>
                  <p:cNvPr id="136" name="Arc 101">
                    <a:extLst>
                      <a:ext uri="{FF2B5EF4-FFF2-40B4-BE49-F238E27FC236}">
                        <a16:creationId xmlns:a16="http://schemas.microsoft.com/office/drawing/2014/main" id="{5A467112-B34B-4A4A-8C3A-61AA4673B1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137" name="Arc 102">
                    <a:extLst>
                      <a:ext uri="{FF2B5EF4-FFF2-40B4-BE49-F238E27FC236}">
                        <a16:creationId xmlns:a16="http://schemas.microsoft.com/office/drawing/2014/main" id="{AC80F494-1D19-9A40-8564-F50E4A3BBC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p:grpSp>
              <p:nvGrpSpPr>
                <p:cNvPr id="131" name="Group 103">
                  <a:extLst>
                    <a:ext uri="{FF2B5EF4-FFF2-40B4-BE49-F238E27FC236}">
                      <a16:creationId xmlns:a16="http://schemas.microsoft.com/office/drawing/2014/main" id="{49FD5514-9C45-3D42-AB7B-40E94DEE51F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4217" y="5568440"/>
                  <a:ext cx="130969" cy="258366"/>
                  <a:chOff x="2945" y="2425"/>
                  <a:chExt cx="165" cy="330"/>
                </a:xfrm>
              </p:grpSpPr>
              <p:sp>
                <p:nvSpPr>
                  <p:cNvPr id="134" name="Arc 104">
                    <a:extLst>
                      <a:ext uri="{FF2B5EF4-FFF2-40B4-BE49-F238E27FC236}">
                        <a16:creationId xmlns:a16="http://schemas.microsoft.com/office/drawing/2014/main" id="{73C6B92A-9994-A844-9EAF-32A5BC8F9B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135" name="Arc 105">
                    <a:extLst>
                      <a:ext uri="{FF2B5EF4-FFF2-40B4-BE49-F238E27FC236}">
                        <a16:creationId xmlns:a16="http://schemas.microsoft.com/office/drawing/2014/main" id="{84999F43-8CBA-AC42-9EAF-DA8B9E802E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p:sp>
              <p:nvSpPr>
                <p:cNvPr id="132" name="Line 106">
                  <a:extLst>
                    <a:ext uri="{FF2B5EF4-FFF2-40B4-BE49-F238E27FC236}">
                      <a16:creationId xmlns:a16="http://schemas.microsoft.com/office/drawing/2014/main" id="{DC6694D0-EECB-B64C-AFC4-6DAC47568F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600434" y="4914406"/>
                  <a:ext cx="1193" cy="159263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133" name="Line 107">
                  <a:extLst>
                    <a:ext uri="{FF2B5EF4-FFF2-40B4-BE49-F238E27FC236}">
                      <a16:creationId xmlns:a16="http://schemas.microsoft.com/office/drawing/2014/main" id="{1B6C4D52-6656-904F-866F-AE8E733FA8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96061" y="5825615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20732411-62E7-AF41-9726-C0A5D86BB55D}"/>
                      </a:ext>
                    </a:extLst>
                  </p:cNvPr>
                  <p:cNvSpPr txBox="1"/>
                  <p:nvPr/>
                </p:nvSpPr>
                <p:spPr>
                  <a:xfrm>
                    <a:off x="8623962" y="2300398"/>
                    <a:ext cx="526380" cy="42262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𝑝𝑢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20732411-62E7-AF41-9726-C0A5D86BB5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23962" y="2300398"/>
                    <a:ext cx="526380" cy="42262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1111" r="-2778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D34E00B0-F8E1-E445-85A3-240406857561}"/>
                </a:ext>
              </a:extLst>
            </p:cNvPr>
            <p:cNvGrpSpPr/>
            <p:nvPr/>
          </p:nvGrpSpPr>
          <p:grpSpPr>
            <a:xfrm>
              <a:off x="5583751" y="1667701"/>
              <a:ext cx="870110" cy="580415"/>
              <a:chOff x="9596670" y="2300398"/>
              <a:chExt cx="1040340" cy="808450"/>
            </a:xfrm>
          </p:grpSpPr>
          <p:sp>
            <p:nvSpPr>
              <p:cNvPr id="141" name="Line 106">
                <a:extLst>
                  <a:ext uri="{FF2B5EF4-FFF2-40B4-BE49-F238E27FC236}">
                    <a16:creationId xmlns:a16="http://schemas.microsoft.com/office/drawing/2014/main" id="{26F4A3D3-E31A-AB4F-A389-2720C5631B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10452102" y="2747564"/>
                <a:ext cx="5524" cy="36429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D313D36E-796E-5A4C-8C9A-8C7C70F6453B}"/>
                  </a:ext>
                </a:extLst>
              </p:cNvPr>
              <p:cNvGrpSpPr/>
              <p:nvPr/>
            </p:nvGrpSpPr>
            <p:grpSpPr>
              <a:xfrm>
                <a:off x="9596670" y="2300398"/>
                <a:ext cx="755479" cy="808450"/>
                <a:chOff x="9596670" y="2300398"/>
                <a:chExt cx="755479" cy="808450"/>
              </a:xfrm>
            </p:grpSpPr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9A9ACC80-EACD-9E4C-9B67-218EE34CD934}"/>
                    </a:ext>
                  </a:extLst>
                </p:cNvPr>
                <p:cNvGrpSpPr/>
                <p:nvPr/>
              </p:nvGrpSpPr>
              <p:grpSpPr>
                <a:xfrm>
                  <a:off x="9596670" y="2709663"/>
                  <a:ext cx="700151" cy="249737"/>
                  <a:chOff x="3886200" y="2636088"/>
                  <a:chExt cx="914400" cy="315538"/>
                </a:xfrm>
              </p:grpSpPr>
              <p:grpSp>
                <p:nvGrpSpPr>
                  <p:cNvPr id="145" name="Group 144">
                    <a:extLst>
                      <a:ext uri="{FF2B5EF4-FFF2-40B4-BE49-F238E27FC236}">
                        <a16:creationId xmlns:a16="http://schemas.microsoft.com/office/drawing/2014/main" id="{0DD20008-7CBC-8641-96F1-90A9A2DB15CB}"/>
                      </a:ext>
                    </a:extLst>
                  </p:cNvPr>
                  <p:cNvGrpSpPr/>
                  <p:nvPr/>
                </p:nvGrpSpPr>
                <p:grpSpPr>
                  <a:xfrm>
                    <a:off x="38862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26CF3559-4D3B-6D48-8558-558C4169DEC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7A576124-7487-A247-B837-4E7670BE92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6" name="Group 145">
                    <a:extLst>
                      <a:ext uri="{FF2B5EF4-FFF2-40B4-BE49-F238E27FC236}">
                        <a16:creationId xmlns:a16="http://schemas.microsoft.com/office/drawing/2014/main" id="{B790B9F2-EB4B-3141-937E-C8C029233EED}"/>
                      </a:ext>
                    </a:extLst>
                  </p:cNvPr>
                  <p:cNvGrpSpPr/>
                  <p:nvPr/>
                </p:nvGrpSpPr>
                <p:grpSpPr>
                  <a:xfrm>
                    <a:off x="41910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150" name="Straight Connector 149">
                      <a:extLst>
                        <a:ext uri="{FF2B5EF4-FFF2-40B4-BE49-F238E27FC236}">
                          <a16:creationId xmlns:a16="http://schemas.microsoft.com/office/drawing/2014/main" id="{6C8B9AED-5ADE-EE43-8DF8-9619D8FC37A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6C5E3259-88AE-6740-B215-CD307EBDE7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B56E4443-8B5D-A14C-B28E-89F9D3961CF9}"/>
                      </a:ext>
                    </a:extLst>
                  </p:cNvPr>
                  <p:cNvGrpSpPr/>
                  <p:nvPr/>
                </p:nvGrpSpPr>
                <p:grpSpPr>
                  <a:xfrm>
                    <a:off x="44958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148" name="Straight Connector 147">
                      <a:extLst>
                        <a:ext uri="{FF2B5EF4-FFF2-40B4-BE49-F238E27FC236}">
                          <a16:creationId xmlns:a16="http://schemas.microsoft.com/office/drawing/2014/main" id="{1AE430F1-DCDE-8042-B2C3-642ACD1A947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Straight Connector 148">
                      <a:extLst>
                        <a:ext uri="{FF2B5EF4-FFF2-40B4-BE49-F238E27FC236}">
                          <a16:creationId xmlns:a16="http://schemas.microsoft.com/office/drawing/2014/main" id="{4183DD73-CADE-014F-9F5D-C119583E509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C6619B30-50A5-5D42-B321-EC76BCED82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27408" y="2300398"/>
                      <a:ext cx="624741" cy="80845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𝑝𝑢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  <a:p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C6619B30-50A5-5D42-B321-EC76BCED822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727408" y="2300398"/>
                      <a:ext cx="624741" cy="80845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23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CA8B5BDB-4BB2-354F-8A05-D07042CEC062}"/>
                </a:ext>
              </a:extLst>
            </p:cNvPr>
            <p:cNvGrpSpPr/>
            <p:nvPr/>
          </p:nvGrpSpPr>
          <p:grpSpPr>
            <a:xfrm>
              <a:off x="6211679" y="1531987"/>
              <a:ext cx="818963" cy="2008308"/>
              <a:chOff x="10347447" y="2111363"/>
              <a:chExt cx="979186" cy="2797337"/>
            </a:xfrm>
          </p:grpSpPr>
          <p:sp>
            <p:nvSpPr>
              <p:cNvPr id="155" name="Oval 110">
                <a:extLst>
                  <a:ext uri="{FF2B5EF4-FFF2-40B4-BE49-F238E27FC236}">
                    <a16:creationId xmlns:a16="http://schemas.microsoft.com/office/drawing/2014/main" id="{CE317669-3E7C-C642-921F-744A352F5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37458" y="4789079"/>
                <a:ext cx="12314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156" name="Oval 111">
                <a:extLst>
                  <a:ext uri="{FF2B5EF4-FFF2-40B4-BE49-F238E27FC236}">
                    <a16:creationId xmlns:a16="http://schemas.microsoft.com/office/drawing/2014/main" id="{EE0B76EA-EC03-3341-9FDA-A1257C609E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3139" y="2869899"/>
                <a:ext cx="12138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157" name="Line 118">
                <a:extLst>
                  <a:ext uri="{FF2B5EF4-FFF2-40B4-BE49-F238E27FC236}">
                    <a16:creationId xmlns:a16="http://schemas.microsoft.com/office/drawing/2014/main" id="{45EEBA18-216F-3F4A-B817-E03E413649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690416" y="3076162"/>
                <a:ext cx="1760" cy="163561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C52DE99C-57F7-6B4F-861C-C55B5BB908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740762" y="3689336"/>
                    <a:ext cx="585871" cy="4845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𝑝𝑢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C52DE99C-57F7-6B4F-861C-C55B5BB908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0762" y="3689336"/>
                    <a:ext cx="585871" cy="48451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0256" t="-3448" r="-17949" b="-241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9" name="Line 118">
                <a:extLst>
                  <a:ext uri="{FF2B5EF4-FFF2-40B4-BE49-F238E27FC236}">
                    <a16:creationId xmlns:a16="http://schemas.microsoft.com/office/drawing/2014/main" id="{2A403C11-5EF8-0244-8934-F8F9F34FDC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347447" y="2639783"/>
                <a:ext cx="946732" cy="0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FA41829E-57D2-A741-AC15-74D29419B67B}"/>
                      </a:ext>
                    </a:extLst>
                  </p:cNvPr>
                  <p:cNvSpPr txBox="1"/>
                  <p:nvPr/>
                </p:nvSpPr>
                <p:spPr>
                  <a:xfrm>
                    <a:off x="10581520" y="2111363"/>
                    <a:ext cx="512350" cy="4845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𝑝𝑢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FA41829E-57D2-A741-AC15-74D29419B6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81520" y="2111363"/>
                    <a:ext cx="512350" cy="48451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1429" t="-3571" r="-20000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B391FC8-4D27-DF4B-A913-452E905850DC}"/>
                </a:ext>
              </a:extLst>
            </p:cNvPr>
            <p:cNvGrpSpPr/>
            <p:nvPr/>
          </p:nvGrpSpPr>
          <p:grpSpPr>
            <a:xfrm>
              <a:off x="609935" y="1535397"/>
              <a:ext cx="791819" cy="2004186"/>
              <a:chOff x="563635" y="2116110"/>
              <a:chExt cx="946732" cy="2791593"/>
            </a:xfrm>
          </p:grpSpPr>
          <p:sp>
            <p:nvSpPr>
              <p:cNvPr id="162" name="Oval 110">
                <a:extLst>
                  <a:ext uri="{FF2B5EF4-FFF2-40B4-BE49-F238E27FC236}">
                    <a16:creationId xmlns:a16="http://schemas.microsoft.com/office/drawing/2014/main" id="{6457FBE4-07A2-C84B-9ABD-477583AEB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221" y="4788082"/>
                <a:ext cx="12314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163" name="Oval 111">
                <a:extLst>
                  <a:ext uri="{FF2B5EF4-FFF2-40B4-BE49-F238E27FC236}">
                    <a16:creationId xmlns:a16="http://schemas.microsoft.com/office/drawing/2014/main" id="{C913216B-76F5-8E4C-AA2A-0240F44260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6603" y="2868902"/>
                <a:ext cx="12138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8218763-E764-E745-8EEE-93ABE0A2FA9F}"/>
                      </a:ext>
                    </a:extLst>
                  </p:cNvPr>
                  <p:cNvSpPr txBox="1"/>
                  <p:nvPr/>
                </p:nvSpPr>
                <p:spPr>
                  <a:xfrm>
                    <a:off x="586728" y="3689337"/>
                    <a:ext cx="522622" cy="4840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𝑝𝑢</m:t>
                                  </m:r>
                                </m:sup>
                              </m:sSubSup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8218763-E764-E745-8EEE-93ABE0A2FA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728" y="3689337"/>
                    <a:ext cx="522622" cy="48407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1429" r="-5714" b="-103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5" name="Line 118">
                <a:extLst>
                  <a:ext uri="{FF2B5EF4-FFF2-40B4-BE49-F238E27FC236}">
                    <a16:creationId xmlns:a16="http://schemas.microsoft.com/office/drawing/2014/main" id="{46B04BF6-35DE-8D4A-8E48-63995AA0F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71187" y="3076162"/>
                <a:ext cx="1760" cy="163561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" name="Line 118">
                <a:extLst>
                  <a:ext uri="{FF2B5EF4-FFF2-40B4-BE49-F238E27FC236}">
                    <a16:creationId xmlns:a16="http://schemas.microsoft.com/office/drawing/2014/main" id="{C802758E-780D-024B-B58C-8B3AD7F48A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3635" y="2667032"/>
                <a:ext cx="946732" cy="0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EA0FE782-E84D-BD49-B5E0-E932D7807EB8}"/>
                      </a:ext>
                    </a:extLst>
                  </p:cNvPr>
                  <p:cNvSpPr txBox="1"/>
                  <p:nvPr/>
                </p:nvSpPr>
                <p:spPr>
                  <a:xfrm>
                    <a:off x="797708" y="2116110"/>
                    <a:ext cx="449102" cy="48406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𝑝𝑢</m:t>
                                  </m:r>
                                </m:sup>
                              </m:sSubSup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EA0FE782-E84D-BD49-B5E0-E932D7807E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708" y="2116110"/>
                    <a:ext cx="449102" cy="48406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2903" r="-3226" b="-137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7896FB60-728A-D542-AC24-4AA8C15A9395}"/>
                  </a:ext>
                </a:extLst>
              </p:cNvPr>
              <p:cNvSpPr txBox="1"/>
              <p:nvPr/>
            </p:nvSpPr>
            <p:spPr>
              <a:xfrm>
                <a:off x="169035" y="5025126"/>
                <a:ext cx="4314127" cy="496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𝑝𝑢</m:t>
                          </m:r>
                        </m:sup>
                      </m:sSub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𝑝𝑢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≫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𝑝𝑢</m:t>
                          </m:r>
                        </m:sup>
                      </m:sSub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𝑝𝑢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𝑝𝑢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𝑝𝑢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7896FB60-728A-D542-AC24-4AA8C15A9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35" y="5025126"/>
                <a:ext cx="4314127" cy="496931"/>
              </a:xfrm>
              <a:prstGeom prst="rect">
                <a:avLst/>
              </a:prstGeom>
              <a:blipFill>
                <a:blip r:embed="rId12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1BC2B3F-CDD6-8445-95F3-7F980C625BFE}"/>
              </a:ext>
            </a:extLst>
          </p:cNvPr>
          <p:cNvGrpSpPr/>
          <p:nvPr/>
        </p:nvGrpSpPr>
        <p:grpSpPr>
          <a:xfrm>
            <a:off x="4495715" y="4022630"/>
            <a:ext cx="7593834" cy="2008308"/>
            <a:chOff x="4495715" y="4022630"/>
            <a:chExt cx="7593834" cy="2008308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4C3B8F1F-5007-524B-B349-731B6308CEA1}"/>
                </a:ext>
              </a:extLst>
            </p:cNvPr>
            <p:cNvSpPr/>
            <p:nvPr/>
          </p:nvSpPr>
          <p:spPr>
            <a:xfrm>
              <a:off x="4495715" y="5102237"/>
              <a:ext cx="891560" cy="319250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Line 112">
              <a:extLst>
                <a:ext uri="{FF2B5EF4-FFF2-40B4-BE49-F238E27FC236}">
                  <a16:creationId xmlns:a16="http://schemas.microsoft.com/office/drawing/2014/main" id="{3F76C63E-A368-1A4A-8F06-4BB6876621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38074" y="5981263"/>
              <a:ext cx="5361467" cy="1756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 i="1">
                <a:latin typeface="+mn-lt"/>
              </a:endParaRPr>
            </a:p>
          </p:txBody>
        </p: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3EF574F7-BCF0-7642-97FD-9104D5A61AE0}"/>
                </a:ext>
              </a:extLst>
            </p:cNvPr>
            <p:cNvGrpSpPr/>
            <p:nvPr/>
          </p:nvGrpSpPr>
          <p:grpSpPr>
            <a:xfrm>
              <a:off x="7109605" y="4153786"/>
              <a:ext cx="1108270" cy="477628"/>
              <a:chOff x="2286271" y="2300398"/>
              <a:chExt cx="1325094" cy="665280"/>
            </a:xfrm>
          </p:grpSpPr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F2388EFF-BC39-8047-8FDD-18094495FD0C}"/>
                  </a:ext>
                </a:extLst>
              </p:cNvPr>
              <p:cNvGrpSpPr/>
              <p:nvPr/>
            </p:nvGrpSpPr>
            <p:grpSpPr>
              <a:xfrm rot="5400000">
                <a:off x="2852065" y="2206378"/>
                <a:ext cx="193506" cy="1325094"/>
                <a:chOff x="4484217" y="5055280"/>
                <a:chExt cx="130969" cy="896850"/>
              </a:xfrm>
            </p:grpSpPr>
            <p:grpSp>
              <p:nvGrpSpPr>
                <p:cNvPr id="339" name="Group 97">
                  <a:extLst>
                    <a:ext uri="{FF2B5EF4-FFF2-40B4-BE49-F238E27FC236}">
                      <a16:creationId xmlns:a16="http://schemas.microsoft.com/office/drawing/2014/main" id="{77EC4475-5E43-5946-9BF2-F83C4280DB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4217" y="5055280"/>
                  <a:ext cx="130969" cy="257175"/>
                  <a:chOff x="2945" y="1768"/>
                  <a:chExt cx="165" cy="330"/>
                </a:xfrm>
              </p:grpSpPr>
              <p:sp>
                <p:nvSpPr>
                  <p:cNvPr id="347" name="Arc 98">
                    <a:extLst>
                      <a:ext uri="{FF2B5EF4-FFF2-40B4-BE49-F238E27FC236}">
                        <a16:creationId xmlns:a16="http://schemas.microsoft.com/office/drawing/2014/main" id="{66F2BB8A-B327-D740-9FFC-29159CD382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348" name="Arc 99">
                    <a:extLst>
                      <a:ext uri="{FF2B5EF4-FFF2-40B4-BE49-F238E27FC236}">
                        <a16:creationId xmlns:a16="http://schemas.microsoft.com/office/drawing/2014/main" id="{87980F2B-BB07-5A4B-A6DB-8C266C98D7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p:grpSp>
              <p:nvGrpSpPr>
                <p:cNvPr id="340" name="Group 339">
                  <a:extLst>
                    <a:ext uri="{FF2B5EF4-FFF2-40B4-BE49-F238E27FC236}">
                      <a16:creationId xmlns:a16="http://schemas.microsoft.com/office/drawing/2014/main" id="{47AD3B38-A878-714E-AA4C-13706F2554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4217" y="5311265"/>
                  <a:ext cx="130969" cy="258366"/>
                  <a:chOff x="2945" y="2096"/>
                  <a:chExt cx="165" cy="330"/>
                </a:xfrm>
              </p:grpSpPr>
              <p:sp>
                <p:nvSpPr>
                  <p:cNvPr id="345" name="Arc 101">
                    <a:extLst>
                      <a:ext uri="{FF2B5EF4-FFF2-40B4-BE49-F238E27FC236}">
                        <a16:creationId xmlns:a16="http://schemas.microsoft.com/office/drawing/2014/main" id="{A50A2932-2A0B-2243-8CC8-3E3D478432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346" name="Arc 102">
                    <a:extLst>
                      <a:ext uri="{FF2B5EF4-FFF2-40B4-BE49-F238E27FC236}">
                        <a16:creationId xmlns:a16="http://schemas.microsoft.com/office/drawing/2014/main" id="{5D021CF3-6FC9-FC42-8F04-B451E56AFD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p:grpSp>
              <p:nvGrpSpPr>
                <p:cNvPr id="341" name="Group 103">
                  <a:extLst>
                    <a:ext uri="{FF2B5EF4-FFF2-40B4-BE49-F238E27FC236}">
                      <a16:creationId xmlns:a16="http://schemas.microsoft.com/office/drawing/2014/main" id="{82F98FB8-F10E-1749-81A7-80D43EE2B5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4217" y="5568440"/>
                  <a:ext cx="130969" cy="258366"/>
                  <a:chOff x="2945" y="2425"/>
                  <a:chExt cx="165" cy="330"/>
                </a:xfrm>
              </p:grpSpPr>
              <p:sp>
                <p:nvSpPr>
                  <p:cNvPr id="343" name="Arc 104">
                    <a:extLst>
                      <a:ext uri="{FF2B5EF4-FFF2-40B4-BE49-F238E27FC236}">
                        <a16:creationId xmlns:a16="http://schemas.microsoft.com/office/drawing/2014/main" id="{414BAD00-43E3-3A43-97BE-BF676B8730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344" name="Arc 105">
                    <a:extLst>
                      <a:ext uri="{FF2B5EF4-FFF2-40B4-BE49-F238E27FC236}">
                        <a16:creationId xmlns:a16="http://schemas.microsoft.com/office/drawing/2014/main" id="{1E8706D7-C574-8C4A-A7F4-65D015D114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p:sp>
              <p:nvSpPr>
                <p:cNvPr id="342" name="Line 107">
                  <a:extLst>
                    <a:ext uri="{FF2B5EF4-FFF2-40B4-BE49-F238E27FC236}">
                      <a16:creationId xmlns:a16="http://schemas.microsoft.com/office/drawing/2014/main" id="{1E26EA02-F180-2F46-8F4C-8ED1FC6BE8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600017" y="5819265"/>
                  <a:ext cx="1539" cy="132865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8" name="TextBox 337">
                    <a:extLst>
                      <a:ext uri="{FF2B5EF4-FFF2-40B4-BE49-F238E27FC236}">
                        <a16:creationId xmlns:a16="http://schemas.microsoft.com/office/drawing/2014/main" id="{1E045D32-0118-5147-A71E-6AEC11648D0E}"/>
                      </a:ext>
                    </a:extLst>
                  </p:cNvPr>
                  <p:cNvSpPr txBox="1"/>
                  <p:nvPr/>
                </p:nvSpPr>
                <p:spPr>
                  <a:xfrm>
                    <a:off x="2839890" y="2300398"/>
                    <a:ext cx="526380" cy="4222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𝑝𝑢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8" name="TextBox 337">
                    <a:extLst>
                      <a:ext uri="{FF2B5EF4-FFF2-40B4-BE49-F238E27FC236}">
                        <a16:creationId xmlns:a16="http://schemas.microsoft.com/office/drawing/2014/main" id="{1E045D32-0118-5147-A71E-6AEC11648D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9890" y="2300398"/>
                    <a:ext cx="526380" cy="42226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1429" r="-5714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9B345428-ED9F-684D-B144-1132840FD066}"/>
                </a:ext>
              </a:extLst>
            </p:cNvPr>
            <p:cNvGrpSpPr/>
            <p:nvPr/>
          </p:nvGrpSpPr>
          <p:grpSpPr>
            <a:xfrm>
              <a:off x="6247189" y="4141724"/>
              <a:ext cx="881571" cy="489741"/>
              <a:chOff x="1255131" y="2277248"/>
              <a:chExt cx="1054043" cy="682152"/>
            </a:xfrm>
          </p:grpSpPr>
          <p:sp>
            <p:nvSpPr>
              <p:cNvPr id="324" name="Line 106">
                <a:extLst>
                  <a:ext uri="{FF2B5EF4-FFF2-40B4-BE49-F238E27FC236}">
                    <a16:creationId xmlns:a16="http://schemas.microsoft.com/office/drawing/2014/main" id="{C2995653-76E9-7C4B-B77B-EAF09E3123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1434516" y="2751998"/>
                <a:ext cx="5524" cy="36429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grpSp>
            <p:nvGrpSpPr>
              <p:cNvPr id="325" name="Group 324">
                <a:extLst>
                  <a:ext uri="{FF2B5EF4-FFF2-40B4-BE49-F238E27FC236}">
                    <a16:creationId xmlns:a16="http://schemas.microsoft.com/office/drawing/2014/main" id="{F36E90BC-E9C6-4849-8901-311411F8C024}"/>
                  </a:ext>
                </a:extLst>
              </p:cNvPr>
              <p:cNvGrpSpPr/>
              <p:nvPr/>
            </p:nvGrpSpPr>
            <p:grpSpPr>
              <a:xfrm>
                <a:off x="1609023" y="2277248"/>
                <a:ext cx="700151" cy="682152"/>
                <a:chOff x="1609023" y="2277248"/>
                <a:chExt cx="700151" cy="682152"/>
              </a:xfrm>
            </p:grpSpPr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E37AA328-F805-DB48-B049-782B093EA20D}"/>
                    </a:ext>
                  </a:extLst>
                </p:cNvPr>
                <p:cNvGrpSpPr/>
                <p:nvPr/>
              </p:nvGrpSpPr>
              <p:grpSpPr>
                <a:xfrm>
                  <a:off x="1609023" y="2709663"/>
                  <a:ext cx="700151" cy="249737"/>
                  <a:chOff x="3886200" y="2636088"/>
                  <a:chExt cx="914400" cy="315538"/>
                </a:xfrm>
              </p:grpSpPr>
              <p:grpSp>
                <p:nvGrpSpPr>
                  <p:cNvPr id="328" name="Group 327">
                    <a:extLst>
                      <a:ext uri="{FF2B5EF4-FFF2-40B4-BE49-F238E27FC236}">
                        <a16:creationId xmlns:a16="http://schemas.microsoft.com/office/drawing/2014/main" id="{2C5AFF9A-DC6B-EA49-994B-C1D4D2528926}"/>
                      </a:ext>
                    </a:extLst>
                  </p:cNvPr>
                  <p:cNvGrpSpPr/>
                  <p:nvPr/>
                </p:nvGrpSpPr>
                <p:grpSpPr>
                  <a:xfrm>
                    <a:off x="38862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335" name="Straight Connector 334">
                      <a:extLst>
                        <a:ext uri="{FF2B5EF4-FFF2-40B4-BE49-F238E27FC236}">
                          <a16:creationId xmlns:a16="http://schemas.microsoft.com/office/drawing/2014/main" id="{AB0DE1D1-B301-4C45-8BB1-94CEDC9040E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6" name="Straight Connector 335">
                      <a:extLst>
                        <a:ext uri="{FF2B5EF4-FFF2-40B4-BE49-F238E27FC236}">
                          <a16:creationId xmlns:a16="http://schemas.microsoft.com/office/drawing/2014/main" id="{1185C1A6-79D0-C747-BABE-D4BF2581DD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29" name="Group 328">
                    <a:extLst>
                      <a:ext uri="{FF2B5EF4-FFF2-40B4-BE49-F238E27FC236}">
                        <a16:creationId xmlns:a16="http://schemas.microsoft.com/office/drawing/2014/main" id="{FC2D5A11-9A64-8544-A1EF-BD9D69FDCABD}"/>
                      </a:ext>
                    </a:extLst>
                  </p:cNvPr>
                  <p:cNvGrpSpPr/>
                  <p:nvPr/>
                </p:nvGrpSpPr>
                <p:grpSpPr>
                  <a:xfrm>
                    <a:off x="41910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333" name="Straight Connector 332">
                      <a:extLst>
                        <a:ext uri="{FF2B5EF4-FFF2-40B4-BE49-F238E27FC236}">
                          <a16:creationId xmlns:a16="http://schemas.microsoft.com/office/drawing/2014/main" id="{04E71953-68D0-9844-BA92-F6AFF2CB8F4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4" name="Straight Connector 333">
                      <a:extLst>
                        <a:ext uri="{FF2B5EF4-FFF2-40B4-BE49-F238E27FC236}">
                          <a16:creationId xmlns:a16="http://schemas.microsoft.com/office/drawing/2014/main" id="{8A927DFD-552B-B546-AD9F-355E0D2C48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30" name="Group 329">
                    <a:extLst>
                      <a:ext uri="{FF2B5EF4-FFF2-40B4-BE49-F238E27FC236}">
                        <a16:creationId xmlns:a16="http://schemas.microsoft.com/office/drawing/2014/main" id="{5ED2A9F7-4E1B-394D-963D-ED0CD64AAEAC}"/>
                      </a:ext>
                    </a:extLst>
                  </p:cNvPr>
                  <p:cNvGrpSpPr/>
                  <p:nvPr/>
                </p:nvGrpSpPr>
                <p:grpSpPr>
                  <a:xfrm>
                    <a:off x="44958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331" name="Straight Connector 330">
                      <a:extLst>
                        <a:ext uri="{FF2B5EF4-FFF2-40B4-BE49-F238E27FC236}">
                          <a16:creationId xmlns:a16="http://schemas.microsoft.com/office/drawing/2014/main" id="{F4768152-61A3-BE44-95B3-3B0E2BDD222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2" name="Straight Connector 331">
                      <a:extLst>
                        <a:ext uri="{FF2B5EF4-FFF2-40B4-BE49-F238E27FC236}">
                          <a16:creationId xmlns:a16="http://schemas.microsoft.com/office/drawing/2014/main" id="{26DB0F5A-C5AE-F742-A6E3-A03B03BC5D8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7" name="TextBox 326">
                      <a:extLst>
                        <a:ext uri="{FF2B5EF4-FFF2-40B4-BE49-F238E27FC236}">
                          <a16:creationId xmlns:a16="http://schemas.microsoft.com/office/drawing/2014/main" id="{442D55DF-1FC1-DB41-AF88-3FED54A559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8539" y="2277248"/>
                      <a:ext cx="519327" cy="4222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𝑝𝑢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7" name="TextBox 326">
                      <a:extLst>
                        <a:ext uri="{FF2B5EF4-FFF2-40B4-BE49-F238E27FC236}">
                          <a16:creationId xmlns:a16="http://schemas.microsoft.com/office/drawing/2014/main" id="{442D55DF-1FC1-DB41-AF88-3FED54A5599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38539" y="2277248"/>
                      <a:ext cx="519327" cy="422266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1429" r="-5714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5879116E-798F-D046-9BD9-360FDDE56A96}"/>
                </a:ext>
              </a:extLst>
            </p:cNvPr>
            <p:cNvGrpSpPr/>
            <p:nvPr/>
          </p:nvGrpSpPr>
          <p:grpSpPr>
            <a:xfrm>
              <a:off x="8211742" y="4158345"/>
              <a:ext cx="2451494" cy="478229"/>
              <a:chOff x="6690165" y="2300398"/>
              <a:chExt cx="2931109" cy="666116"/>
            </a:xfrm>
          </p:grpSpPr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990C24ED-54B9-CD48-BCE7-AD5CC30E8D96}"/>
                  </a:ext>
                </a:extLst>
              </p:cNvPr>
              <p:cNvGrpSpPr/>
              <p:nvPr/>
            </p:nvGrpSpPr>
            <p:grpSpPr>
              <a:xfrm rot="5400000">
                <a:off x="8058967" y="1404206"/>
                <a:ext cx="193506" cy="2931109"/>
                <a:chOff x="4484217" y="4914406"/>
                <a:chExt cx="130969" cy="1983832"/>
              </a:xfrm>
            </p:grpSpPr>
            <p:grpSp>
              <p:nvGrpSpPr>
                <p:cNvPr id="313" name="Group 97">
                  <a:extLst>
                    <a:ext uri="{FF2B5EF4-FFF2-40B4-BE49-F238E27FC236}">
                      <a16:creationId xmlns:a16="http://schemas.microsoft.com/office/drawing/2014/main" id="{E89BD0CA-E7CF-1746-BEF8-D3EBB8F9C94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4217" y="5055280"/>
                  <a:ext cx="130969" cy="257175"/>
                  <a:chOff x="2945" y="1768"/>
                  <a:chExt cx="165" cy="330"/>
                </a:xfrm>
              </p:grpSpPr>
              <p:sp>
                <p:nvSpPr>
                  <p:cNvPr id="322" name="Arc 98">
                    <a:extLst>
                      <a:ext uri="{FF2B5EF4-FFF2-40B4-BE49-F238E27FC236}">
                        <a16:creationId xmlns:a16="http://schemas.microsoft.com/office/drawing/2014/main" id="{EBB2D4FA-C01C-FA40-B8C4-8E72A4B741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323" name="Arc 99">
                    <a:extLst>
                      <a:ext uri="{FF2B5EF4-FFF2-40B4-BE49-F238E27FC236}">
                        <a16:creationId xmlns:a16="http://schemas.microsoft.com/office/drawing/2014/main" id="{F1CC5870-18DD-584E-8EFE-5306F2E8ED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p:grpSp>
              <p:nvGrpSpPr>
                <p:cNvPr id="314" name="Group 313">
                  <a:extLst>
                    <a:ext uri="{FF2B5EF4-FFF2-40B4-BE49-F238E27FC236}">
                      <a16:creationId xmlns:a16="http://schemas.microsoft.com/office/drawing/2014/main" id="{D1BDDA8F-A7C8-934E-B4E9-0464050B03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4217" y="5311265"/>
                  <a:ext cx="130969" cy="258366"/>
                  <a:chOff x="2945" y="2096"/>
                  <a:chExt cx="165" cy="330"/>
                </a:xfrm>
              </p:grpSpPr>
              <p:sp>
                <p:nvSpPr>
                  <p:cNvPr id="320" name="Arc 101">
                    <a:extLst>
                      <a:ext uri="{FF2B5EF4-FFF2-40B4-BE49-F238E27FC236}">
                        <a16:creationId xmlns:a16="http://schemas.microsoft.com/office/drawing/2014/main" id="{404B7F8C-D755-6447-BFF8-A50433BE63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321" name="Arc 102">
                    <a:extLst>
                      <a:ext uri="{FF2B5EF4-FFF2-40B4-BE49-F238E27FC236}">
                        <a16:creationId xmlns:a16="http://schemas.microsoft.com/office/drawing/2014/main" id="{43FBCF75-9A74-C249-8602-93944CBAAD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p:grpSp>
              <p:nvGrpSpPr>
                <p:cNvPr id="315" name="Group 103">
                  <a:extLst>
                    <a:ext uri="{FF2B5EF4-FFF2-40B4-BE49-F238E27FC236}">
                      <a16:creationId xmlns:a16="http://schemas.microsoft.com/office/drawing/2014/main" id="{608730DB-6E07-4B42-9926-C8CCE743C1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4217" y="5568440"/>
                  <a:ext cx="130969" cy="258366"/>
                  <a:chOff x="2945" y="2425"/>
                  <a:chExt cx="165" cy="330"/>
                </a:xfrm>
              </p:grpSpPr>
              <p:sp>
                <p:nvSpPr>
                  <p:cNvPr id="318" name="Arc 104">
                    <a:extLst>
                      <a:ext uri="{FF2B5EF4-FFF2-40B4-BE49-F238E27FC236}">
                        <a16:creationId xmlns:a16="http://schemas.microsoft.com/office/drawing/2014/main" id="{54F87B38-051A-BE46-985F-7C6A93AFCC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319" name="Arc 105">
                    <a:extLst>
                      <a:ext uri="{FF2B5EF4-FFF2-40B4-BE49-F238E27FC236}">
                        <a16:creationId xmlns:a16="http://schemas.microsoft.com/office/drawing/2014/main" id="{E75D6FA4-F8F6-6641-A704-F2AD541A72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p:sp>
              <p:nvSpPr>
                <p:cNvPr id="316" name="Line 106">
                  <a:extLst>
                    <a:ext uri="{FF2B5EF4-FFF2-40B4-BE49-F238E27FC236}">
                      <a16:creationId xmlns:a16="http://schemas.microsoft.com/office/drawing/2014/main" id="{6D7A27B5-BC05-5747-945E-9B92CF639F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600434" y="4914406"/>
                  <a:ext cx="1193" cy="159263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317" name="Line 107">
                  <a:extLst>
                    <a:ext uri="{FF2B5EF4-FFF2-40B4-BE49-F238E27FC236}">
                      <a16:creationId xmlns:a16="http://schemas.microsoft.com/office/drawing/2014/main" id="{671BAE49-EC07-1443-9485-24C3016373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95148" y="5825614"/>
                  <a:ext cx="2106" cy="107262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2" name="TextBox 311">
                    <a:extLst>
                      <a:ext uri="{FF2B5EF4-FFF2-40B4-BE49-F238E27FC236}">
                        <a16:creationId xmlns:a16="http://schemas.microsoft.com/office/drawing/2014/main" id="{4B8F0001-357E-2248-A16A-0372043CAF67}"/>
                      </a:ext>
                    </a:extLst>
                  </p:cNvPr>
                  <p:cNvSpPr txBox="1"/>
                  <p:nvPr/>
                </p:nvSpPr>
                <p:spPr>
                  <a:xfrm>
                    <a:off x="8623962" y="2300398"/>
                    <a:ext cx="526380" cy="42262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𝑝𝑢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2" name="TextBox 311">
                    <a:extLst>
                      <a:ext uri="{FF2B5EF4-FFF2-40B4-BE49-F238E27FC236}">
                        <a16:creationId xmlns:a16="http://schemas.microsoft.com/office/drawing/2014/main" id="{4B8F0001-357E-2248-A16A-0372043CAF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23962" y="2300398"/>
                    <a:ext cx="526380" cy="42262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1111" r="-5556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23EFAC5B-A5C3-BB4D-AB06-280906C7B0A3}"/>
                </a:ext>
              </a:extLst>
            </p:cNvPr>
            <p:cNvGrpSpPr/>
            <p:nvPr/>
          </p:nvGrpSpPr>
          <p:grpSpPr>
            <a:xfrm>
              <a:off x="10642658" y="4158344"/>
              <a:ext cx="870110" cy="580415"/>
              <a:chOff x="9596670" y="2300398"/>
              <a:chExt cx="1040340" cy="808450"/>
            </a:xfrm>
          </p:grpSpPr>
          <p:sp>
            <p:nvSpPr>
              <p:cNvPr id="298" name="Line 106">
                <a:extLst>
                  <a:ext uri="{FF2B5EF4-FFF2-40B4-BE49-F238E27FC236}">
                    <a16:creationId xmlns:a16="http://schemas.microsoft.com/office/drawing/2014/main" id="{CBD6F47D-EC6E-744B-A2B5-ADAB39C9E0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10452102" y="2747564"/>
                <a:ext cx="5524" cy="36429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3F66D8BD-028E-164E-B5AB-D23222C406D1}"/>
                  </a:ext>
                </a:extLst>
              </p:cNvPr>
              <p:cNvGrpSpPr/>
              <p:nvPr/>
            </p:nvGrpSpPr>
            <p:grpSpPr>
              <a:xfrm>
                <a:off x="9596670" y="2300398"/>
                <a:ext cx="755479" cy="808450"/>
                <a:chOff x="9596670" y="2300398"/>
                <a:chExt cx="755479" cy="808450"/>
              </a:xfrm>
            </p:grpSpPr>
            <p:grpSp>
              <p:nvGrpSpPr>
                <p:cNvPr id="300" name="Group 299">
                  <a:extLst>
                    <a:ext uri="{FF2B5EF4-FFF2-40B4-BE49-F238E27FC236}">
                      <a16:creationId xmlns:a16="http://schemas.microsoft.com/office/drawing/2014/main" id="{0183E373-0156-864D-B412-756DAB95362D}"/>
                    </a:ext>
                  </a:extLst>
                </p:cNvPr>
                <p:cNvGrpSpPr/>
                <p:nvPr/>
              </p:nvGrpSpPr>
              <p:grpSpPr>
                <a:xfrm>
                  <a:off x="9596670" y="2709663"/>
                  <a:ext cx="700151" cy="249737"/>
                  <a:chOff x="3886200" y="2636088"/>
                  <a:chExt cx="914400" cy="315538"/>
                </a:xfrm>
              </p:grpSpPr>
              <p:grpSp>
                <p:nvGrpSpPr>
                  <p:cNvPr id="302" name="Group 301">
                    <a:extLst>
                      <a:ext uri="{FF2B5EF4-FFF2-40B4-BE49-F238E27FC236}">
                        <a16:creationId xmlns:a16="http://schemas.microsoft.com/office/drawing/2014/main" id="{48C78B9E-A089-5F41-8562-8DE0EB6ED3E8}"/>
                      </a:ext>
                    </a:extLst>
                  </p:cNvPr>
                  <p:cNvGrpSpPr/>
                  <p:nvPr/>
                </p:nvGrpSpPr>
                <p:grpSpPr>
                  <a:xfrm>
                    <a:off x="38862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309" name="Straight Connector 308">
                      <a:extLst>
                        <a:ext uri="{FF2B5EF4-FFF2-40B4-BE49-F238E27FC236}">
                          <a16:creationId xmlns:a16="http://schemas.microsoft.com/office/drawing/2014/main" id="{E46D4239-49C9-FA44-82BE-AC713C9434E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0" name="Straight Connector 309">
                      <a:extLst>
                        <a:ext uri="{FF2B5EF4-FFF2-40B4-BE49-F238E27FC236}">
                          <a16:creationId xmlns:a16="http://schemas.microsoft.com/office/drawing/2014/main" id="{474BC631-F584-044F-A393-7B4154CA41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03" name="Group 302">
                    <a:extLst>
                      <a:ext uri="{FF2B5EF4-FFF2-40B4-BE49-F238E27FC236}">
                        <a16:creationId xmlns:a16="http://schemas.microsoft.com/office/drawing/2014/main" id="{DB32BE6E-8206-A746-B131-E8E49E44BA27}"/>
                      </a:ext>
                    </a:extLst>
                  </p:cNvPr>
                  <p:cNvGrpSpPr/>
                  <p:nvPr/>
                </p:nvGrpSpPr>
                <p:grpSpPr>
                  <a:xfrm>
                    <a:off x="41910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307" name="Straight Connector 306">
                      <a:extLst>
                        <a:ext uri="{FF2B5EF4-FFF2-40B4-BE49-F238E27FC236}">
                          <a16:creationId xmlns:a16="http://schemas.microsoft.com/office/drawing/2014/main" id="{B77248C0-01FE-3A41-960F-723128B9C4A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8" name="Straight Connector 307">
                      <a:extLst>
                        <a:ext uri="{FF2B5EF4-FFF2-40B4-BE49-F238E27FC236}">
                          <a16:creationId xmlns:a16="http://schemas.microsoft.com/office/drawing/2014/main" id="{DA670306-276A-6C46-8825-B6F85C33E62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5A9615CE-CDDA-B34A-8D75-0EEE4A327D4C}"/>
                      </a:ext>
                    </a:extLst>
                  </p:cNvPr>
                  <p:cNvGrpSpPr/>
                  <p:nvPr/>
                </p:nvGrpSpPr>
                <p:grpSpPr>
                  <a:xfrm>
                    <a:off x="44958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305" name="Straight Connector 304">
                      <a:extLst>
                        <a:ext uri="{FF2B5EF4-FFF2-40B4-BE49-F238E27FC236}">
                          <a16:creationId xmlns:a16="http://schemas.microsoft.com/office/drawing/2014/main" id="{2C6A756B-484A-5C4A-8BF3-CF143CFB38D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6" name="Straight Connector 305">
                      <a:extLst>
                        <a:ext uri="{FF2B5EF4-FFF2-40B4-BE49-F238E27FC236}">
                          <a16:creationId xmlns:a16="http://schemas.microsoft.com/office/drawing/2014/main" id="{6162F7F7-B7B7-9E42-96DA-68F92654BF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1" name="TextBox 300">
                      <a:extLst>
                        <a:ext uri="{FF2B5EF4-FFF2-40B4-BE49-F238E27FC236}">
                          <a16:creationId xmlns:a16="http://schemas.microsoft.com/office/drawing/2014/main" id="{CAD7FB5A-88CD-6942-A70F-CD2C8055E3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27408" y="2300398"/>
                      <a:ext cx="624741" cy="80845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𝑝𝑢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  <a:p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1" name="TextBox 300">
                      <a:extLst>
                        <a:ext uri="{FF2B5EF4-FFF2-40B4-BE49-F238E27FC236}">
                          <a16:creationId xmlns:a16="http://schemas.microsoft.com/office/drawing/2014/main" id="{CAD7FB5A-88CD-6942-A70F-CD2C8055E3E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727408" y="2300398"/>
                      <a:ext cx="624741" cy="808450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7F06F717-B12D-BC4A-9B60-9709407F11BC}"/>
                </a:ext>
              </a:extLst>
            </p:cNvPr>
            <p:cNvGrpSpPr/>
            <p:nvPr/>
          </p:nvGrpSpPr>
          <p:grpSpPr>
            <a:xfrm>
              <a:off x="11270586" y="4022630"/>
              <a:ext cx="818963" cy="2008308"/>
              <a:chOff x="10347447" y="2111363"/>
              <a:chExt cx="979186" cy="2797337"/>
            </a:xfrm>
          </p:grpSpPr>
          <p:sp>
            <p:nvSpPr>
              <p:cNvPr id="292" name="Oval 110">
                <a:extLst>
                  <a:ext uri="{FF2B5EF4-FFF2-40B4-BE49-F238E27FC236}">
                    <a16:creationId xmlns:a16="http://schemas.microsoft.com/office/drawing/2014/main" id="{1ED31974-79DF-D347-9E13-A73335CB8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37458" y="4789079"/>
                <a:ext cx="12314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293" name="Oval 111">
                <a:extLst>
                  <a:ext uri="{FF2B5EF4-FFF2-40B4-BE49-F238E27FC236}">
                    <a16:creationId xmlns:a16="http://schemas.microsoft.com/office/drawing/2014/main" id="{D6B74324-5B40-C047-B8D3-2FDA5B80C8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3139" y="2869899"/>
                <a:ext cx="12138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294" name="Line 118">
                <a:extLst>
                  <a:ext uri="{FF2B5EF4-FFF2-40B4-BE49-F238E27FC236}">
                    <a16:creationId xmlns:a16="http://schemas.microsoft.com/office/drawing/2014/main" id="{069DFF84-D2AF-294F-BEEF-16BADF736B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690416" y="3076162"/>
                <a:ext cx="1760" cy="163561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5" name="TextBox 294">
                    <a:extLst>
                      <a:ext uri="{FF2B5EF4-FFF2-40B4-BE49-F238E27FC236}">
                        <a16:creationId xmlns:a16="http://schemas.microsoft.com/office/drawing/2014/main" id="{4EAD063E-41D8-2D43-B434-0197955770EE}"/>
                      </a:ext>
                    </a:extLst>
                  </p:cNvPr>
                  <p:cNvSpPr txBox="1"/>
                  <p:nvPr/>
                </p:nvSpPr>
                <p:spPr>
                  <a:xfrm>
                    <a:off x="10740762" y="3689336"/>
                    <a:ext cx="585871" cy="4845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𝑝𝑢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5" name="TextBox 294">
                    <a:extLst>
                      <a:ext uri="{FF2B5EF4-FFF2-40B4-BE49-F238E27FC236}">
                        <a16:creationId xmlns:a16="http://schemas.microsoft.com/office/drawing/2014/main" id="{4EAD063E-41D8-2D43-B434-0197955770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0762" y="3689336"/>
                    <a:ext cx="585871" cy="48451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0256" t="-3571" r="-2051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6" name="Line 118">
                <a:extLst>
                  <a:ext uri="{FF2B5EF4-FFF2-40B4-BE49-F238E27FC236}">
                    <a16:creationId xmlns:a16="http://schemas.microsoft.com/office/drawing/2014/main" id="{634582FE-0ED1-9446-ABB8-3B4D216F25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347447" y="2639783"/>
                <a:ext cx="946732" cy="0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B102D32C-ED9F-0F4F-AEA5-780E07C5C4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581520" y="2111363"/>
                    <a:ext cx="512350" cy="4845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𝑝𝑢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B102D32C-ED9F-0F4F-AEA5-780E07C5C4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81520" y="2111363"/>
                    <a:ext cx="512350" cy="48451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1429" t="-3448" r="-20000" b="-241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2935F26C-33CD-5848-8F7B-0FD7199D1D94}"/>
                </a:ext>
              </a:extLst>
            </p:cNvPr>
            <p:cNvGrpSpPr/>
            <p:nvPr/>
          </p:nvGrpSpPr>
          <p:grpSpPr>
            <a:xfrm>
              <a:off x="5668842" y="4057032"/>
              <a:ext cx="791819" cy="1973190"/>
              <a:chOff x="563635" y="2159282"/>
              <a:chExt cx="946732" cy="2748421"/>
            </a:xfrm>
          </p:grpSpPr>
          <p:sp>
            <p:nvSpPr>
              <p:cNvPr id="286" name="Oval 110">
                <a:extLst>
                  <a:ext uri="{FF2B5EF4-FFF2-40B4-BE49-F238E27FC236}">
                    <a16:creationId xmlns:a16="http://schemas.microsoft.com/office/drawing/2014/main" id="{5D299AE2-B8C4-5246-AF7D-E226644018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221" y="4788082"/>
                <a:ext cx="12314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287" name="Oval 111">
                <a:extLst>
                  <a:ext uri="{FF2B5EF4-FFF2-40B4-BE49-F238E27FC236}">
                    <a16:creationId xmlns:a16="http://schemas.microsoft.com/office/drawing/2014/main" id="{5D3DDEDA-EA2F-A14F-8EF0-FDCE5CF99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6603" y="2868902"/>
                <a:ext cx="12138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8" name="TextBox 287">
                    <a:extLst>
                      <a:ext uri="{FF2B5EF4-FFF2-40B4-BE49-F238E27FC236}">
                        <a16:creationId xmlns:a16="http://schemas.microsoft.com/office/drawing/2014/main" id="{5B32343A-E983-C641-AC50-EB353333330C}"/>
                      </a:ext>
                    </a:extLst>
                  </p:cNvPr>
                  <p:cNvSpPr txBox="1"/>
                  <p:nvPr/>
                </p:nvSpPr>
                <p:spPr>
                  <a:xfrm>
                    <a:off x="586728" y="3689337"/>
                    <a:ext cx="522622" cy="4840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𝑝𝑢</m:t>
                                  </m:r>
                                </m:sup>
                              </m:sSubSup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8" name="TextBox 287">
                    <a:extLst>
                      <a:ext uri="{FF2B5EF4-FFF2-40B4-BE49-F238E27FC236}">
                        <a16:creationId xmlns:a16="http://schemas.microsoft.com/office/drawing/2014/main" id="{5B32343A-E983-C641-AC50-EB35333333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728" y="3689337"/>
                    <a:ext cx="522622" cy="48407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8333" r="-2778" b="-107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9" name="Line 118">
                <a:extLst>
                  <a:ext uri="{FF2B5EF4-FFF2-40B4-BE49-F238E27FC236}">
                    <a16:creationId xmlns:a16="http://schemas.microsoft.com/office/drawing/2014/main" id="{2D95730A-F19E-9A40-852C-B26D6745CA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71187" y="3076162"/>
                <a:ext cx="1760" cy="163561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0" name="Line 118">
                <a:extLst>
                  <a:ext uri="{FF2B5EF4-FFF2-40B4-BE49-F238E27FC236}">
                    <a16:creationId xmlns:a16="http://schemas.microsoft.com/office/drawing/2014/main" id="{DC5251EB-D9EB-7B46-9ADD-6B2C76309E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3635" y="2667032"/>
                <a:ext cx="946732" cy="0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1" name="TextBox 290">
                    <a:extLst>
                      <a:ext uri="{FF2B5EF4-FFF2-40B4-BE49-F238E27FC236}">
                        <a16:creationId xmlns:a16="http://schemas.microsoft.com/office/drawing/2014/main" id="{4949D379-83BA-174C-BFE8-338F936432B8}"/>
                      </a:ext>
                    </a:extLst>
                  </p:cNvPr>
                  <p:cNvSpPr txBox="1"/>
                  <p:nvPr/>
                </p:nvSpPr>
                <p:spPr>
                  <a:xfrm>
                    <a:off x="797708" y="2159282"/>
                    <a:ext cx="449102" cy="4840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𝑝𝑢</m:t>
                                  </m:r>
                                </m:sup>
                              </m:sSubSup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1" name="TextBox 290">
                    <a:extLst>
                      <a:ext uri="{FF2B5EF4-FFF2-40B4-BE49-F238E27FC236}">
                        <a16:creationId xmlns:a16="http://schemas.microsoft.com/office/drawing/2014/main" id="{4949D379-83BA-174C-BFE8-338F936432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708" y="2159282"/>
                    <a:ext cx="449102" cy="48407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2903" r="-3226" b="-103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94958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ED29CF-8B78-0F40-95FE-732BDD7CD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Simplified t</a:t>
            </a:r>
            <a:r>
              <a:rPr lang="en-US" dirty="0">
                <a:solidFill>
                  <a:schemeClr val="tx1"/>
                </a:solidFill>
              </a:rPr>
              <a:t>ransformer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2CEF8-330B-C542-BB5C-01E58FCD4F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49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B49C47-5B4A-E14A-A518-AEA949DCFCA5}"/>
              </a:ext>
            </a:extLst>
          </p:cNvPr>
          <p:cNvGrpSpPr/>
          <p:nvPr/>
        </p:nvGrpSpPr>
        <p:grpSpPr>
          <a:xfrm>
            <a:off x="649370" y="1522621"/>
            <a:ext cx="6420707" cy="2008308"/>
            <a:chOff x="5668842" y="4022630"/>
            <a:chExt cx="6420707" cy="2008308"/>
          </a:xfrm>
        </p:grpSpPr>
        <p:sp>
          <p:nvSpPr>
            <p:cNvPr id="277" name="Line 112">
              <a:extLst>
                <a:ext uri="{FF2B5EF4-FFF2-40B4-BE49-F238E27FC236}">
                  <a16:creationId xmlns:a16="http://schemas.microsoft.com/office/drawing/2014/main" id="{3F76C63E-A368-1A4A-8F06-4BB6876621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38074" y="5981263"/>
              <a:ext cx="5361467" cy="1756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 i="1">
                <a:latin typeface="+mn-lt"/>
              </a:endParaRPr>
            </a:p>
          </p:txBody>
        </p: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3EF574F7-BCF0-7642-97FD-9104D5A61AE0}"/>
                </a:ext>
              </a:extLst>
            </p:cNvPr>
            <p:cNvGrpSpPr/>
            <p:nvPr/>
          </p:nvGrpSpPr>
          <p:grpSpPr>
            <a:xfrm>
              <a:off x="7109605" y="4153786"/>
              <a:ext cx="1108270" cy="477628"/>
              <a:chOff x="2286271" y="2300398"/>
              <a:chExt cx="1325094" cy="665280"/>
            </a:xfrm>
          </p:grpSpPr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F2388EFF-BC39-8047-8FDD-18094495FD0C}"/>
                  </a:ext>
                </a:extLst>
              </p:cNvPr>
              <p:cNvGrpSpPr/>
              <p:nvPr/>
            </p:nvGrpSpPr>
            <p:grpSpPr>
              <a:xfrm rot="5400000">
                <a:off x="2852065" y="2206378"/>
                <a:ext cx="193506" cy="1325094"/>
                <a:chOff x="4484217" y="5055280"/>
                <a:chExt cx="130969" cy="896850"/>
              </a:xfrm>
            </p:grpSpPr>
            <p:grpSp>
              <p:nvGrpSpPr>
                <p:cNvPr id="339" name="Group 97">
                  <a:extLst>
                    <a:ext uri="{FF2B5EF4-FFF2-40B4-BE49-F238E27FC236}">
                      <a16:creationId xmlns:a16="http://schemas.microsoft.com/office/drawing/2014/main" id="{77EC4475-5E43-5946-9BF2-F83C4280DB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4217" y="5055280"/>
                  <a:ext cx="130969" cy="257175"/>
                  <a:chOff x="2945" y="1768"/>
                  <a:chExt cx="165" cy="330"/>
                </a:xfrm>
              </p:grpSpPr>
              <p:sp>
                <p:nvSpPr>
                  <p:cNvPr id="347" name="Arc 98">
                    <a:extLst>
                      <a:ext uri="{FF2B5EF4-FFF2-40B4-BE49-F238E27FC236}">
                        <a16:creationId xmlns:a16="http://schemas.microsoft.com/office/drawing/2014/main" id="{66F2BB8A-B327-D740-9FFC-29159CD382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348" name="Arc 99">
                    <a:extLst>
                      <a:ext uri="{FF2B5EF4-FFF2-40B4-BE49-F238E27FC236}">
                        <a16:creationId xmlns:a16="http://schemas.microsoft.com/office/drawing/2014/main" id="{87980F2B-BB07-5A4B-A6DB-8C266C98D7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p:grpSp>
              <p:nvGrpSpPr>
                <p:cNvPr id="340" name="Group 339">
                  <a:extLst>
                    <a:ext uri="{FF2B5EF4-FFF2-40B4-BE49-F238E27FC236}">
                      <a16:creationId xmlns:a16="http://schemas.microsoft.com/office/drawing/2014/main" id="{47AD3B38-A878-714E-AA4C-13706F2554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4217" y="5311265"/>
                  <a:ext cx="130969" cy="258366"/>
                  <a:chOff x="2945" y="2096"/>
                  <a:chExt cx="165" cy="330"/>
                </a:xfrm>
              </p:grpSpPr>
              <p:sp>
                <p:nvSpPr>
                  <p:cNvPr id="345" name="Arc 101">
                    <a:extLst>
                      <a:ext uri="{FF2B5EF4-FFF2-40B4-BE49-F238E27FC236}">
                        <a16:creationId xmlns:a16="http://schemas.microsoft.com/office/drawing/2014/main" id="{A50A2932-2A0B-2243-8CC8-3E3D478432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346" name="Arc 102">
                    <a:extLst>
                      <a:ext uri="{FF2B5EF4-FFF2-40B4-BE49-F238E27FC236}">
                        <a16:creationId xmlns:a16="http://schemas.microsoft.com/office/drawing/2014/main" id="{5D021CF3-6FC9-FC42-8F04-B451E56AFD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p:grpSp>
              <p:nvGrpSpPr>
                <p:cNvPr id="341" name="Group 103">
                  <a:extLst>
                    <a:ext uri="{FF2B5EF4-FFF2-40B4-BE49-F238E27FC236}">
                      <a16:creationId xmlns:a16="http://schemas.microsoft.com/office/drawing/2014/main" id="{82F98FB8-F10E-1749-81A7-80D43EE2B5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4217" y="5568440"/>
                  <a:ext cx="130969" cy="258366"/>
                  <a:chOff x="2945" y="2425"/>
                  <a:chExt cx="165" cy="330"/>
                </a:xfrm>
              </p:grpSpPr>
              <p:sp>
                <p:nvSpPr>
                  <p:cNvPr id="343" name="Arc 104">
                    <a:extLst>
                      <a:ext uri="{FF2B5EF4-FFF2-40B4-BE49-F238E27FC236}">
                        <a16:creationId xmlns:a16="http://schemas.microsoft.com/office/drawing/2014/main" id="{414BAD00-43E3-3A43-97BE-BF676B8730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344" name="Arc 105">
                    <a:extLst>
                      <a:ext uri="{FF2B5EF4-FFF2-40B4-BE49-F238E27FC236}">
                        <a16:creationId xmlns:a16="http://schemas.microsoft.com/office/drawing/2014/main" id="{1E8706D7-C574-8C4A-A7F4-65D015D114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p:sp>
              <p:nvSpPr>
                <p:cNvPr id="342" name="Line 107">
                  <a:extLst>
                    <a:ext uri="{FF2B5EF4-FFF2-40B4-BE49-F238E27FC236}">
                      <a16:creationId xmlns:a16="http://schemas.microsoft.com/office/drawing/2014/main" id="{1E26EA02-F180-2F46-8F4C-8ED1FC6BE8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600017" y="5819265"/>
                  <a:ext cx="1539" cy="132865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8" name="TextBox 337">
                    <a:extLst>
                      <a:ext uri="{FF2B5EF4-FFF2-40B4-BE49-F238E27FC236}">
                        <a16:creationId xmlns:a16="http://schemas.microsoft.com/office/drawing/2014/main" id="{1E045D32-0118-5147-A71E-6AEC11648D0E}"/>
                      </a:ext>
                    </a:extLst>
                  </p:cNvPr>
                  <p:cNvSpPr txBox="1"/>
                  <p:nvPr/>
                </p:nvSpPr>
                <p:spPr>
                  <a:xfrm>
                    <a:off x="2839890" y="2300398"/>
                    <a:ext cx="526380" cy="4222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𝑝𝑢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8" name="TextBox 337">
                    <a:extLst>
                      <a:ext uri="{FF2B5EF4-FFF2-40B4-BE49-F238E27FC236}">
                        <a16:creationId xmlns:a16="http://schemas.microsoft.com/office/drawing/2014/main" id="{1E045D32-0118-5147-A71E-6AEC11648D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9890" y="2300398"/>
                    <a:ext cx="526380" cy="42226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4286" r="-5714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9B345428-ED9F-684D-B144-1132840FD066}"/>
                </a:ext>
              </a:extLst>
            </p:cNvPr>
            <p:cNvGrpSpPr/>
            <p:nvPr/>
          </p:nvGrpSpPr>
          <p:grpSpPr>
            <a:xfrm>
              <a:off x="6247189" y="4141724"/>
              <a:ext cx="881571" cy="489741"/>
              <a:chOff x="1255131" y="2277248"/>
              <a:chExt cx="1054043" cy="682152"/>
            </a:xfrm>
          </p:grpSpPr>
          <p:sp>
            <p:nvSpPr>
              <p:cNvPr id="324" name="Line 106">
                <a:extLst>
                  <a:ext uri="{FF2B5EF4-FFF2-40B4-BE49-F238E27FC236}">
                    <a16:creationId xmlns:a16="http://schemas.microsoft.com/office/drawing/2014/main" id="{C2995653-76E9-7C4B-B77B-EAF09E3123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1434516" y="2751998"/>
                <a:ext cx="5524" cy="36429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grpSp>
            <p:nvGrpSpPr>
              <p:cNvPr id="325" name="Group 324">
                <a:extLst>
                  <a:ext uri="{FF2B5EF4-FFF2-40B4-BE49-F238E27FC236}">
                    <a16:creationId xmlns:a16="http://schemas.microsoft.com/office/drawing/2014/main" id="{F36E90BC-E9C6-4849-8901-311411F8C024}"/>
                  </a:ext>
                </a:extLst>
              </p:cNvPr>
              <p:cNvGrpSpPr/>
              <p:nvPr/>
            </p:nvGrpSpPr>
            <p:grpSpPr>
              <a:xfrm>
                <a:off x="1609023" y="2277248"/>
                <a:ext cx="700151" cy="682152"/>
                <a:chOff x="1609023" y="2277248"/>
                <a:chExt cx="700151" cy="682152"/>
              </a:xfrm>
            </p:grpSpPr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E37AA328-F805-DB48-B049-782B093EA20D}"/>
                    </a:ext>
                  </a:extLst>
                </p:cNvPr>
                <p:cNvGrpSpPr/>
                <p:nvPr/>
              </p:nvGrpSpPr>
              <p:grpSpPr>
                <a:xfrm>
                  <a:off x="1609023" y="2709663"/>
                  <a:ext cx="700151" cy="249737"/>
                  <a:chOff x="3886200" y="2636088"/>
                  <a:chExt cx="914400" cy="315538"/>
                </a:xfrm>
              </p:grpSpPr>
              <p:grpSp>
                <p:nvGrpSpPr>
                  <p:cNvPr id="328" name="Group 327">
                    <a:extLst>
                      <a:ext uri="{FF2B5EF4-FFF2-40B4-BE49-F238E27FC236}">
                        <a16:creationId xmlns:a16="http://schemas.microsoft.com/office/drawing/2014/main" id="{2C5AFF9A-DC6B-EA49-994B-C1D4D2528926}"/>
                      </a:ext>
                    </a:extLst>
                  </p:cNvPr>
                  <p:cNvGrpSpPr/>
                  <p:nvPr/>
                </p:nvGrpSpPr>
                <p:grpSpPr>
                  <a:xfrm>
                    <a:off x="38862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335" name="Straight Connector 334">
                      <a:extLst>
                        <a:ext uri="{FF2B5EF4-FFF2-40B4-BE49-F238E27FC236}">
                          <a16:creationId xmlns:a16="http://schemas.microsoft.com/office/drawing/2014/main" id="{AB0DE1D1-B301-4C45-8BB1-94CEDC9040E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6" name="Straight Connector 335">
                      <a:extLst>
                        <a:ext uri="{FF2B5EF4-FFF2-40B4-BE49-F238E27FC236}">
                          <a16:creationId xmlns:a16="http://schemas.microsoft.com/office/drawing/2014/main" id="{1185C1A6-79D0-C747-BABE-D4BF2581DD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29" name="Group 328">
                    <a:extLst>
                      <a:ext uri="{FF2B5EF4-FFF2-40B4-BE49-F238E27FC236}">
                        <a16:creationId xmlns:a16="http://schemas.microsoft.com/office/drawing/2014/main" id="{FC2D5A11-9A64-8544-A1EF-BD9D69FDCABD}"/>
                      </a:ext>
                    </a:extLst>
                  </p:cNvPr>
                  <p:cNvGrpSpPr/>
                  <p:nvPr/>
                </p:nvGrpSpPr>
                <p:grpSpPr>
                  <a:xfrm>
                    <a:off x="41910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333" name="Straight Connector 332">
                      <a:extLst>
                        <a:ext uri="{FF2B5EF4-FFF2-40B4-BE49-F238E27FC236}">
                          <a16:creationId xmlns:a16="http://schemas.microsoft.com/office/drawing/2014/main" id="{04E71953-68D0-9844-BA92-F6AFF2CB8F4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4" name="Straight Connector 333">
                      <a:extLst>
                        <a:ext uri="{FF2B5EF4-FFF2-40B4-BE49-F238E27FC236}">
                          <a16:creationId xmlns:a16="http://schemas.microsoft.com/office/drawing/2014/main" id="{8A927DFD-552B-B546-AD9F-355E0D2C48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30" name="Group 329">
                    <a:extLst>
                      <a:ext uri="{FF2B5EF4-FFF2-40B4-BE49-F238E27FC236}">
                        <a16:creationId xmlns:a16="http://schemas.microsoft.com/office/drawing/2014/main" id="{5ED2A9F7-4E1B-394D-963D-ED0CD64AAEAC}"/>
                      </a:ext>
                    </a:extLst>
                  </p:cNvPr>
                  <p:cNvGrpSpPr/>
                  <p:nvPr/>
                </p:nvGrpSpPr>
                <p:grpSpPr>
                  <a:xfrm>
                    <a:off x="44958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331" name="Straight Connector 330">
                      <a:extLst>
                        <a:ext uri="{FF2B5EF4-FFF2-40B4-BE49-F238E27FC236}">
                          <a16:creationId xmlns:a16="http://schemas.microsoft.com/office/drawing/2014/main" id="{F4768152-61A3-BE44-95B3-3B0E2BDD222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2" name="Straight Connector 331">
                      <a:extLst>
                        <a:ext uri="{FF2B5EF4-FFF2-40B4-BE49-F238E27FC236}">
                          <a16:creationId xmlns:a16="http://schemas.microsoft.com/office/drawing/2014/main" id="{26DB0F5A-C5AE-F742-A6E3-A03B03BC5D8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7" name="TextBox 326">
                      <a:extLst>
                        <a:ext uri="{FF2B5EF4-FFF2-40B4-BE49-F238E27FC236}">
                          <a16:creationId xmlns:a16="http://schemas.microsoft.com/office/drawing/2014/main" id="{442D55DF-1FC1-DB41-AF88-3FED54A559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8539" y="2277248"/>
                      <a:ext cx="519327" cy="4222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𝑝𝑢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7" name="TextBox 326">
                      <a:extLst>
                        <a:ext uri="{FF2B5EF4-FFF2-40B4-BE49-F238E27FC236}">
                          <a16:creationId xmlns:a16="http://schemas.microsoft.com/office/drawing/2014/main" id="{442D55DF-1FC1-DB41-AF88-3FED54A5599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38539" y="2277248"/>
                      <a:ext cx="519327" cy="42226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1429" r="-5714" b="-1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5879116E-798F-D046-9BD9-360FDDE56A96}"/>
                </a:ext>
              </a:extLst>
            </p:cNvPr>
            <p:cNvGrpSpPr/>
            <p:nvPr/>
          </p:nvGrpSpPr>
          <p:grpSpPr>
            <a:xfrm>
              <a:off x="8211742" y="4158345"/>
              <a:ext cx="2451494" cy="478229"/>
              <a:chOff x="6690165" y="2300398"/>
              <a:chExt cx="2931109" cy="666116"/>
            </a:xfrm>
          </p:grpSpPr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990C24ED-54B9-CD48-BCE7-AD5CC30E8D96}"/>
                  </a:ext>
                </a:extLst>
              </p:cNvPr>
              <p:cNvGrpSpPr/>
              <p:nvPr/>
            </p:nvGrpSpPr>
            <p:grpSpPr>
              <a:xfrm rot="5400000">
                <a:off x="8058967" y="1404206"/>
                <a:ext cx="193506" cy="2931109"/>
                <a:chOff x="4484217" y="4914406"/>
                <a:chExt cx="130969" cy="1983832"/>
              </a:xfrm>
            </p:grpSpPr>
            <p:grpSp>
              <p:nvGrpSpPr>
                <p:cNvPr id="313" name="Group 97">
                  <a:extLst>
                    <a:ext uri="{FF2B5EF4-FFF2-40B4-BE49-F238E27FC236}">
                      <a16:creationId xmlns:a16="http://schemas.microsoft.com/office/drawing/2014/main" id="{E89BD0CA-E7CF-1746-BEF8-D3EBB8F9C94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4217" y="5055280"/>
                  <a:ext cx="130969" cy="257175"/>
                  <a:chOff x="2945" y="1768"/>
                  <a:chExt cx="165" cy="330"/>
                </a:xfrm>
              </p:grpSpPr>
              <p:sp>
                <p:nvSpPr>
                  <p:cNvPr id="322" name="Arc 98">
                    <a:extLst>
                      <a:ext uri="{FF2B5EF4-FFF2-40B4-BE49-F238E27FC236}">
                        <a16:creationId xmlns:a16="http://schemas.microsoft.com/office/drawing/2014/main" id="{EBB2D4FA-C01C-FA40-B8C4-8E72A4B741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323" name="Arc 99">
                    <a:extLst>
                      <a:ext uri="{FF2B5EF4-FFF2-40B4-BE49-F238E27FC236}">
                        <a16:creationId xmlns:a16="http://schemas.microsoft.com/office/drawing/2014/main" id="{F1CC5870-18DD-584E-8EFE-5306F2E8ED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p:grpSp>
              <p:nvGrpSpPr>
                <p:cNvPr id="314" name="Group 313">
                  <a:extLst>
                    <a:ext uri="{FF2B5EF4-FFF2-40B4-BE49-F238E27FC236}">
                      <a16:creationId xmlns:a16="http://schemas.microsoft.com/office/drawing/2014/main" id="{D1BDDA8F-A7C8-934E-B4E9-0464050B03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4217" y="5311265"/>
                  <a:ext cx="130969" cy="258366"/>
                  <a:chOff x="2945" y="2096"/>
                  <a:chExt cx="165" cy="330"/>
                </a:xfrm>
              </p:grpSpPr>
              <p:sp>
                <p:nvSpPr>
                  <p:cNvPr id="320" name="Arc 101">
                    <a:extLst>
                      <a:ext uri="{FF2B5EF4-FFF2-40B4-BE49-F238E27FC236}">
                        <a16:creationId xmlns:a16="http://schemas.microsoft.com/office/drawing/2014/main" id="{404B7F8C-D755-6447-BFF8-A50433BE63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321" name="Arc 102">
                    <a:extLst>
                      <a:ext uri="{FF2B5EF4-FFF2-40B4-BE49-F238E27FC236}">
                        <a16:creationId xmlns:a16="http://schemas.microsoft.com/office/drawing/2014/main" id="{43FBCF75-9A74-C249-8602-93944CBAAD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p:grpSp>
              <p:nvGrpSpPr>
                <p:cNvPr id="315" name="Group 103">
                  <a:extLst>
                    <a:ext uri="{FF2B5EF4-FFF2-40B4-BE49-F238E27FC236}">
                      <a16:creationId xmlns:a16="http://schemas.microsoft.com/office/drawing/2014/main" id="{608730DB-6E07-4B42-9926-C8CCE743C1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4217" y="5568440"/>
                  <a:ext cx="130969" cy="258366"/>
                  <a:chOff x="2945" y="2425"/>
                  <a:chExt cx="165" cy="330"/>
                </a:xfrm>
              </p:grpSpPr>
              <p:sp>
                <p:nvSpPr>
                  <p:cNvPr id="318" name="Arc 104">
                    <a:extLst>
                      <a:ext uri="{FF2B5EF4-FFF2-40B4-BE49-F238E27FC236}">
                        <a16:creationId xmlns:a16="http://schemas.microsoft.com/office/drawing/2014/main" id="{54F87B38-051A-BE46-985F-7C6A93AFCC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319" name="Arc 105">
                    <a:extLst>
                      <a:ext uri="{FF2B5EF4-FFF2-40B4-BE49-F238E27FC236}">
                        <a16:creationId xmlns:a16="http://schemas.microsoft.com/office/drawing/2014/main" id="{E75D6FA4-F8F6-6641-A704-F2AD541A72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p:sp>
              <p:nvSpPr>
                <p:cNvPr id="316" name="Line 106">
                  <a:extLst>
                    <a:ext uri="{FF2B5EF4-FFF2-40B4-BE49-F238E27FC236}">
                      <a16:creationId xmlns:a16="http://schemas.microsoft.com/office/drawing/2014/main" id="{6D7A27B5-BC05-5747-945E-9B92CF639F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600434" y="4914406"/>
                  <a:ext cx="1193" cy="159263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317" name="Line 107">
                  <a:extLst>
                    <a:ext uri="{FF2B5EF4-FFF2-40B4-BE49-F238E27FC236}">
                      <a16:creationId xmlns:a16="http://schemas.microsoft.com/office/drawing/2014/main" id="{671BAE49-EC07-1443-9485-24C3016373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95148" y="5825614"/>
                  <a:ext cx="2106" cy="107262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2" name="TextBox 311">
                    <a:extLst>
                      <a:ext uri="{FF2B5EF4-FFF2-40B4-BE49-F238E27FC236}">
                        <a16:creationId xmlns:a16="http://schemas.microsoft.com/office/drawing/2014/main" id="{4B8F0001-357E-2248-A16A-0372043CAF67}"/>
                      </a:ext>
                    </a:extLst>
                  </p:cNvPr>
                  <p:cNvSpPr txBox="1"/>
                  <p:nvPr/>
                </p:nvSpPr>
                <p:spPr>
                  <a:xfrm>
                    <a:off x="8623962" y="2300398"/>
                    <a:ext cx="526380" cy="42262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𝑝𝑢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2" name="TextBox 311">
                    <a:extLst>
                      <a:ext uri="{FF2B5EF4-FFF2-40B4-BE49-F238E27FC236}">
                        <a16:creationId xmlns:a16="http://schemas.microsoft.com/office/drawing/2014/main" id="{4B8F0001-357E-2248-A16A-0372043CAF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23962" y="2300398"/>
                    <a:ext cx="526380" cy="42262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1111" r="-2778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23EFAC5B-A5C3-BB4D-AB06-280906C7B0A3}"/>
                </a:ext>
              </a:extLst>
            </p:cNvPr>
            <p:cNvGrpSpPr/>
            <p:nvPr/>
          </p:nvGrpSpPr>
          <p:grpSpPr>
            <a:xfrm>
              <a:off x="10642658" y="4158344"/>
              <a:ext cx="870110" cy="580415"/>
              <a:chOff x="9596670" y="2300398"/>
              <a:chExt cx="1040340" cy="808450"/>
            </a:xfrm>
          </p:grpSpPr>
          <p:sp>
            <p:nvSpPr>
              <p:cNvPr id="298" name="Line 106">
                <a:extLst>
                  <a:ext uri="{FF2B5EF4-FFF2-40B4-BE49-F238E27FC236}">
                    <a16:creationId xmlns:a16="http://schemas.microsoft.com/office/drawing/2014/main" id="{CBD6F47D-EC6E-744B-A2B5-ADAB39C9E0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10452102" y="2747564"/>
                <a:ext cx="5524" cy="36429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3F66D8BD-028E-164E-B5AB-D23222C406D1}"/>
                  </a:ext>
                </a:extLst>
              </p:cNvPr>
              <p:cNvGrpSpPr/>
              <p:nvPr/>
            </p:nvGrpSpPr>
            <p:grpSpPr>
              <a:xfrm>
                <a:off x="9596670" y="2300398"/>
                <a:ext cx="755479" cy="808450"/>
                <a:chOff x="9596670" y="2300398"/>
                <a:chExt cx="755479" cy="808450"/>
              </a:xfrm>
            </p:grpSpPr>
            <p:grpSp>
              <p:nvGrpSpPr>
                <p:cNvPr id="300" name="Group 299">
                  <a:extLst>
                    <a:ext uri="{FF2B5EF4-FFF2-40B4-BE49-F238E27FC236}">
                      <a16:creationId xmlns:a16="http://schemas.microsoft.com/office/drawing/2014/main" id="{0183E373-0156-864D-B412-756DAB95362D}"/>
                    </a:ext>
                  </a:extLst>
                </p:cNvPr>
                <p:cNvGrpSpPr/>
                <p:nvPr/>
              </p:nvGrpSpPr>
              <p:grpSpPr>
                <a:xfrm>
                  <a:off x="9596670" y="2709663"/>
                  <a:ext cx="700151" cy="249737"/>
                  <a:chOff x="3886200" y="2636088"/>
                  <a:chExt cx="914400" cy="315538"/>
                </a:xfrm>
              </p:grpSpPr>
              <p:grpSp>
                <p:nvGrpSpPr>
                  <p:cNvPr id="302" name="Group 301">
                    <a:extLst>
                      <a:ext uri="{FF2B5EF4-FFF2-40B4-BE49-F238E27FC236}">
                        <a16:creationId xmlns:a16="http://schemas.microsoft.com/office/drawing/2014/main" id="{48C78B9E-A089-5F41-8562-8DE0EB6ED3E8}"/>
                      </a:ext>
                    </a:extLst>
                  </p:cNvPr>
                  <p:cNvGrpSpPr/>
                  <p:nvPr/>
                </p:nvGrpSpPr>
                <p:grpSpPr>
                  <a:xfrm>
                    <a:off x="38862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309" name="Straight Connector 308">
                      <a:extLst>
                        <a:ext uri="{FF2B5EF4-FFF2-40B4-BE49-F238E27FC236}">
                          <a16:creationId xmlns:a16="http://schemas.microsoft.com/office/drawing/2014/main" id="{E46D4239-49C9-FA44-82BE-AC713C9434E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0" name="Straight Connector 309">
                      <a:extLst>
                        <a:ext uri="{FF2B5EF4-FFF2-40B4-BE49-F238E27FC236}">
                          <a16:creationId xmlns:a16="http://schemas.microsoft.com/office/drawing/2014/main" id="{474BC631-F584-044F-A393-7B4154CA41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03" name="Group 302">
                    <a:extLst>
                      <a:ext uri="{FF2B5EF4-FFF2-40B4-BE49-F238E27FC236}">
                        <a16:creationId xmlns:a16="http://schemas.microsoft.com/office/drawing/2014/main" id="{DB32BE6E-8206-A746-B131-E8E49E44BA27}"/>
                      </a:ext>
                    </a:extLst>
                  </p:cNvPr>
                  <p:cNvGrpSpPr/>
                  <p:nvPr/>
                </p:nvGrpSpPr>
                <p:grpSpPr>
                  <a:xfrm>
                    <a:off x="41910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307" name="Straight Connector 306">
                      <a:extLst>
                        <a:ext uri="{FF2B5EF4-FFF2-40B4-BE49-F238E27FC236}">
                          <a16:creationId xmlns:a16="http://schemas.microsoft.com/office/drawing/2014/main" id="{B77248C0-01FE-3A41-960F-723128B9C4A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8" name="Straight Connector 307">
                      <a:extLst>
                        <a:ext uri="{FF2B5EF4-FFF2-40B4-BE49-F238E27FC236}">
                          <a16:creationId xmlns:a16="http://schemas.microsoft.com/office/drawing/2014/main" id="{DA670306-276A-6C46-8825-B6F85C33E62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5A9615CE-CDDA-B34A-8D75-0EEE4A327D4C}"/>
                      </a:ext>
                    </a:extLst>
                  </p:cNvPr>
                  <p:cNvGrpSpPr/>
                  <p:nvPr/>
                </p:nvGrpSpPr>
                <p:grpSpPr>
                  <a:xfrm>
                    <a:off x="44958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305" name="Straight Connector 304">
                      <a:extLst>
                        <a:ext uri="{FF2B5EF4-FFF2-40B4-BE49-F238E27FC236}">
                          <a16:creationId xmlns:a16="http://schemas.microsoft.com/office/drawing/2014/main" id="{2C6A756B-484A-5C4A-8BF3-CF143CFB38D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6" name="Straight Connector 305">
                      <a:extLst>
                        <a:ext uri="{FF2B5EF4-FFF2-40B4-BE49-F238E27FC236}">
                          <a16:creationId xmlns:a16="http://schemas.microsoft.com/office/drawing/2014/main" id="{6162F7F7-B7B7-9E42-96DA-68F92654BF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1" name="TextBox 300">
                      <a:extLst>
                        <a:ext uri="{FF2B5EF4-FFF2-40B4-BE49-F238E27FC236}">
                          <a16:creationId xmlns:a16="http://schemas.microsoft.com/office/drawing/2014/main" id="{CAD7FB5A-88CD-6942-A70F-CD2C8055E3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27408" y="2300398"/>
                      <a:ext cx="624741" cy="80845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𝑝𝑢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  <a:p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1" name="TextBox 300">
                      <a:extLst>
                        <a:ext uri="{FF2B5EF4-FFF2-40B4-BE49-F238E27FC236}">
                          <a16:creationId xmlns:a16="http://schemas.microsoft.com/office/drawing/2014/main" id="{CAD7FB5A-88CD-6942-A70F-CD2C8055E3E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727408" y="2300398"/>
                      <a:ext cx="624741" cy="80845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3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7F06F717-B12D-BC4A-9B60-9709407F11BC}"/>
                </a:ext>
              </a:extLst>
            </p:cNvPr>
            <p:cNvGrpSpPr/>
            <p:nvPr/>
          </p:nvGrpSpPr>
          <p:grpSpPr>
            <a:xfrm>
              <a:off x="11270586" y="4022630"/>
              <a:ext cx="818963" cy="2008308"/>
              <a:chOff x="10347447" y="2111363"/>
              <a:chExt cx="979186" cy="2797337"/>
            </a:xfrm>
          </p:grpSpPr>
          <p:sp>
            <p:nvSpPr>
              <p:cNvPr id="292" name="Oval 110">
                <a:extLst>
                  <a:ext uri="{FF2B5EF4-FFF2-40B4-BE49-F238E27FC236}">
                    <a16:creationId xmlns:a16="http://schemas.microsoft.com/office/drawing/2014/main" id="{1ED31974-79DF-D347-9E13-A73335CB8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37458" y="4789079"/>
                <a:ext cx="12314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293" name="Oval 111">
                <a:extLst>
                  <a:ext uri="{FF2B5EF4-FFF2-40B4-BE49-F238E27FC236}">
                    <a16:creationId xmlns:a16="http://schemas.microsoft.com/office/drawing/2014/main" id="{D6B74324-5B40-C047-B8D3-2FDA5B80C8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3139" y="2869899"/>
                <a:ext cx="12138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294" name="Line 118">
                <a:extLst>
                  <a:ext uri="{FF2B5EF4-FFF2-40B4-BE49-F238E27FC236}">
                    <a16:creationId xmlns:a16="http://schemas.microsoft.com/office/drawing/2014/main" id="{069DFF84-D2AF-294F-BEEF-16BADF736B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690416" y="3076162"/>
                <a:ext cx="1760" cy="163561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5" name="TextBox 294">
                    <a:extLst>
                      <a:ext uri="{FF2B5EF4-FFF2-40B4-BE49-F238E27FC236}">
                        <a16:creationId xmlns:a16="http://schemas.microsoft.com/office/drawing/2014/main" id="{4EAD063E-41D8-2D43-B434-0197955770EE}"/>
                      </a:ext>
                    </a:extLst>
                  </p:cNvPr>
                  <p:cNvSpPr txBox="1"/>
                  <p:nvPr/>
                </p:nvSpPr>
                <p:spPr>
                  <a:xfrm>
                    <a:off x="10740762" y="3689336"/>
                    <a:ext cx="585871" cy="4845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𝑝𝑢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5" name="TextBox 294">
                    <a:extLst>
                      <a:ext uri="{FF2B5EF4-FFF2-40B4-BE49-F238E27FC236}">
                        <a16:creationId xmlns:a16="http://schemas.microsoft.com/office/drawing/2014/main" id="{4EAD063E-41D8-2D43-B434-0197955770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0762" y="3689336"/>
                    <a:ext cx="585871" cy="48451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7500" t="-3571" r="-17500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6" name="Line 118">
                <a:extLst>
                  <a:ext uri="{FF2B5EF4-FFF2-40B4-BE49-F238E27FC236}">
                    <a16:creationId xmlns:a16="http://schemas.microsoft.com/office/drawing/2014/main" id="{634582FE-0ED1-9446-ABB8-3B4D216F25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347447" y="2639783"/>
                <a:ext cx="946732" cy="0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B102D32C-ED9F-0F4F-AEA5-780E07C5C4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581520" y="2111363"/>
                    <a:ext cx="512350" cy="4845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𝑝𝑢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B102D32C-ED9F-0F4F-AEA5-780E07C5C4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81520" y="2111363"/>
                    <a:ext cx="512350" cy="48451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1429" t="-3571" r="-20000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2935F26C-33CD-5848-8F7B-0FD7199D1D94}"/>
                </a:ext>
              </a:extLst>
            </p:cNvPr>
            <p:cNvGrpSpPr/>
            <p:nvPr/>
          </p:nvGrpSpPr>
          <p:grpSpPr>
            <a:xfrm>
              <a:off x="5668842" y="4037576"/>
              <a:ext cx="791819" cy="1992646"/>
              <a:chOff x="563635" y="2132182"/>
              <a:chExt cx="946732" cy="2775521"/>
            </a:xfrm>
          </p:grpSpPr>
          <p:sp>
            <p:nvSpPr>
              <p:cNvPr id="286" name="Oval 110">
                <a:extLst>
                  <a:ext uri="{FF2B5EF4-FFF2-40B4-BE49-F238E27FC236}">
                    <a16:creationId xmlns:a16="http://schemas.microsoft.com/office/drawing/2014/main" id="{5D299AE2-B8C4-5246-AF7D-E226644018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221" y="4788082"/>
                <a:ext cx="12314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287" name="Oval 111">
                <a:extLst>
                  <a:ext uri="{FF2B5EF4-FFF2-40B4-BE49-F238E27FC236}">
                    <a16:creationId xmlns:a16="http://schemas.microsoft.com/office/drawing/2014/main" id="{5D3DDEDA-EA2F-A14F-8EF0-FDCE5CF99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6603" y="2868902"/>
                <a:ext cx="12138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8" name="TextBox 287">
                    <a:extLst>
                      <a:ext uri="{FF2B5EF4-FFF2-40B4-BE49-F238E27FC236}">
                        <a16:creationId xmlns:a16="http://schemas.microsoft.com/office/drawing/2014/main" id="{5B32343A-E983-C641-AC50-EB353333330C}"/>
                      </a:ext>
                    </a:extLst>
                  </p:cNvPr>
                  <p:cNvSpPr txBox="1"/>
                  <p:nvPr/>
                </p:nvSpPr>
                <p:spPr>
                  <a:xfrm>
                    <a:off x="586728" y="3689337"/>
                    <a:ext cx="522622" cy="4840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𝑝𝑢</m:t>
                                  </m:r>
                                </m:sup>
                              </m:sSubSup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8" name="TextBox 287">
                    <a:extLst>
                      <a:ext uri="{FF2B5EF4-FFF2-40B4-BE49-F238E27FC236}">
                        <a16:creationId xmlns:a16="http://schemas.microsoft.com/office/drawing/2014/main" id="{5B32343A-E983-C641-AC50-EB35333333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728" y="3689337"/>
                    <a:ext cx="522622" cy="48407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1429" r="-5714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9" name="Line 118">
                <a:extLst>
                  <a:ext uri="{FF2B5EF4-FFF2-40B4-BE49-F238E27FC236}">
                    <a16:creationId xmlns:a16="http://schemas.microsoft.com/office/drawing/2014/main" id="{2D95730A-F19E-9A40-852C-B26D6745CA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71187" y="3076162"/>
                <a:ext cx="1760" cy="163561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0" name="Line 118">
                <a:extLst>
                  <a:ext uri="{FF2B5EF4-FFF2-40B4-BE49-F238E27FC236}">
                    <a16:creationId xmlns:a16="http://schemas.microsoft.com/office/drawing/2014/main" id="{DC5251EB-D9EB-7B46-9ADD-6B2C76309E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3635" y="2667032"/>
                <a:ext cx="946732" cy="0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1" name="TextBox 290">
                    <a:extLst>
                      <a:ext uri="{FF2B5EF4-FFF2-40B4-BE49-F238E27FC236}">
                        <a16:creationId xmlns:a16="http://schemas.microsoft.com/office/drawing/2014/main" id="{4949D379-83BA-174C-BFE8-338F936432B8}"/>
                      </a:ext>
                    </a:extLst>
                  </p:cNvPr>
                  <p:cNvSpPr txBox="1"/>
                  <p:nvPr/>
                </p:nvSpPr>
                <p:spPr>
                  <a:xfrm>
                    <a:off x="797708" y="2132182"/>
                    <a:ext cx="449102" cy="4840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𝑝𝑢</m:t>
                                  </m:r>
                                </m:sup>
                              </m:sSubSup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1" name="TextBox 290">
                    <a:extLst>
                      <a:ext uri="{FF2B5EF4-FFF2-40B4-BE49-F238E27FC236}">
                        <a16:creationId xmlns:a16="http://schemas.microsoft.com/office/drawing/2014/main" id="{4949D379-83BA-174C-BFE8-338F936432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708" y="2132182"/>
                    <a:ext cx="449102" cy="48407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3333" r="-6667" b="-137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F36FFE8-4225-CF47-8159-736D560A1140}"/>
              </a:ext>
            </a:extLst>
          </p:cNvPr>
          <p:cNvGrpSpPr/>
          <p:nvPr/>
        </p:nvGrpSpPr>
        <p:grpSpPr>
          <a:xfrm>
            <a:off x="3517471" y="3980504"/>
            <a:ext cx="3444032" cy="2008308"/>
            <a:chOff x="5169880" y="4136145"/>
            <a:chExt cx="3444032" cy="2008308"/>
          </a:xfrm>
        </p:grpSpPr>
        <p:sp>
          <p:nvSpPr>
            <p:cNvPr id="183" name="Line 112">
              <a:extLst>
                <a:ext uri="{FF2B5EF4-FFF2-40B4-BE49-F238E27FC236}">
                  <a16:creationId xmlns:a16="http://schemas.microsoft.com/office/drawing/2014/main" id="{4703EEE1-3E78-A845-B7CD-43DCDFECCF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9113" y="6094778"/>
              <a:ext cx="2342686" cy="1328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 i="1">
                <a:latin typeface="+mn-lt"/>
              </a:endParaRP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0975D706-F496-2741-87CC-E0E77DE91CA7}"/>
                </a:ext>
              </a:extLst>
            </p:cNvPr>
            <p:cNvGrpSpPr/>
            <p:nvPr/>
          </p:nvGrpSpPr>
          <p:grpSpPr>
            <a:xfrm>
              <a:off x="6610643" y="4247845"/>
              <a:ext cx="1108270" cy="497084"/>
              <a:chOff x="2286271" y="2273298"/>
              <a:chExt cx="1325094" cy="692380"/>
            </a:xfrm>
          </p:grpSpPr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8FD394A2-2329-6144-90A0-75CC93E5EB54}"/>
                  </a:ext>
                </a:extLst>
              </p:cNvPr>
              <p:cNvGrpSpPr/>
              <p:nvPr/>
            </p:nvGrpSpPr>
            <p:grpSpPr>
              <a:xfrm rot="5400000">
                <a:off x="2852065" y="2206378"/>
                <a:ext cx="193506" cy="1325094"/>
                <a:chOff x="4484217" y="5055280"/>
                <a:chExt cx="130969" cy="896850"/>
              </a:xfrm>
            </p:grpSpPr>
            <p:grpSp>
              <p:nvGrpSpPr>
                <p:cNvPr id="243" name="Group 97">
                  <a:extLst>
                    <a:ext uri="{FF2B5EF4-FFF2-40B4-BE49-F238E27FC236}">
                      <a16:creationId xmlns:a16="http://schemas.microsoft.com/office/drawing/2014/main" id="{97E4B6E0-214F-FB4A-A0FC-9891E2FB30C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4217" y="5055280"/>
                  <a:ext cx="130969" cy="257175"/>
                  <a:chOff x="2945" y="1768"/>
                  <a:chExt cx="165" cy="330"/>
                </a:xfrm>
              </p:grpSpPr>
              <p:sp>
                <p:nvSpPr>
                  <p:cNvPr id="251" name="Arc 98">
                    <a:extLst>
                      <a:ext uri="{FF2B5EF4-FFF2-40B4-BE49-F238E27FC236}">
                        <a16:creationId xmlns:a16="http://schemas.microsoft.com/office/drawing/2014/main" id="{3885DCEC-D952-BE40-8912-C52D1ADC5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252" name="Arc 99">
                    <a:extLst>
                      <a:ext uri="{FF2B5EF4-FFF2-40B4-BE49-F238E27FC236}">
                        <a16:creationId xmlns:a16="http://schemas.microsoft.com/office/drawing/2014/main" id="{79B1F7F6-C7E4-A34D-B57B-8494F1AD50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C63DAD78-C302-B740-B2CA-D1632B998B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4217" y="5311265"/>
                  <a:ext cx="130969" cy="258366"/>
                  <a:chOff x="2945" y="2096"/>
                  <a:chExt cx="165" cy="330"/>
                </a:xfrm>
              </p:grpSpPr>
              <p:sp>
                <p:nvSpPr>
                  <p:cNvPr id="249" name="Arc 101">
                    <a:extLst>
                      <a:ext uri="{FF2B5EF4-FFF2-40B4-BE49-F238E27FC236}">
                        <a16:creationId xmlns:a16="http://schemas.microsoft.com/office/drawing/2014/main" id="{015BF0E2-D409-314E-BCD1-22BC4A4A3E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250" name="Arc 102">
                    <a:extLst>
                      <a:ext uri="{FF2B5EF4-FFF2-40B4-BE49-F238E27FC236}">
                        <a16:creationId xmlns:a16="http://schemas.microsoft.com/office/drawing/2014/main" id="{3E2DE4B3-539F-434A-939A-4E6FCA6894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p:grpSp>
              <p:nvGrpSpPr>
                <p:cNvPr id="245" name="Group 103">
                  <a:extLst>
                    <a:ext uri="{FF2B5EF4-FFF2-40B4-BE49-F238E27FC236}">
                      <a16:creationId xmlns:a16="http://schemas.microsoft.com/office/drawing/2014/main" id="{7866961F-259C-8C4C-8E57-199D661DD84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4217" y="5568440"/>
                  <a:ext cx="130969" cy="258366"/>
                  <a:chOff x="2945" y="2425"/>
                  <a:chExt cx="165" cy="330"/>
                </a:xfrm>
              </p:grpSpPr>
              <p:sp>
                <p:nvSpPr>
                  <p:cNvPr id="247" name="Arc 104">
                    <a:extLst>
                      <a:ext uri="{FF2B5EF4-FFF2-40B4-BE49-F238E27FC236}">
                        <a16:creationId xmlns:a16="http://schemas.microsoft.com/office/drawing/2014/main" id="{9749F714-DE1C-534F-8B52-E12BB05C75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248" name="Arc 105">
                    <a:extLst>
                      <a:ext uri="{FF2B5EF4-FFF2-40B4-BE49-F238E27FC236}">
                        <a16:creationId xmlns:a16="http://schemas.microsoft.com/office/drawing/2014/main" id="{6A0E43BE-B823-9F4D-B5B4-25D38CF3F4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p:sp>
              <p:nvSpPr>
                <p:cNvPr id="246" name="Line 107">
                  <a:extLst>
                    <a:ext uri="{FF2B5EF4-FFF2-40B4-BE49-F238E27FC236}">
                      <a16:creationId xmlns:a16="http://schemas.microsoft.com/office/drawing/2014/main" id="{E0C0647F-7EA1-2940-BF7B-C823F05B58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600017" y="5819265"/>
                  <a:ext cx="1539" cy="132865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2" name="TextBox 241">
                    <a:extLst>
                      <a:ext uri="{FF2B5EF4-FFF2-40B4-BE49-F238E27FC236}">
                        <a16:creationId xmlns:a16="http://schemas.microsoft.com/office/drawing/2014/main" id="{96252DF4-D9A9-9A4A-A93C-C4364A3439E7}"/>
                      </a:ext>
                    </a:extLst>
                  </p:cNvPr>
                  <p:cNvSpPr txBox="1"/>
                  <p:nvPr/>
                </p:nvSpPr>
                <p:spPr>
                  <a:xfrm>
                    <a:off x="2839890" y="2273298"/>
                    <a:ext cx="526380" cy="45138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𝑝𝑢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2" name="TextBox 241">
                    <a:extLst>
                      <a:ext uri="{FF2B5EF4-FFF2-40B4-BE49-F238E27FC236}">
                        <a16:creationId xmlns:a16="http://schemas.microsoft.com/office/drawing/2014/main" id="{96252DF4-D9A9-9A4A-A93C-C4364A3439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9890" y="2273298"/>
                    <a:ext cx="526380" cy="45138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1111" r="-5556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E5CFE16A-7302-2344-96C9-CC369AF71D0E}"/>
                </a:ext>
              </a:extLst>
            </p:cNvPr>
            <p:cNvGrpSpPr/>
            <p:nvPr/>
          </p:nvGrpSpPr>
          <p:grpSpPr>
            <a:xfrm>
              <a:off x="5748227" y="4235783"/>
              <a:ext cx="881571" cy="509197"/>
              <a:chOff x="1255131" y="2250148"/>
              <a:chExt cx="1054043" cy="709252"/>
            </a:xfrm>
          </p:grpSpPr>
          <p:sp>
            <p:nvSpPr>
              <p:cNvPr id="228" name="Line 106">
                <a:extLst>
                  <a:ext uri="{FF2B5EF4-FFF2-40B4-BE49-F238E27FC236}">
                    <a16:creationId xmlns:a16="http://schemas.microsoft.com/office/drawing/2014/main" id="{75088047-65E4-6E4A-852B-322FF12786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1434516" y="2751998"/>
                <a:ext cx="5524" cy="36429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39E22E6-C6F8-F549-B96F-89CEEF7E3F20}"/>
                  </a:ext>
                </a:extLst>
              </p:cNvPr>
              <p:cNvGrpSpPr/>
              <p:nvPr/>
            </p:nvGrpSpPr>
            <p:grpSpPr>
              <a:xfrm>
                <a:off x="1609023" y="2250148"/>
                <a:ext cx="700151" cy="709252"/>
                <a:chOff x="1609023" y="2250148"/>
                <a:chExt cx="700151" cy="709252"/>
              </a:xfrm>
            </p:grpSpPr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C9BD6347-E447-DA48-9331-009C98F94942}"/>
                    </a:ext>
                  </a:extLst>
                </p:cNvPr>
                <p:cNvGrpSpPr/>
                <p:nvPr/>
              </p:nvGrpSpPr>
              <p:grpSpPr>
                <a:xfrm>
                  <a:off x="1609023" y="2709663"/>
                  <a:ext cx="700151" cy="249737"/>
                  <a:chOff x="3886200" y="2636088"/>
                  <a:chExt cx="914400" cy="315538"/>
                </a:xfrm>
              </p:grpSpPr>
              <p:grpSp>
                <p:nvGrpSpPr>
                  <p:cNvPr id="232" name="Group 231">
                    <a:extLst>
                      <a:ext uri="{FF2B5EF4-FFF2-40B4-BE49-F238E27FC236}">
                        <a16:creationId xmlns:a16="http://schemas.microsoft.com/office/drawing/2014/main" id="{5077AD97-DE7A-8541-AEC8-95DDAF3539BE}"/>
                      </a:ext>
                    </a:extLst>
                  </p:cNvPr>
                  <p:cNvGrpSpPr/>
                  <p:nvPr/>
                </p:nvGrpSpPr>
                <p:grpSpPr>
                  <a:xfrm>
                    <a:off x="38862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239" name="Straight Connector 238">
                      <a:extLst>
                        <a:ext uri="{FF2B5EF4-FFF2-40B4-BE49-F238E27FC236}">
                          <a16:creationId xmlns:a16="http://schemas.microsoft.com/office/drawing/2014/main" id="{FB4E38C7-A387-8C47-9D7E-87118FB20D8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0" name="Straight Connector 239">
                      <a:extLst>
                        <a:ext uri="{FF2B5EF4-FFF2-40B4-BE49-F238E27FC236}">
                          <a16:creationId xmlns:a16="http://schemas.microsoft.com/office/drawing/2014/main" id="{D17198AF-3460-8B4E-9E82-8BF2CC292E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3" name="Group 232">
                    <a:extLst>
                      <a:ext uri="{FF2B5EF4-FFF2-40B4-BE49-F238E27FC236}">
                        <a16:creationId xmlns:a16="http://schemas.microsoft.com/office/drawing/2014/main" id="{C2BC5D5C-08C8-AC48-B4A2-A0893856C7E5}"/>
                      </a:ext>
                    </a:extLst>
                  </p:cNvPr>
                  <p:cNvGrpSpPr/>
                  <p:nvPr/>
                </p:nvGrpSpPr>
                <p:grpSpPr>
                  <a:xfrm>
                    <a:off x="41910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237" name="Straight Connector 236">
                      <a:extLst>
                        <a:ext uri="{FF2B5EF4-FFF2-40B4-BE49-F238E27FC236}">
                          <a16:creationId xmlns:a16="http://schemas.microsoft.com/office/drawing/2014/main" id="{4A8AD0E0-1785-994F-AE9C-54F523A45CE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" name="Straight Connector 237">
                      <a:extLst>
                        <a:ext uri="{FF2B5EF4-FFF2-40B4-BE49-F238E27FC236}">
                          <a16:creationId xmlns:a16="http://schemas.microsoft.com/office/drawing/2014/main" id="{FA868DAC-ADBB-654A-86D8-2C41F3EFA2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4" name="Group 233">
                    <a:extLst>
                      <a:ext uri="{FF2B5EF4-FFF2-40B4-BE49-F238E27FC236}">
                        <a16:creationId xmlns:a16="http://schemas.microsoft.com/office/drawing/2014/main" id="{773882C1-ABD7-4842-A641-D9C972F8A2DE}"/>
                      </a:ext>
                    </a:extLst>
                  </p:cNvPr>
                  <p:cNvGrpSpPr/>
                  <p:nvPr/>
                </p:nvGrpSpPr>
                <p:grpSpPr>
                  <a:xfrm>
                    <a:off x="44958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235" name="Straight Connector 234">
                      <a:extLst>
                        <a:ext uri="{FF2B5EF4-FFF2-40B4-BE49-F238E27FC236}">
                          <a16:creationId xmlns:a16="http://schemas.microsoft.com/office/drawing/2014/main" id="{DCDF23C2-5D9D-354E-AF5A-801EA3E5807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6" name="Straight Connector 235">
                      <a:extLst>
                        <a:ext uri="{FF2B5EF4-FFF2-40B4-BE49-F238E27FC236}">
                          <a16:creationId xmlns:a16="http://schemas.microsoft.com/office/drawing/2014/main" id="{F33144FE-2DD5-C141-8DEA-D86A40FDA5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1" name="TextBox 230">
                      <a:extLst>
                        <a:ext uri="{FF2B5EF4-FFF2-40B4-BE49-F238E27FC236}">
                          <a16:creationId xmlns:a16="http://schemas.microsoft.com/office/drawing/2014/main" id="{B445BD7B-CCC5-0E4E-A61A-37044C4DF2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8538" y="2250148"/>
                      <a:ext cx="519327" cy="45138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𝑒𝑞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𝑝𝑢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1" name="TextBox 230">
                      <a:extLst>
                        <a:ext uri="{FF2B5EF4-FFF2-40B4-BE49-F238E27FC236}">
                          <a16:creationId xmlns:a16="http://schemas.microsoft.com/office/drawing/2014/main" id="{B445BD7B-CCC5-0E4E-A61A-37044C4DF2B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38538" y="2250148"/>
                      <a:ext cx="519327" cy="45138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1429" r="-5714" b="-153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812DC2EE-0521-3D4E-BA08-63893A9F1371}"/>
                </a:ext>
              </a:extLst>
            </p:cNvPr>
            <p:cNvGrpSpPr/>
            <p:nvPr/>
          </p:nvGrpSpPr>
          <p:grpSpPr>
            <a:xfrm>
              <a:off x="7794949" y="4136145"/>
              <a:ext cx="818963" cy="2008308"/>
              <a:chOff x="10347447" y="2111363"/>
              <a:chExt cx="979186" cy="2797337"/>
            </a:xfrm>
          </p:grpSpPr>
          <p:sp>
            <p:nvSpPr>
              <p:cNvPr id="196" name="Oval 110">
                <a:extLst>
                  <a:ext uri="{FF2B5EF4-FFF2-40B4-BE49-F238E27FC236}">
                    <a16:creationId xmlns:a16="http://schemas.microsoft.com/office/drawing/2014/main" id="{A934F78C-B308-544D-B640-F3743D287D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37458" y="4789079"/>
                <a:ext cx="12314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197" name="Oval 111">
                <a:extLst>
                  <a:ext uri="{FF2B5EF4-FFF2-40B4-BE49-F238E27FC236}">
                    <a16:creationId xmlns:a16="http://schemas.microsoft.com/office/drawing/2014/main" id="{AE805B52-9393-0145-BE57-A23601253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3139" y="2869899"/>
                <a:ext cx="12138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198" name="Line 118">
                <a:extLst>
                  <a:ext uri="{FF2B5EF4-FFF2-40B4-BE49-F238E27FC236}">
                    <a16:creationId xmlns:a16="http://schemas.microsoft.com/office/drawing/2014/main" id="{C7FB6708-7096-3F48-A7A2-47BAA6D2B2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690416" y="3076162"/>
                <a:ext cx="1760" cy="163561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9" name="TextBox 198">
                    <a:extLst>
                      <a:ext uri="{FF2B5EF4-FFF2-40B4-BE49-F238E27FC236}">
                        <a16:creationId xmlns:a16="http://schemas.microsoft.com/office/drawing/2014/main" id="{6518A3C0-C760-384F-AC51-9F64FC301ED4}"/>
                      </a:ext>
                    </a:extLst>
                  </p:cNvPr>
                  <p:cNvSpPr txBox="1"/>
                  <p:nvPr/>
                </p:nvSpPr>
                <p:spPr>
                  <a:xfrm>
                    <a:off x="10740762" y="3689336"/>
                    <a:ext cx="585871" cy="4845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𝑝𝑢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9" name="TextBox 198">
                    <a:extLst>
                      <a:ext uri="{FF2B5EF4-FFF2-40B4-BE49-F238E27FC236}">
                        <a16:creationId xmlns:a16="http://schemas.microsoft.com/office/drawing/2014/main" id="{6518A3C0-C760-384F-AC51-9F64FC301E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0762" y="3689336"/>
                    <a:ext cx="585871" cy="48451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0000" t="-3448" r="-15000" b="-241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0" name="Line 118">
                <a:extLst>
                  <a:ext uri="{FF2B5EF4-FFF2-40B4-BE49-F238E27FC236}">
                    <a16:creationId xmlns:a16="http://schemas.microsoft.com/office/drawing/2014/main" id="{3AF0C480-AB4A-C24D-A9AC-A52428C9D4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347447" y="2639783"/>
                <a:ext cx="946732" cy="0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8E200D74-987C-D04B-982E-1E5DD36F7AA0}"/>
                      </a:ext>
                    </a:extLst>
                  </p:cNvPr>
                  <p:cNvSpPr txBox="1"/>
                  <p:nvPr/>
                </p:nvSpPr>
                <p:spPr>
                  <a:xfrm>
                    <a:off x="10581520" y="2111363"/>
                    <a:ext cx="512350" cy="4845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𝑝𝑢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8E200D74-987C-D04B-982E-1E5DD36F7A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81520" y="2111363"/>
                    <a:ext cx="512350" cy="48451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4706" t="-3571" r="-20588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ECD6110-0B70-1A41-82C9-B47B12E82407}"/>
                </a:ext>
              </a:extLst>
            </p:cNvPr>
            <p:cNvGrpSpPr/>
            <p:nvPr/>
          </p:nvGrpSpPr>
          <p:grpSpPr>
            <a:xfrm>
              <a:off x="5169880" y="4151091"/>
              <a:ext cx="791819" cy="1992646"/>
              <a:chOff x="563635" y="2132182"/>
              <a:chExt cx="946732" cy="2775521"/>
            </a:xfrm>
          </p:grpSpPr>
          <p:sp>
            <p:nvSpPr>
              <p:cNvPr id="190" name="Oval 110">
                <a:extLst>
                  <a:ext uri="{FF2B5EF4-FFF2-40B4-BE49-F238E27FC236}">
                    <a16:creationId xmlns:a16="http://schemas.microsoft.com/office/drawing/2014/main" id="{903AF6E4-A70E-F841-BF0B-8F0D44C1D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221" y="4788082"/>
                <a:ext cx="12314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191" name="Oval 111">
                <a:extLst>
                  <a:ext uri="{FF2B5EF4-FFF2-40B4-BE49-F238E27FC236}">
                    <a16:creationId xmlns:a16="http://schemas.microsoft.com/office/drawing/2014/main" id="{D8FC6F24-6FB5-104B-8A9E-2B08377B9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6603" y="2868902"/>
                <a:ext cx="12138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TextBox 191">
                    <a:extLst>
                      <a:ext uri="{FF2B5EF4-FFF2-40B4-BE49-F238E27FC236}">
                        <a16:creationId xmlns:a16="http://schemas.microsoft.com/office/drawing/2014/main" id="{8D6B6AB7-9143-FA44-AAF9-870D7F9F00AF}"/>
                      </a:ext>
                    </a:extLst>
                  </p:cNvPr>
                  <p:cNvSpPr txBox="1"/>
                  <p:nvPr/>
                </p:nvSpPr>
                <p:spPr>
                  <a:xfrm>
                    <a:off x="586728" y="3689337"/>
                    <a:ext cx="522622" cy="4840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𝑝𝑢</m:t>
                                  </m:r>
                                </m:sup>
                              </m:sSubSup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2" name="TextBox 191">
                    <a:extLst>
                      <a:ext uri="{FF2B5EF4-FFF2-40B4-BE49-F238E27FC236}">
                        <a16:creationId xmlns:a16="http://schemas.microsoft.com/office/drawing/2014/main" id="{8D6B6AB7-9143-FA44-AAF9-870D7F9F00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728" y="3689337"/>
                    <a:ext cx="522622" cy="48407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1429" r="-5714" b="-103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3" name="Line 118">
                <a:extLst>
                  <a:ext uri="{FF2B5EF4-FFF2-40B4-BE49-F238E27FC236}">
                    <a16:creationId xmlns:a16="http://schemas.microsoft.com/office/drawing/2014/main" id="{07277F3E-7EA2-D743-B30B-FBC505F8CB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71187" y="3076162"/>
                <a:ext cx="1760" cy="163561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Line 118">
                <a:extLst>
                  <a:ext uri="{FF2B5EF4-FFF2-40B4-BE49-F238E27FC236}">
                    <a16:creationId xmlns:a16="http://schemas.microsoft.com/office/drawing/2014/main" id="{A5B63DE2-92D9-624B-8EC7-CF00FF147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3635" y="2667032"/>
                <a:ext cx="946732" cy="0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5" name="TextBox 194">
                    <a:extLst>
                      <a:ext uri="{FF2B5EF4-FFF2-40B4-BE49-F238E27FC236}">
                        <a16:creationId xmlns:a16="http://schemas.microsoft.com/office/drawing/2014/main" id="{DEFE8282-E977-EC4D-810E-570FE7585117}"/>
                      </a:ext>
                    </a:extLst>
                  </p:cNvPr>
                  <p:cNvSpPr txBox="1"/>
                  <p:nvPr/>
                </p:nvSpPr>
                <p:spPr>
                  <a:xfrm>
                    <a:off x="797708" y="2132182"/>
                    <a:ext cx="449102" cy="4840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𝑝𝑢</m:t>
                                  </m:r>
                                </m:sup>
                              </m:sSubSup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5" name="TextBox 194">
                    <a:extLst>
                      <a:ext uri="{FF2B5EF4-FFF2-40B4-BE49-F238E27FC236}">
                        <a16:creationId xmlns:a16="http://schemas.microsoft.com/office/drawing/2014/main" id="{DEFE8282-E977-EC4D-810E-570FE75851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708" y="2132182"/>
                    <a:ext cx="449102" cy="48407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2903" r="-3226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3" name="Line 106">
              <a:extLst>
                <a:ext uri="{FF2B5EF4-FFF2-40B4-BE49-F238E27FC236}">
                  <a16:creationId xmlns:a16="http://schemas.microsoft.com/office/drawing/2014/main" id="{299104B9-5764-F448-8E23-A4965902C85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872999" y="4568624"/>
              <a:ext cx="3966" cy="3046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 i="1">
                <a:latin typeface="+mn-lt"/>
              </a:endParaRPr>
            </a:p>
          </p:txBody>
        </p:sp>
      </p:grpSp>
      <p:sp>
        <p:nvSpPr>
          <p:cNvPr id="5" name="Bent-Up Arrow 4">
            <a:extLst>
              <a:ext uri="{FF2B5EF4-FFF2-40B4-BE49-F238E27FC236}">
                <a16:creationId xmlns:a16="http://schemas.microsoft.com/office/drawing/2014/main" id="{D256B5F9-4C76-3340-9308-2CFF16065A03}"/>
              </a:ext>
            </a:extLst>
          </p:cNvPr>
          <p:cNvSpPr/>
          <p:nvPr/>
        </p:nvSpPr>
        <p:spPr>
          <a:xfrm rot="5400000">
            <a:off x="2108625" y="4183787"/>
            <a:ext cx="1161706" cy="934309"/>
          </a:xfrm>
          <a:prstGeom prst="bentUp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23A2C5-555C-CF40-939A-76CCADDFB537}"/>
              </a:ext>
            </a:extLst>
          </p:cNvPr>
          <p:cNvGrpSpPr/>
          <p:nvPr/>
        </p:nvGrpSpPr>
        <p:grpSpPr>
          <a:xfrm>
            <a:off x="7083478" y="4006781"/>
            <a:ext cx="4677302" cy="2008308"/>
            <a:chOff x="7083478" y="4006781"/>
            <a:chExt cx="4677302" cy="2008308"/>
          </a:xfrm>
        </p:grpSpPr>
        <p:sp>
          <p:nvSpPr>
            <p:cNvPr id="257" name="Line 112">
              <a:extLst>
                <a:ext uri="{FF2B5EF4-FFF2-40B4-BE49-F238E27FC236}">
                  <a16:creationId xmlns:a16="http://schemas.microsoft.com/office/drawing/2014/main" id="{3CCF201B-F934-AC4C-9E6F-9365C4698F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3099" y="5952418"/>
              <a:ext cx="1625567" cy="2627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 i="1">
                <a:latin typeface="+mn-lt"/>
              </a:endParaRPr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EDD01D67-8D7B-7F42-8C2B-8BDD27058800}"/>
                </a:ext>
              </a:extLst>
            </p:cNvPr>
            <p:cNvGrpSpPr/>
            <p:nvPr/>
          </p:nvGrpSpPr>
          <p:grpSpPr>
            <a:xfrm>
              <a:off x="9652596" y="4118481"/>
              <a:ext cx="1213190" cy="497084"/>
              <a:chOff x="2160829" y="2273298"/>
              <a:chExt cx="1450540" cy="692380"/>
            </a:xfrm>
          </p:grpSpPr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386014D3-74F4-1243-840E-86A082BF23DF}"/>
                  </a:ext>
                </a:extLst>
              </p:cNvPr>
              <p:cNvGrpSpPr/>
              <p:nvPr/>
            </p:nvGrpSpPr>
            <p:grpSpPr>
              <a:xfrm rot="5400000">
                <a:off x="2789346" y="2143655"/>
                <a:ext cx="193506" cy="1450540"/>
                <a:chOff x="4484217" y="5055280"/>
                <a:chExt cx="130969" cy="981755"/>
              </a:xfrm>
            </p:grpSpPr>
            <p:grpSp>
              <p:nvGrpSpPr>
                <p:cNvPr id="361" name="Group 97">
                  <a:extLst>
                    <a:ext uri="{FF2B5EF4-FFF2-40B4-BE49-F238E27FC236}">
                      <a16:creationId xmlns:a16="http://schemas.microsoft.com/office/drawing/2014/main" id="{10E10B13-F3E7-7449-B043-A17381A43A9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4217" y="5055280"/>
                  <a:ext cx="130969" cy="257175"/>
                  <a:chOff x="2945" y="1768"/>
                  <a:chExt cx="165" cy="330"/>
                </a:xfrm>
              </p:grpSpPr>
              <p:sp>
                <p:nvSpPr>
                  <p:cNvPr id="369" name="Arc 98">
                    <a:extLst>
                      <a:ext uri="{FF2B5EF4-FFF2-40B4-BE49-F238E27FC236}">
                        <a16:creationId xmlns:a16="http://schemas.microsoft.com/office/drawing/2014/main" id="{787A7301-B80B-6C48-8FDF-2302AB937B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370" name="Arc 99">
                    <a:extLst>
                      <a:ext uri="{FF2B5EF4-FFF2-40B4-BE49-F238E27FC236}">
                        <a16:creationId xmlns:a16="http://schemas.microsoft.com/office/drawing/2014/main" id="{AB2BF6FC-F597-264B-ACF2-E63E68BF74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p:grpSp>
              <p:nvGrpSpPr>
                <p:cNvPr id="362" name="Group 361">
                  <a:extLst>
                    <a:ext uri="{FF2B5EF4-FFF2-40B4-BE49-F238E27FC236}">
                      <a16:creationId xmlns:a16="http://schemas.microsoft.com/office/drawing/2014/main" id="{21A27F53-BEEB-9544-8F96-91F6EE6F59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4217" y="5311265"/>
                  <a:ext cx="130969" cy="258366"/>
                  <a:chOff x="2945" y="2096"/>
                  <a:chExt cx="165" cy="330"/>
                </a:xfrm>
              </p:grpSpPr>
              <p:sp>
                <p:nvSpPr>
                  <p:cNvPr id="367" name="Arc 101">
                    <a:extLst>
                      <a:ext uri="{FF2B5EF4-FFF2-40B4-BE49-F238E27FC236}">
                        <a16:creationId xmlns:a16="http://schemas.microsoft.com/office/drawing/2014/main" id="{8B980336-0D98-D04A-B341-609FD664F4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368" name="Arc 102">
                    <a:extLst>
                      <a:ext uri="{FF2B5EF4-FFF2-40B4-BE49-F238E27FC236}">
                        <a16:creationId xmlns:a16="http://schemas.microsoft.com/office/drawing/2014/main" id="{9BE16665-3DF7-CC4E-A0E8-E0459904C7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p:grpSp>
              <p:nvGrpSpPr>
                <p:cNvPr id="363" name="Group 103">
                  <a:extLst>
                    <a:ext uri="{FF2B5EF4-FFF2-40B4-BE49-F238E27FC236}">
                      <a16:creationId xmlns:a16="http://schemas.microsoft.com/office/drawing/2014/main" id="{DF72CBB8-0274-7541-A9C9-6042B3DFFAA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4217" y="5568440"/>
                  <a:ext cx="130969" cy="258366"/>
                  <a:chOff x="2945" y="2425"/>
                  <a:chExt cx="165" cy="330"/>
                </a:xfrm>
              </p:grpSpPr>
              <p:sp>
                <p:nvSpPr>
                  <p:cNvPr id="365" name="Arc 104">
                    <a:extLst>
                      <a:ext uri="{FF2B5EF4-FFF2-40B4-BE49-F238E27FC236}">
                        <a16:creationId xmlns:a16="http://schemas.microsoft.com/office/drawing/2014/main" id="{2A7ACCE7-D008-F14E-822C-4C3DBBC522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366" name="Arc 105">
                    <a:extLst>
                      <a:ext uri="{FF2B5EF4-FFF2-40B4-BE49-F238E27FC236}">
                        <a16:creationId xmlns:a16="http://schemas.microsoft.com/office/drawing/2014/main" id="{E5CDE141-E927-094D-AC64-3B415633AF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p:sp>
              <p:nvSpPr>
                <p:cNvPr id="364" name="Line 107">
                  <a:extLst>
                    <a:ext uri="{FF2B5EF4-FFF2-40B4-BE49-F238E27FC236}">
                      <a16:creationId xmlns:a16="http://schemas.microsoft.com/office/drawing/2014/main" id="{94559B76-375C-9C45-80AD-E66945DA74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601555" y="5819264"/>
                  <a:ext cx="0" cy="217771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0" name="TextBox 359">
                    <a:extLst>
                      <a:ext uri="{FF2B5EF4-FFF2-40B4-BE49-F238E27FC236}">
                        <a16:creationId xmlns:a16="http://schemas.microsoft.com/office/drawing/2014/main" id="{27293CE0-76CB-7248-BE95-8B2AE3167570}"/>
                      </a:ext>
                    </a:extLst>
                  </p:cNvPr>
                  <p:cNvSpPr txBox="1"/>
                  <p:nvPr/>
                </p:nvSpPr>
                <p:spPr>
                  <a:xfrm>
                    <a:off x="2839890" y="2273298"/>
                    <a:ext cx="526380" cy="45138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𝑝𝑢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0" name="TextBox 359">
                    <a:extLst>
                      <a:ext uri="{FF2B5EF4-FFF2-40B4-BE49-F238E27FC236}">
                        <a16:creationId xmlns:a16="http://schemas.microsoft.com/office/drawing/2014/main" id="{27293CE0-76CB-7248-BE95-8B2AE31675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9890" y="2273298"/>
                    <a:ext cx="526380" cy="45138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1111" r="-2778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A4F81A0-A492-0C46-B84A-60DAA81B2AEE}"/>
                </a:ext>
              </a:extLst>
            </p:cNvPr>
            <p:cNvGrpSpPr/>
            <p:nvPr/>
          </p:nvGrpSpPr>
          <p:grpSpPr>
            <a:xfrm>
              <a:off x="10941817" y="4006781"/>
              <a:ext cx="818963" cy="2008308"/>
              <a:chOff x="10347447" y="2111363"/>
              <a:chExt cx="979186" cy="2797337"/>
            </a:xfrm>
          </p:grpSpPr>
          <p:sp>
            <p:nvSpPr>
              <p:cNvPr id="269" name="Oval 110">
                <a:extLst>
                  <a:ext uri="{FF2B5EF4-FFF2-40B4-BE49-F238E27FC236}">
                    <a16:creationId xmlns:a16="http://schemas.microsoft.com/office/drawing/2014/main" id="{A6D74D2D-8C93-6F4A-A9BB-F2F8EFDDB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37458" y="4789079"/>
                <a:ext cx="12314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270" name="Oval 111">
                <a:extLst>
                  <a:ext uri="{FF2B5EF4-FFF2-40B4-BE49-F238E27FC236}">
                    <a16:creationId xmlns:a16="http://schemas.microsoft.com/office/drawing/2014/main" id="{4F533D8B-75AE-8245-8E11-309C6F9D86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3139" y="2869899"/>
                <a:ext cx="12138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271" name="Line 118">
                <a:extLst>
                  <a:ext uri="{FF2B5EF4-FFF2-40B4-BE49-F238E27FC236}">
                    <a16:creationId xmlns:a16="http://schemas.microsoft.com/office/drawing/2014/main" id="{4A70EDC1-9B02-314B-8690-C45DE62E5C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690416" y="3076162"/>
                <a:ext cx="1760" cy="163561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>
                    <a:extLst>
                      <a:ext uri="{FF2B5EF4-FFF2-40B4-BE49-F238E27FC236}">
                        <a16:creationId xmlns:a16="http://schemas.microsoft.com/office/drawing/2014/main" id="{C6D9E17C-1DA2-0E46-9B71-8CE98A2C6B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740762" y="3689336"/>
                    <a:ext cx="585871" cy="4845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𝑝𝑢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2" name="TextBox 271">
                    <a:extLst>
                      <a:ext uri="{FF2B5EF4-FFF2-40B4-BE49-F238E27FC236}">
                        <a16:creationId xmlns:a16="http://schemas.microsoft.com/office/drawing/2014/main" id="{C6D9E17C-1DA2-0E46-9B71-8CE98A2C6B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0762" y="3689336"/>
                    <a:ext cx="585871" cy="48451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0256" t="-3448" r="-20513" b="-241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3" name="Line 118">
                <a:extLst>
                  <a:ext uri="{FF2B5EF4-FFF2-40B4-BE49-F238E27FC236}">
                    <a16:creationId xmlns:a16="http://schemas.microsoft.com/office/drawing/2014/main" id="{040EF860-5DEE-F64F-A127-1C410DC974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347447" y="2639783"/>
                <a:ext cx="946732" cy="0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461EB7F1-CA84-0C49-9FE6-9EFFE5D7CEE4}"/>
                      </a:ext>
                    </a:extLst>
                  </p:cNvPr>
                  <p:cNvSpPr txBox="1"/>
                  <p:nvPr/>
                </p:nvSpPr>
                <p:spPr>
                  <a:xfrm>
                    <a:off x="10581520" y="2111363"/>
                    <a:ext cx="512350" cy="4845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𝑝𝑢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461EB7F1-CA84-0C49-9FE6-9EFFE5D7CE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81520" y="2111363"/>
                    <a:ext cx="512350" cy="48451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8571" t="-3571" r="-20000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3E6629B8-49AF-374D-A6B8-61FC20B6D71C}"/>
                </a:ext>
              </a:extLst>
            </p:cNvPr>
            <p:cNvGrpSpPr/>
            <p:nvPr/>
          </p:nvGrpSpPr>
          <p:grpSpPr>
            <a:xfrm>
              <a:off x="9094961" y="4021727"/>
              <a:ext cx="791819" cy="1992646"/>
              <a:chOff x="563635" y="2132182"/>
              <a:chExt cx="946732" cy="2775521"/>
            </a:xfrm>
          </p:grpSpPr>
          <p:sp>
            <p:nvSpPr>
              <p:cNvPr id="263" name="Oval 110">
                <a:extLst>
                  <a:ext uri="{FF2B5EF4-FFF2-40B4-BE49-F238E27FC236}">
                    <a16:creationId xmlns:a16="http://schemas.microsoft.com/office/drawing/2014/main" id="{D47A0023-0FC0-5A41-94CB-88839BE62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221" y="4788082"/>
                <a:ext cx="12314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264" name="Oval 111">
                <a:extLst>
                  <a:ext uri="{FF2B5EF4-FFF2-40B4-BE49-F238E27FC236}">
                    <a16:creationId xmlns:a16="http://schemas.microsoft.com/office/drawing/2014/main" id="{4A5A5C27-4072-4F4C-B090-D9821A0EE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6603" y="2868902"/>
                <a:ext cx="12138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264">
                    <a:extLst>
                      <a:ext uri="{FF2B5EF4-FFF2-40B4-BE49-F238E27FC236}">
                        <a16:creationId xmlns:a16="http://schemas.microsoft.com/office/drawing/2014/main" id="{DFFE486C-DE6A-0E41-A8EE-0F25F71C094C}"/>
                      </a:ext>
                    </a:extLst>
                  </p:cNvPr>
                  <p:cNvSpPr txBox="1"/>
                  <p:nvPr/>
                </p:nvSpPr>
                <p:spPr>
                  <a:xfrm>
                    <a:off x="586728" y="3689337"/>
                    <a:ext cx="522622" cy="4840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𝑝𝑢</m:t>
                                  </m:r>
                                </m:sup>
                              </m:sSubSup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5" name="TextBox 264">
                    <a:extLst>
                      <a:ext uri="{FF2B5EF4-FFF2-40B4-BE49-F238E27FC236}">
                        <a16:creationId xmlns:a16="http://schemas.microsoft.com/office/drawing/2014/main" id="{DFFE486C-DE6A-0E41-A8EE-0F25F71C09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728" y="3689337"/>
                    <a:ext cx="522622" cy="48407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1111" r="-2778" b="-103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6" name="Line 118">
                <a:extLst>
                  <a:ext uri="{FF2B5EF4-FFF2-40B4-BE49-F238E27FC236}">
                    <a16:creationId xmlns:a16="http://schemas.microsoft.com/office/drawing/2014/main" id="{AB8DEE5A-2A52-2245-ACD3-524FF54FA5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71187" y="3076162"/>
                <a:ext cx="1760" cy="163561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" name="Line 118">
                <a:extLst>
                  <a:ext uri="{FF2B5EF4-FFF2-40B4-BE49-F238E27FC236}">
                    <a16:creationId xmlns:a16="http://schemas.microsoft.com/office/drawing/2014/main" id="{73EA6FC3-2130-0844-89E2-3C30D61F00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3635" y="2667032"/>
                <a:ext cx="946732" cy="0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>
                    <a:extLst>
                      <a:ext uri="{FF2B5EF4-FFF2-40B4-BE49-F238E27FC236}">
                        <a16:creationId xmlns:a16="http://schemas.microsoft.com/office/drawing/2014/main" id="{45FFFAE2-0524-6848-A7CD-F7879410BCDF}"/>
                      </a:ext>
                    </a:extLst>
                  </p:cNvPr>
                  <p:cNvSpPr txBox="1"/>
                  <p:nvPr/>
                </p:nvSpPr>
                <p:spPr>
                  <a:xfrm>
                    <a:off x="797708" y="2132182"/>
                    <a:ext cx="449102" cy="4840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𝑝𝑢</m:t>
                                  </m:r>
                                </m:sup>
                              </m:sSubSup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8" name="TextBox 267">
                    <a:extLst>
                      <a:ext uri="{FF2B5EF4-FFF2-40B4-BE49-F238E27FC236}">
                        <a16:creationId xmlns:a16="http://schemas.microsoft.com/office/drawing/2014/main" id="{45FFFAE2-0524-6848-A7CD-F7879410BC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708" y="2132182"/>
                    <a:ext cx="449102" cy="48407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2903" r="-3226" b="-103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2" name="Line 106">
              <a:extLst>
                <a:ext uri="{FF2B5EF4-FFF2-40B4-BE49-F238E27FC236}">
                  <a16:creationId xmlns:a16="http://schemas.microsoft.com/office/drawing/2014/main" id="{F3EF4BB7-32B1-DE4D-8DCD-CA731674454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1019867" y="4439260"/>
              <a:ext cx="3966" cy="3046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622CEDED-1B07-F14E-BE93-AA83510D56D1}"/>
                    </a:ext>
                  </a:extLst>
                </p:cNvPr>
                <p:cNvSpPr txBox="1"/>
                <p:nvPr/>
              </p:nvSpPr>
              <p:spPr>
                <a:xfrm>
                  <a:off x="7083478" y="4442544"/>
                  <a:ext cx="1881107" cy="524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𝑝𝑢</m:t>
                            </m:r>
                          </m:sup>
                        </m:sSub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≪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𝑝𝑢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622CEDED-1B07-F14E-BE93-AA83510D5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3478" y="4442544"/>
                  <a:ext cx="1881107" cy="524439"/>
                </a:xfrm>
                <a:prstGeom prst="rect">
                  <a:avLst/>
                </a:prstGeom>
                <a:blipFill>
                  <a:blip r:embed="rId21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2E1E55C5-240F-8F47-9C71-B44D7BDD2851}"/>
                </a:ext>
              </a:extLst>
            </p:cNvPr>
            <p:cNvSpPr/>
            <p:nvPr/>
          </p:nvSpPr>
          <p:spPr>
            <a:xfrm>
              <a:off x="7383956" y="5130246"/>
              <a:ext cx="1190100" cy="366365"/>
            </a:xfrm>
            <a:prstGeom prst="rightArrow">
              <a:avLst/>
            </a:prstGeom>
            <a:solidFill>
              <a:srgbClr val="0070C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36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186CC4-354F-0040-B980-2BFE1ED953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5678" y="371510"/>
            <a:ext cx="10707438" cy="658300"/>
          </a:xfrm>
        </p:spPr>
        <p:txBody>
          <a:bodyPr>
            <a:normAutofit/>
          </a:bodyPr>
          <a:lstStyle/>
          <a:p>
            <a:r>
              <a:rPr lang="en-US" dirty="0"/>
              <a:t>Aluminum Conductor Steel Reinforced (ACSR)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76088-AA93-1D4A-8E95-26B36EF2C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1152" y="6617566"/>
            <a:ext cx="500848" cy="24622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03E4D15-290B-5C47-B69A-A408589F1E8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1026" name="Picture 2" descr="Acsr 720/50 Aluminum Conductor Steel-reinforced Cable - Buy Aluminum  Conductor Steel Reinforced,High Quality Aluminum Acsr,High Quality  Corrugated Aluminum Cable Product on Alibaba.com">
            <a:hlinkClick r:id="rId2"/>
            <a:extLst>
              <a:ext uri="{FF2B5EF4-FFF2-40B4-BE49-F238E27FC236}">
                <a16:creationId xmlns:a16="http://schemas.microsoft.com/office/drawing/2014/main" id="{1EEFE19F-B3CF-9F43-AFEB-FDBE0FEEF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6381" y="1642118"/>
            <a:ext cx="4730750" cy="473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Content Placeholder 4">
            <a:extLst>
              <a:ext uri="{FF2B5EF4-FFF2-40B4-BE49-F238E27FC236}">
                <a16:creationId xmlns:a16="http://schemas.microsoft.com/office/drawing/2014/main" id="{41F502E3-3D6A-4301-9344-A7AFD94CFB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70960" y="1649413"/>
            <a:ext cx="5032156" cy="4723455"/>
          </a:xfrm>
        </p:spPr>
        <p:txBody>
          <a:bodyPr/>
          <a:lstStyle/>
          <a:p>
            <a:r>
              <a:rPr lang="en-US" dirty="0"/>
              <a:t>Common type of conductor used for overhead transmission and distribution lines</a:t>
            </a:r>
          </a:p>
          <a:p>
            <a:r>
              <a:rPr lang="en-US" dirty="0"/>
              <a:t>Outer aluminum strands support conduction</a:t>
            </a:r>
          </a:p>
          <a:p>
            <a:r>
              <a:rPr lang="en-US" dirty="0"/>
              <a:t>Inner steel strands provide tensile strength and reduce sagging</a:t>
            </a:r>
          </a:p>
          <a:p>
            <a:r>
              <a:rPr lang="en-US" dirty="0"/>
              <a:t>Many different sizes and configuration of strands, each with its own bird name.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62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roup 226">
            <a:extLst>
              <a:ext uri="{FF2B5EF4-FFF2-40B4-BE49-F238E27FC236}">
                <a16:creationId xmlns:a16="http://schemas.microsoft.com/office/drawing/2014/main" id="{13661067-F9C7-0C43-B781-EAC4E7EE0FE8}"/>
              </a:ext>
            </a:extLst>
          </p:cNvPr>
          <p:cNvGrpSpPr/>
          <p:nvPr/>
        </p:nvGrpSpPr>
        <p:grpSpPr>
          <a:xfrm>
            <a:off x="2792840" y="973454"/>
            <a:ext cx="3490138" cy="5820941"/>
            <a:chOff x="5946179" y="518529"/>
            <a:chExt cx="3490138" cy="582094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E141172-2534-7C44-BE1A-D92E60BF0F98}"/>
                </a:ext>
              </a:extLst>
            </p:cNvPr>
            <p:cNvGrpSpPr/>
            <p:nvPr/>
          </p:nvGrpSpPr>
          <p:grpSpPr>
            <a:xfrm>
              <a:off x="5946179" y="518529"/>
              <a:ext cx="3490138" cy="1828800"/>
              <a:chOff x="1328459" y="342900"/>
              <a:chExt cx="3490138" cy="182880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3DE91AB-4DE3-DA4A-83B3-A485F3CF686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227638" y="342900"/>
                <a:ext cx="1828800" cy="1828800"/>
                <a:chOff x="850603" y="457200"/>
                <a:chExt cx="2971800" cy="2971800"/>
              </a:xfrm>
            </p:grpSpPr>
            <p:sp>
              <p:nvSpPr>
                <p:cNvPr id="68" name="Rectangle 3">
                  <a:extLst>
                    <a:ext uri="{FF2B5EF4-FFF2-40B4-BE49-F238E27FC236}">
                      <a16:creationId xmlns:a16="http://schemas.microsoft.com/office/drawing/2014/main" id="{2FE1FD03-639F-D74D-A5C2-3788BD22E5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0603" y="457200"/>
                  <a:ext cx="2971800" cy="2971800"/>
                </a:xfrm>
                <a:prstGeom prst="rect">
                  <a:avLst/>
                </a:prstGeom>
                <a:solidFill>
                  <a:srgbClr val="408BC0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sz="1800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69" name="Rectangle 4">
                  <a:extLst>
                    <a:ext uri="{FF2B5EF4-FFF2-40B4-BE49-F238E27FC236}">
                      <a16:creationId xmlns:a16="http://schemas.microsoft.com/office/drawing/2014/main" id="{C8152967-4A1E-7345-896C-3A8D1471EF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28" y="1062923"/>
                  <a:ext cx="1733550" cy="1734740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sz="1800">
                    <a:latin typeface="Calibri" panose="020F0502020204030204" pitchFamily="34" charset="0"/>
                  </a:endParaRP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13EB432-3DC1-C242-B2AD-4E30FABEE430}"/>
                  </a:ext>
                </a:extLst>
              </p:cNvPr>
              <p:cNvGrpSpPr/>
              <p:nvPr/>
            </p:nvGrpSpPr>
            <p:grpSpPr>
              <a:xfrm>
                <a:off x="3592412" y="1046378"/>
                <a:ext cx="1226185" cy="418723"/>
                <a:chOff x="3592412" y="1046378"/>
                <a:chExt cx="1226185" cy="418723"/>
              </a:xfrm>
            </p:grpSpPr>
            <p:sp>
              <p:nvSpPr>
                <p:cNvPr id="48" name="Arc 45">
                  <a:extLst>
                    <a:ext uri="{FF2B5EF4-FFF2-40B4-BE49-F238E27FC236}">
                      <a16:creationId xmlns:a16="http://schemas.microsoft.com/office/drawing/2014/main" id="{F12802C9-CA68-564A-B6D5-73ED1BE71D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92412" y="1111816"/>
                  <a:ext cx="77303" cy="3483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49" name="Arc 46">
                  <a:extLst>
                    <a:ext uri="{FF2B5EF4-FFF2-40B4-BE49-F238E27FC236}">
                      <a16:creationId xmlns:a16="http://schemas.microsoft.com/office/drawing/2014/main" id="{25F1608E-9E00-1E4C-9769-CEDFA7E2C2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592412" y="1076977"/>
                  <a:ext cx="77303" cy="3483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50" name="Line 47">
                  <a:extLst>
                    <a:ext uri="{FF2B5EF4-FFF2-40B4-BE49-F238E27FC236}">
                      <a16:creationId xmlns:a16="http://schemas.microsoft.com/office/drawing/2014/main" id="{1E213DEC-4637-664C-A2C2-6C9B7B95C3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68976" y="1076351"/>
                  <a:ext cx="1104659" cy="148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51" name="Group 49">
                  <a:extLst>
                    <a:ext uri="{FF2B5EF4-FFF2-40B4-BE49-F238E27FC236}">
                      <a16:creationId xmlns:a16="http://schemas.microsoft.com/office/drawing/2014/main" id="{730608CA-F1C6-A345-8228-3B8A737963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51990" y="1147514"/>
                  <a:ext cx="77124" cy="69681"/>
                  <a:chOff x="0" y="0"/>
                  <a:chExt cx="20000" cy="20000"/>
                </a:xfrm>
              </p:grpSpPr>
              <p:sp>
                <p:nvSpPr>
                  <p:cNvPr id="66" name="Arc 50">
                    <a:extLst>
                      <a:ext uri="{FF2B5EF4-FFF2-40B4-BE49-F238E27FC236}">
                        <a16:creationId xmlns:a16="http://schemas.microsoft.com/office/drawing/2014/main" id="{724062A6-CF44-1A4A-B66C-6C615F5B46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67" name="Arc 51">
                    <a:extLst>
                      <a:ext uri="{FF2B5EF4-FFF2-40B4-BE49-F238E27FC236}">
                        <a16:creationId xmlns:a16="http://schemas.microsoft.com/office/drawing/2014/main" id="{364D32AC-FC87-CE49-9783-8107380DEF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52" name="Line 52">
                  <a:extLst>
                    <a:ext uri="{FF2B5EF4-FFF2-40B4-BE49-F238E27FC236}">
                      <a16:creationId xmlns:a16="http://schemas.microsoft.com/office/drawing/2014/main" id="{CCBA133D-DD88-F448-88DF-CB819AA019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69026" y="1217195"/>
                  <a:ext cx="383474" cy="62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53" name="Group 53">
                  <a:extLst>
                    <a:ext uri="{FF2B5EF4-FFF2-40B4-BE49-F238E27FC236}">
                      <a16:creationId xmlns:a16="http://schemas.microsoft.com/office/drawing/2014/main" id="{DA1452C5-E3CD-3645-9DB5-2F3EB1C09A4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92412" y="1217195"/>
                  <a:ext cx="77124" cy="69674"/>
                  <a:chOff x="0" y="0"/>
                  <a:chExt cx="20000" cy="20000"/>
                </a:xfrm>
              </p:grpSpPr>
              <p:sp>
                <p:nvSpPr>
                  <p:cNvPr id="64" name="Arc 54">
                    <a:extLst>
                      <a:ext uri="{FF2B5EF4-FFF2-40B4-BE49-F238E27FC236}">
                        <a16:creationId xmlns:a16="http://schemas.microsoft.com/office/drawing/2014/main" id="{7ECECEB4-4273-E241-863F-CD73AD1006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65" name="Arc 55">
                    <a:extLst>
                      <a:ext uri="{FF2B5EF4-FFF2-40B4-BE49-F238E27FC236}">
                        <a16:creationId xmlns:a16="http://schemas.microsoft.com/office/drawing/2014/main" id="{D62505ED-C7B7-944B-BE28-EDE7CABB10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grpSp>
              <p:nvGrpSpPr>
                <p:cNvPr id="54" name="Group 57">
                  <a:extLst>
                    <a:ext uri="{FF2B5EF4-FFF2-40B4-BE49-F238E27FC236}">
                      <a16:creationId xmlns:a16="http://schemas.microsoft.com/office/drawing/2014/main" id="{20F72A77-6A33-EC47-8102-C568BB884C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51990" y="1286870"/>
                  <a:ext cx="77124" cy="69681"/>
                  <a:chOff x="0" y="0"/>
                  <a:chExt cx="20000" cy="20000"/>
                </a:xfrm>
              </p:grpSpPr>
              <p:sp>
                <p:nvSpPr>
                  <p:cNvPr id="62" name="Arc 58">
                    <a:extLst>
                      <a:ext uri="{FF2B5EF4-FFF2-40B4-BE49-F238E27FC236}">
                        <a16:creationId xmlns:a16="http://schemas.microsoft.com/office/drawing/2014/main" id="{ED209248-19B4-0149-9386-143B531835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63" name="Arc 59">
                    <a:extLst>
                      <a:ext uri="{FF2B5EF4-FFF2-40B4-BE49-F238E27FC236}">
                        <a16:creationId xmlns:a16="http://schemas.microsoft.com/office/drawing/2014/main" id="{DFEA8CAC-18AD-5746-A345-06A768EA3A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55" name="Line 60">
                  <a:extLst>
                    <a:ext uri="{FF2B5EF4-FFF2-40B4-BE49-F238E27FC236}">
                      <a16:creationId xmlns:a16="http://schemas.microsoft.com/office/drawing/2014/main" id="{68C3A36F-4A4F-A649-BD4E-38E9DAFCE5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69026" y="1356551"/>
                  <a:ext cx="383474" cy="62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56" name="Group 61">
                  <a:extLst>
                    <a:ext uri="{FF2B5EF4-FFF2-40B4-BE49-F238E27FC236}">
                      <a16:creationId xmlns:a16="http://schemas.microsoft.com/office/drawing/2014/main" id="{BCAF4909-AFFF-4642-885E-0F8D40D209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92412" y="1356551"/>
                  <a:ext cx="77124" cy="69674"/>
                  <a:chOff x="0" y="0"/>
                  <a:chExt cx="20000" cy="20000"/>
                </a:xfrm>
              </p:grpSpPr>
              <p:sp>
                <p:nvSpPr>
                  <p:cNvPr id="60" name="Arc 62">
                    <a:extLst>
                      <a:ext uri="{FF2B5EF4-FFF2-40B4-BE49-F238E27FC236}">
                        <a16:creationId xmlns:a16="http://schemas.microsoft.com/office/drawing/2014/main" id="{F45D8FD2-8D0B-074F-981F-A138CE8747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61" name="Arc 63">
                    <a:extLst>
                      <a:ext uri="{FF2B5EF4-FFF2-40B4-BE49-F238E27FC236}">
                        <a16:creationId xmlns:a16="http://schemas.microsoft.com/office/drawing/2014/main" id="{ECF3F880-6CFB-C044-8604-8ED1FE7B3A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57" name="Line 80">
                  <a:extLst>
                    <a:ext uri="{FF2B5EF4-FFF2-40B4-BE49-F238E27FC236}">
                      <a16:creationId xmlns:a16="http://schemas.microsoft.com/office/drawing/2014/main" id="{BE12BD1E-F624-1240-B202-51B910631D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51813" y="1438190"/>
                  <a:ext cx="239012" cy="62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BAF33469-1D8E-7B4C-AA31-82C8BB7862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63733" y="1046378"/>
                  <a:ext cx="54864" cy="54864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9EB6EF67-5278-7F48-B0E9-D0053CC581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91401" y="1410237"/>
                  <a:ext cx="54864" cy="54864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180A77D-023E-AA4F-927D-C55D1934EFA2}"/>
                  </a:ext>
                </a:extLst>
              </p:cNvPr>
              <p:cNvGrpSpPr/>
              <p:nvPr/>
            </p:nvGrpSpPr>
            <p:grpSpPr>
              <a:xfrm>
                <a:off x="1328459" y="913935"/>
                <a:ext cx="1367988" cy="684810"/>
                <a:chOff x="1328459" y="913935"/>
                <a:chExt cx="1367988" cy="684810"/>
              </a:xfrm>
            </p:grpSpPr>
            <p:grpSp>
              <p:nvGrpSpPr>
                <p:cNvPr id="9" name="Group 6">
                  <a:extLst>
                    <a:ext uri="{FF2B5EF4-FFF2-40B4-BE49-F238E27FC236}">
                      <a16:creationId xmlns:a16="http://schemas.microsoft.com/office/drawing/2014/main" id="{F0F0788B-EA3E-0741-8142-9FA8E35725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18335" y="943606"/>
                  <a:ext cx="78112" cy="69678"/>
                  <a:chOff x="0" y="0"/>
                  <a:chExt cx="20000" cy="20000"/>
                </a:xfrm>
              </p:grpSpPr>
              <p:sp>
                <p:nvSpPr>
                  <p:cNvPr id="46" name="Arc 7">
                    <a:extLst>
                      <a:ext uri="{FF2B5EF4-FFF2-40B4-BE49-F238E27FC236}">
                        <a16:creationId xmlns:a16="http://schemas.microsoft.com/office/drawing/2014/main" id="{5F4B7611-7771-7B40-BA16-4F391C7B9F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47" name="Arc 8">
                    <a:extLst>
                      <a:ext uri="{FF2B5EF4-FFF2-40B4-BE49-F238E27FC236}">
                        <a16:creationId xmlns:a16="http://schemas.microsoft.com/office/drawing/2014/main" id="{FDC196C4-306A-2D42-9637-48CD8CD99C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0" name="Line 9">
                  <a:extLst>
                    <a:ext uri="{FF2B5EF4-FFF2-40B4-BE49-F238E27FC236}">
                      <a16:creationId xmlns:a16="http://schemas.microsoft.com/office/drawing/2014/main" id="{F9B67C80-3595-2349-8865-4AEB4F2062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78634" y="944464"/>
                  <a:ext cx="1240444" cy="519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2FC53074-4345-724A-8B34-F3F3363C269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54125" y="1014144"/>
                  <a:ext cx="542322" cy="139355"/>
                  <a:chOff x="0" y="0"/>
                  <a:chExt cx="20000" cy="19999"/>
                </a:xfrm>
              </p:grpSpPr>
              <p:grpSp>
                <p:nvGrpSpPr>
                  <p:cNvPr id="39" name="Group 11">
                    <a:extLst>
                      <a:ext uri="{FF2B5EF4-FFF2-40B4-BE49-F238E27FC236}">
                        <a16:creationId xmlns:a16="http://schemas.microsoft.com/office/drawing/2014/main" id="{471134E2-C90D-AC4C-90C6-37600C01D91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2874" cy="10000"/>
                    <a:chOff x="0" y="0"/>
                    <a:chExt cx="20000" cy="20000"/>
                  </a:xfrm>
                </p:grpSpPr>
                <p:sp>
                  <p:nvSpPr>
                    <p:cNvPr id="44" name="Arc 12">
                      <a:extLst>
                        <a:ext uri="{FF2B5EF4-FFF2-40B4-BE49-F238E27FC236}">
                          <a16:creationId xmlns:a16="http://schemas.microsoft.com/office/drawing/2014/main" id="{3F849464-9592-6C4F-8E51-8BAE41C9E54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0" y="10000"/>
                      <a:ext cx="20000" cy="1000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45" name="Arc 13">
                      <a:extLst>
                        <a:ext uri="{FF2B5EF4-FFF2-40B4-BE49-F238E27FC236}">
                          <a16:creationId xmlns:a16="http://schemas.microsoft.com/office/drawing/2014/main" id="{65C89C39-CE3A-E540-8598-4CF4EF33BA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0" y="0"/>
                      <a:ext cx="20000" cy="1000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</p:grpSp>
              <p:sp>
                <p:nvSpPr>
                  <p:cNvPr id="40" name="Line 14">
                    <a:extLst>
                      <a:ext uri="{FF2B5EF4-FFF2-40B4-BE49-F238E27FC236}">
                        <a16:creationId xmlns:a16="http://schemas.microsoft.com/office/drawing/2014/main" id="{430B418F-0F36-E142-B974-C71503612C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55" y="10000"/>
                    <a:ext cx="14290" cy="9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grpSp>
                <p:nvGrpSpPr>
                  <p:cNvPr id="41" name="Group 15">
                    <a:extLst>
                      <a:ext uri="{FF2B5EF4-FFF2-40B4-BE49-F238E27FC236}">
                        <a16:creationId xmlns:a16="http://schemas.microsoft.com/office/drawing/2014/main" id="{99010548-109A-D84A-9DA2-8CD31891D0D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126" y="10000"/>
                    <a:ext cx="2874" cy="9999"/>
                    <a:chOff x="0" y="0"/>
                    <a:chExt cx="20000" cy="20000"/>
                  </a:xfrm>
                </p:grpSpPr>
                <p:sp>
                  <p:nvSpPr>
                    <p:cNvPr id="42" name="Arc 16">
                      <a:extLst>
                        <a:ext uri="{FF2B5EF4-FFF2-40B4-BE49-F238E27FC236}">
                          <a16:creationId xmlns:a16="http://schemas.microsoft.com/office/drawing/2014/main" id="{CEFEBC2D-9259-9941-9AF4-D0E40564D1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0" y="9999"/>
                      <a:ext cx="20000" cy="1000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43" name="Arc 17">
                      <a:extLst>
                        <a:ext uri="{FF2B5EF4-FFF2-40B4-BE49-F238E27FC236}">
                          <a16:creationId xmlns:a16="http://schemas.microsoft.com/office/drawing/2014/main" id="{6638C09E-6613-7A4A-8AF2-5886F7D1B12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20000" cy="9999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</p:grpSp>
            </p:grpSp>
            <p:grpSp>
              <p:nvGrpSpPr>
                <p:cNvPr id="12" name="Group 18">
                  <a:extLst>
                    <a:ext uri="{FF2B5EF4-FFF2-40B4-BE49-F238E27FC236}">
                      <a16:creationId xmlns:a16="http://schemas.microsoft.com/office/drawing/2014/main" id="{41928DAB-FD3E-FF4F-BF00-812D271C18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54125" y="1153499"/>
                  <a:ext cx="542322" cy="139355"/>
                  <a:chOff x="0" y="0"/>
                  <a:chExt cx="20000" cy="19999"/>
                </a:xfrm>
              </p:grpSpPr>
              <p:grpSp>
                <p:nvGrpSpPr>
                  <p:cNvPr id="32" name="Group 19">
                    <a:extLst>
                      <a:ext uri="{FF2B5EF4-FFF2-40B4-BE49-F238E27FC236}">
                        <a16:creationId xmlns:a16="http://schemas.microsoft.com/office/drawing/2014/main" id="{CD8E33DE-D592-0F48-98B6-9C3670F76F1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2874" cy="10000"/>
                    <a:chOff x="0" y="0"/>
                    <a:chExt cx="20000" cy="20000"/>
                  </a:xfrm>
                </p:grpSpPr>
                <p:sp>
                  <p:nvSpPr>
                    <p:cNvPr id="37" name="Arc 20">
                      <a:extLst>
                        <a:ext uri="{FF2B5EF4-FFF2-40B4-BE49-F238E27FC236}">
                          <a16:creationId xmlns:a16="http://schemas.microsoft.com/office/drawing/2014/main" id="{6FF115EC-50BB-A54A-9DFC-AF281EB5DBD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0" y="10000"/>
                      <a:ext cx="20000" cy="1000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38" name="Arc 21">
                      <a:extLst>
                        <a:ext uri="{FF2B5EF4-FFF2-40B4-BE49-F238E27FC236}">
                          <a16:creationId xmlns:a16="http://schemas.microsoft.com/office/drawing/2014/main" id="{AE114F3F-9FB4-BD4F-B59C-9048553A9C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0" y="0"/>
                      <a:ext cx="20000" cy="1000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</p:grpSp>
              <p:sp>
                <p:nvSpPr>
                  <p:cNvPr id="33" name="Line 22">
                    <a:extLst>
                      <a:ext uri="{FF2B5EF4-FFF2-40B4-BE49-F238E27FC236}">
                        <a16:creationId xmlns:a16="http://schemas.microsoft.com/office/drawing/2014/main" id="{62180B33-D26A-9947-8D3D-FEC993CB20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55" y="10000"/>
                    <a:ext cx="14290" cy="9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grpSp>
                <p:nvGrpSpPr>
                  <p:cNvPr id="34" name="Group 23">
                    <a:extLst>
                      <a:ext uri="{FF2B5EF4-FFF2-40B4-BE49-F238E27FC236}">
                        <a16:creationId xmlns:a16="http://schemas.microsoft.com/office/drawing/2014/main" id="{8163DCD8-851D-4649-97D7-7BD7AD5725F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126" y="10000"/>
                    <a:ext cx="2874" cy="9999"/>
                    <a:chOff x="0" y="0"/>
                    <a:chExt cx="20000" cy="20000"/>
                  </a:xfrm>
                </p:grpSpPr>
                <p:sp>
                  <p:nvSpPr>
                    <p:cNvPr id="35" name="Arc 24">
                      <a:extLst>
                        <a:ext uri="{FF2B5EF4-FFF2-40B4-BE49-F238E27FC236}">
                          <a16:creationId xmlns:a16="http://schemas.microsoft.com/office/drawing/2014/main" id="{4BCE2873-23E1-6B45-8135-FF086EE77EF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0" y="9999"/>
                      <a:ext cx="20000" cy="1000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36" name="Arc 25">
                      <a:extLst>
                        <a:ext uri="{FF2B5EF4-FFF2-40B4-BE49-F238E27FC236}">
                          <a16:creationId xmlns:a16="http://schemas.microsoft.com/office/drawing/2014/main" id="{620EA761-C3AA-754D-A93D-9764B0E1D44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20000" cy="9999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</p:grpSp>
            </p:grpSp>
            <p:grpSp>
              <p:nvGrpSpPr>
                <p:cNvPr id="13" name="Group 26">
                  <a:extLst>
                    <a:ext uri="{FF2B5EF4-FFF2-40B4-BE49-F238E27FC236}">
                      <a16:creationId xmlns:a16="http://schemas.microsoft.com/office/drawing/2014/main" id="{32A87662-D50F-304E-B3E8-BC6B106A48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54125" y="1292855"/>
                  <a:ext cx="542322" cy="140216"/>
                  <a:chOff x="0" y="-1"/>
                  <a:chExt cx="20000" cy="20002"/>
                </a:xfrm>
              </p:grpSpPr>
              <p:grpSp>
                <p:nvGrpSpPr>
                  <p:cNvPr id="25" name="Group 27">
                    <a:extLst>
                      <a:ext uri="{FF2B5EF4-FFF2-40B4-BE49-F238E27FC236}">
                        <a16:creationId xmlns:a16="http://schemas.microsoft.com/office/drawing/2014/main" id="{1A1042D4-3872-C847-9DC1-B95DBCA022B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0" y="-1"/>
                    <a:ext cx="2874" cy="10046"/>
                    <a:chOff x="0" y="-1"/>
                    <a:chExt cx="20000" cy="20001"/>
                  </a:xfrm>
                </p:grpSpPr>
                <p:sp>
                  <p:nvSpPr>
                    <p:cNvPr id="30" name="Arc 28">
                      <a:extLst>
                        <a:ext uri="{FF2B5EF4-FFF2-40B4-BE49-F238E27FC236}">
                          <a16:creationId xmlns:a16="http://schemas.microsoft.com/office/drawing/2014/main" id="{A5569A73-FCEA-224C-92B8-A4CAF75BBE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0" y="10089"/>
                      <a:ext cx="20000" cy="99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31" name="Arc 29">
                      <a:extLst>
                        <a:ext uri="{FF2B5EF4-FFF2-40B4-BE49-F238E27FC236}">
                          <a16:creationId xmlns:a16="http://schemas.microsoft.com/office/drawing/2014/main" id="{E3B494A0-A4C7-CF4D-A101-96D02F5693C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0" y="-1"/>
                      <a:ext cx="20000" cy="99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</p:grpSp>
              <p:sp>
                <p:nvSpPr>
                  <p:cNvPr id="26" name="Line 30">
                    <a:extLst>
                      <a:ext uri="{FF2B5EF4-FFF2-40B4-BE49-F238E27FC236}">
                        <a16:creationId xmlns:a16="http://schemas.microsoft.com/office/drawing/2014/main" id="{16E32AA0-8B5A-3B4F-ABAD-A1613776751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55" y="9955"/>
                    <a:ext cx="14290" cy="9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grpSp>
                <p:nvGrpSpPr>
                  <p:cNvPr id="27" name="Group 31">
                    <a:extLst>
                      <a:ext uri="{FF2B5EF4-FFF2-40B4-BE49-F238E27FC236}">
                        <a16:creationId xmlns:a16="http://schemas.microsoft.com/office/drawing/2014/main" id="{472E8412-F467-9B4D-97D9-89EF333FA96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126" y="9955"/>
                    <a:ext cx="2874" cy="10046"/>
                    <a:chOff x="0" y="1"/>
                    <a:chExt cx="20000" cy="19999"/>
                  </a:xfrm>
                </p:grpSpPr>
                <p:sp>
                  <p:nvSpPr>
                    <p:cNvPr id="28" name="Arc 32">
                      <a:extLst>
                        <a:ext uri="{FF2B5EF4-FFF2-40B4-BE49-F238E27FC236}">
                          <a16:creationId xmlns:a16="http://schemas.microsoft.com/office/drawing/2014/main" id="{A3539ED9-A95C-F54F-B376-F4E141B9EB5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0" y="10090"/>
                      <a:ext cx="20000" cy="99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29" name="Arc 33">
                      <a:extLst>
                        <a:ext uri="{FF2B5EF4-FFF2-40B4-BE49-F238E27FC236}">
                          <a16:creationId xmlns:a16="http://schemas.microsoft.com/office/drawing/2014/main" id="{40F7A8AB-E42E-9D4A-9EBC-EBDF06F475A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1"/>
                      <a:ext cx="20000" cy="99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</p:grpSp>
            </p:grpSp>
            <p:grpSp>
              <p:nvGrpSpPr>
                <p:cNvPr id="14" name="Group 34">
                  <a:extLst>
                    <a:ext uri="{FF2B5EF4-FFF2-40B4-BE49-F238E27FC236}">
                      <a16:creationId xmlns:a16="http://schemas.microsoft.com/office/drawing/2014/main" id="{71DDB915-92A8-B046-8365-1FFC94004FB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54125" y="1432210"/>
                  <a:ext cx="542322" cy="140216"/>
                  <a:chOff x="0" y="1"/>
                  <a:chExt cx="20000" cy="19998"/>
                </a:xfrm>
              </p:grpSpPr>
              <p:grpSp>
                <p:nvGrpSpPr>
                  <p:cNvPr id="18" name="Group 35">
                    <a:extLst>
                      <a:ext uri="{FF2B5EF4-FFF2-40B4-BE49-F238E27FC236}">
                        <a16:creationId xmlns:a16="http://schemas.microsoft.com/office/drawing/2014/main" id="{201E4CBA-3B60-124E-AF41-08A896B2749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0" y="1"/>
                    <a:ext cx="2874" cy="9954"/>
                    <a:chOff x="0" y="2"/>
                    <a:chExt cx="20000" cy="19998"/>
                  </a:xfrm>
                </p:grpSpPr>
                <p:sp>
                  <p:nvSpPr>
                    <p:cNvPr id="23" name="Arc 36">
                      <a:extLst>
                        <a:ext uri="{FF2B5EF4-FFF2-40B4-BE49-F238E27FC236}">
                          <a16:creationId xmlns:a16="http://schemas.microsoft.com/office/drawing/2014/main" id="{6C64CBAD-82C4-AF40-9B43-DF051B22FDD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0" y="10001"/>
                      <a:ext cx="20000" cy="9999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24" name="Arc 37">
                      <a:extLst>
                        <a:ext uri="{FF2B5EF4-FFF2-40B4-BE49-F238E27FC236}">
                          <a16:creationId xmlns:a16="http://schemas.microsoft.com/office/drawing/2014/main" id="{4273A69F-DC8C-D34A-B5D8-AD6309391DE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0" y="2"/>
                      <a:ext cx="20000" cy="9999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</p:grpSp>
              <p:sp>
                <p:nvSpPr>
                  <p:cNvPr id="19" name="Line 38">
                    <a:extLst>
                      <a:ext uri="{FF2B5EF4-FFF2-40B4-BE49-F238E27FC236}">
                        <a16:creationId xmlns:a16="http://schemas.microsoft.com/office/drawing/2014/main" id="{A4B392EC-684A-3243-AFAF-2960FF26C0C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55" y="9955"/>
                    <a:ext cx="14290" cy="9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grpSp>
                <p:nvGrpSpPr>
                  <p:cNvPr id="20" name="Group 39">
                    <a:extLst>
                      <a:ext uri="{FF2B5EF4-FFF2-40B4-BE49-F238E27FC236}">
                        <a16:creationId xmlns:a16="http://schemas.microsoft.com/office/drawing/2014/main" id="{ED3468EF-A7A0-714C-89FA-68EE3991982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126" y="9955"/>
                    <a:ext cx="2874" cy="10044"/>
                    <a:chOff x="0" y="1"/>
                    <a:chExt cx="20000" cy="19999"/>
                  </a:xfrm>
                </p:grpSpPr>
                <p:sp>
                  <p:nvSpPr>
                    <p:cNvPr id="21" name="Arc 40">
                      <a:extLst>
                        <a:ext uri="{FF2B5EF4-FFF2-40B4-BE49-F238E27FC236}">
                          <a16:creationId xmlns:a16="http://schemas.microsoft.com/office/drawing/2014/main" id="{60EF52FB-099C-524A-8685-9F5FD5F7BA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0" y="10090"/>
                      <a:ext cx="20000" cy="99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22" name="Arc 41">
                      <a:extLst>
                        <a:ext uri="{FF2B5EF4-FFF2-40B4-BE49-F238E27FC236}">
                          <a16:creationId xmlns:a16="http://schemas.microsoft.com/office/drawing/2014/main" id="{CF210067-8D81-EB4A-8B12-28C32B11F0D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1"/>
                      <a:ext cx="20000" cy="99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</p:grpSp>
            </p:grpSp>
            <p:sp>
              <p:nvSpPr>
                <p:cNvPr id="15" name="Line 42">
                  <a:extLst>
                    <a:ext uri="{FF2B5EF4-FFF2-40B4-BE49-F238E27FC236}">
                      <a16:creationId xmlns:a16="http://schemas.microsoft.com/office/drawing/2014/main" id="{F276148B-7E85-844F-87A1-03A8E6FBAF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873557" y="1571685"/>
                  <a:ext cx="358679" cy="74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1AA479D3-955F-F146-8226-81A5813930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28459" y="913935"/>
                  <a:ext cx="54864" cy="54864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EDD615D4-CBE4-1947-80A2-EB7E9A41F6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27225" y="1543881"/>
                  <a:ext cx="54864" cy="54864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2DF01AE-C40F-2E41-ADD3-B4A8A06F9977}"/>
                </a:ext>
              </a:extLst>
            </p:cNvPr>
            <p:cNvGrpSpPr/>
            <p:nvPr/>
          </p:nvGrpSpPr>
          <p:grpSpPr>
            <a:xfrm>
              <a:off x="5946179" y="2514600"/>
              <a:ext cx="3490138" cy="1828800"/>
              <a:chOff x="1328459" y="342900"/>
              <a:chExt cx="3490138" cy="1828800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BE6A0799-397D-714C-8781-B43C814E8A6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227638" y="342900"/>
                <a:ext cx="1828800" cy="1828800"/>
                <a:chOff x="850603" y="457200"/>
                <a:chExt cx="2971800" cy="2971800"/>
              </a:xfrm>
            </p:grpSpPr>
            <p:sp>
              <p:nvSpPr>
                <p:cNvPr id="133" name="Rectangle 3">
                  <a:extLst>
                    <a:ext uri="{FF2B5EF4-FFF2-40B4-BE49-F238E27FC236}">
                      <a16:creationId xmlns:a16="http://schemas.microsoft.com/office/drawing/2014/main" id="{596175D2-EFE0-2D40-9BC1-5E7B2FCF66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0603" y="457200"/>
                  <a:ext cx="2971800" cy="2971800"/>
                </a:xfrm>
                <a:prstGeom prst="rect">
                  <a:avLst/>
                </a:prstGeom>
                <a:solidFill>
                  <a:srgbClr val="408BC0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sz="1800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4" name="Rectangle 4">
                  <a:extLst>
                    <a:ext uri="{FF2B5EF4-FFF2-40B4-BE49-F238E27FC236}">
                      <a16:creationId xmlns:a16="http://schemas.microsoft.com/office/drawing/2014/main" id="{546832EC-D420-0049-9961-FBD544D5FD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28" y="1062923"/>
                  <a:ext cx="1733550" cy="1734740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sz="1800">
                    <a:latin typeface="Calibri" panose="020F0502020204030204" pitchFamily="34" charset="0"/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E23EF88-4E91-F54B-920C-CDFD9B62F559}"/>
                  </a:ext>
                </a:extLst>
              </p:cNvPr>
              <p:cNvGrpSpPr/>
              <p:nvPr/>
            </p:nvGrpSpPr>
            <p:grpSpPr>
              <a:xfrm>
                <a:off x="3592412" y="1046378"/>
                <a:ext cx="1226185" cy="418723"/>
                <a:chOff x="3592412" y="1046378"/>
                <a:chExt cx="1226185" cy="418723"/>
              </a:xfrm>
            </p:grpSpPr>
            <p:sp>
              <p:nvSpPr>
                <p:cNvPr id="113" name="Arc 45">
                  <a:extLst>
                    <a:ext uri="{FF2B5EF4-FFF2-40B4-BE49-F238E27FC236}">
                      <a16:creationId xmlns:a16="http://schemas.microsoft.com/office/drawing/2014/main" id="{13FC9BB9-234C-B14F-8600-7A4E2CECB7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92412" y="1111816"/>
                  <a:ext cx="77303" cy="3483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14" name="Arc 46">
                  <a:extLst>
                    <a:ext uri="{FF2B5EF4-FFF2-40B4-BE49-F238E27FC236}">
                      <a16:creationId xmlns:a16="http://schemas.microsoft.com/office/drawing/2014/main" id="{0E4048BB-8027-BD44-B6D5-27367AA739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592412" y="1076977"/>
                  <a:ext cx="77303" cy="3483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15" name="Line 47">
                  <a:extLst>
                    <a:ext uri="{FF2B5EF4-FFF2-40B4-BE49-F238E27FC236}">
                      <a16:creationId xmlns:a16="http://schemas.microsoft.com/office/drawing/2014/main" id="{00DB3E5E-05F9-8540-8478-8235CA4D28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68976" y="1076351"/>
                  <a:ext cx="1104659" cy="148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116" name="Group 49">
                  <a:extLst>
                    <a:ext uri="{FF2B5EF4-FFF2-40B4-BE49-F238E27FC236}">
                      <a16:creationId xmlns:a16="http://schemas.microsoft.com/office/drawing/2014/main" id="{B2B2121B-F9F7-484E-B4BF-4AE4C20BE9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51990" y="1147514"/>
                  <a:ext cx="77124" cy="69681"/>
                  <a:chOff x="0" y="0"/>
                  <a:chExt cx="20000" cy="20000"/>
                </a:xfrm>
              </p:grpSpPr>
              <p:sp>
                <p:nvSpPr>
                  <p:cNvPr id="131" name="Arc 50">
                    <a:extLst>
                      <a:ext uri="{FF2B5EF4-FFF2-40B4-BE49-F238E27FC236}">
                        <a16:creationId xmlns:a16="http://schemas.microsoft.com/office/drawing/2014/main" id="{7E19B297-6647-D34B-810A-F19C3FA2B5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32" name="Arc 51">
                    <a:extLst>
                      <a:ext uri="{FF2B5EF4-FFF2-40B4-BE49-F238E27FC236}">
                        <a16:creationId xmlns:a16="http://schemas.microsoft.com/office/drawing/2014/main" id="{C14762CB-20A0-5F44-9489-867EE4C5FB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17" name="Line 52">
                  <a:extLst>
                    <a:ext uri="{FF2B5EF4-FFF2-40B4-BE49-F238E27FC236}">
                      <a16:creationId xmlns:a16="http://schemas.microsoft.com/office/drawing/2014/main" id="{D87C23C2-5A10-2141-8B66-9887BF8C6D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69026" y="1217195"/>
                  <a:ext cx="383474" cy="62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118" name="Group 53">
                  <a:extLst>
                    <a:ext uri="{FF2B5EF4-FFF2-40B4-BE49-F238E27FC236}">
                      <a16:creationId xmlns:a16="http://schemas.microsoft.com/office/drawing/2014/main" id="{B0B0E759-8141-0A4F-AEB0-A9E876EEABC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92412" y="1217195"/>
                  <a:ext cx="77124" cy="69674"/>
                  <a:chOff x="0" y="0"/>
                  <a:chExt cx="20000" cy="20000"/>
                </a:xfrm>
              </p:grpSpPr>
              <p:sp>
                <p:nvSpPr>
                  <p:cNvPr id="129" name="Arc 54">
                    <a:extLst>
                      <a:ext uri="{FF2B5EF4-FFF2-40B4-BE49-F238E27FC236}">
                        <a16:creationId xmlns:a16="http://schemas.microsoft.com/office/drawing/2014/main" id="{3A1D9403-61CA-484C-983C-2BE487C011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30" name="Arc 55">
                    <a:extLst>
                      <a:ext uri="{FF2B5EF4-FFF2-40B4-BE49-F238E27FC236}">
                        <a16:creationId xmlns:a16="http://schemas.microsoft.com/office/drawing/2014/main" id="{A7F90A79-F62B-E44E-9A83-142ADB183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grpSp>
              <p:nvGrpSpPr>
                <p:cNvPr id="119" name="Group 57">
                  <a:extLst>
                    <a:ext uri="{FF2B5EF4-FFF2-40B4-BE49-F238E27FC236}">
                      <a16:creationId xmlns:a16="http://schemas.microsoft.com/office/drawing/2014/main" id="{58FC7DB9-2CF8-FA4F-A444-45AC93CD4D7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51990" y="1286870"/>
                  <a:ext cx="77124" cy="69681"/>
                  <a:chOff x="0" y="0"/>
                  <a:chExt cx="20000" cy="20000"/>
                </a:xfrm>
              </p:grpSpPr>
              <p:sp>
                <p:nvSpPr>
                  <p:cNvPr id="127" name="Arc 58">
                    <a:extLst>
                      <a:ext uri="{FF2B5EF4-FFF2-40B4-BE49-F238E27FC236}">
                        <a16:creationId xmlns:a16="http://schemas.microsoft.com/office/drawing/2014/main" id="{2571ABF7-FD87-BD44-BE3E-4E56B692D7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28" name="Arc 59">
                    <a:extLst>
                      <a:ext uri="{FF2B5EF4-FFF2-40B4-BE49-F238E27FC236}">
                        <a16:creationId xmlns:a16="http://schemas.microsoft.com/office/drawing/2014/main" id="{8086A23C-959F-2D43-B743-171CCE1E54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20" name="Line 60">
                  <a:extLst>
                    <a:ext uri="{FF2B5EF4-FFF2-40B4-BE49-F238E27FC236}">
                      <a16:creationId xmlns:a16="http://schemas.microsoft.com/office/drawing/2014/main" id="{2F24DA4C-F21D-8E47-87BE-5DF761EDF4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69026" y="1356551"/>
                  <a:ext cx="383474" cy="62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121" name="Group 61">
                  <a:extLst>
                    <a:ext uri="{FF2B5EF4-FFF2-40B4-BE49-F238E27FC236}">
                      <a16:creationId xmlns:a16="http://schemas.microsoft.com/office/drawing/2014/main" id="{6E61916F-EF8A-5F46-B7A7-134D46D2E5E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92412" y="1356551"/>
                  <a:ext cx="77124" cy="69674"/>
                  <a:chOff x="0" y="0"/>
                  <a:chExt cx="20000" cy="20000"/>
                </a:xfrm>
              </p:grpSpPr>
              <p:sp>
                <p:nvSpPr>
                  <p:cNvPr id="125" name="Arc 62">
                    <a:extLst>
                      <a:ext uri="{FF2B5EF4-FFF2-40B4-BE49-F238E27FC236}">
                        <a16:creationId xmlns:a16="http://schemas.microsoft.com/office/drawing/2014/main" id="{BF13DBF3-E550-4941-9EF7-5C6B019068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26" name="Arc 63">
                    <a:extLst>
                      <a:ext uri="{FF2B5EF4-FFF2-40B4-BE49-F238E27FC236}">
                        <a16:creationId xmlns:a16="http://schemas.microsoft.com/office/drawing/2014/main" id="{8A16E240-E424-DF44-BB65-9BC02B7D93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22" name="Line 80">
                  <a:extLst>
                    <a:ext uri="{FF2B5EF4-FFF2-40B4-BE49-F238E27FC236}">
                      <a16:creationId xmlns:a16="http://schemas.microsoft.com/office/drawing/2014/main" id="{A4959949-1ACC-4E4D-A2A2-4B59C55567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51813" y="1438190"/>
                  <a:ext cx="239012" cy="62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9EAB42BF-4850-5448-BC56-E7F50368A2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63733" y="1046378"/>
                  <a:ext cx="54864" cy="54864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E908520D-C469-8A42-A1EB-08C73CF260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91401" y="1410237"/>
                  <a:ext cx="54864" cy="54864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E0379AD-6DD9-A04F-ACD8-D671E1E97431}"/>
                  </a:ext>
                </a:extLst>
              </p:cNvPr>
              <p:cNvGrpSpPr/>
              <p:nvPr/>
            </p:nvGrpSpPr>
            <p:grpSpPr>
              <a:xfrm>
                <a:off x="1328459" y="913935"/>
                <a:ext cx="1367988" cy="684810"/>
                <a:chOff x="1328459" y="913935"/>
                <a:chExt cx="1367988" cy="684810"/>
              </a:xfrm>
            </p:grpSpPr>
            <p:grpSp>
              <p:nvGrpSpPr>
                <p:cNvPr id="74" name="Group 6">
                  <a:extLst>
                    <a:ext uri="{FF2B5EF4-FFF2-40B4-BE49-F238E27FC236}">
                      <a16:creationId xmlns:a16="http://schemas.microsoft.com/office/drawing/2014/main" id="{75C5C533-B7A4-4747-A1E7-BF8AB11779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18335" y="943606"/>
                  <a:ext cx="78112" cy="69678"/>
                  <a:chOff x="0" y="0"/>
                  <a:chExt cx="20000" cy="20000"/>
                </a:xfrm>
              </p:grpSpPr>
              <p:sp>
                <p:nvSpPr>
                  <p:cNvPr id="111" name="Arc 7">
                    <a:extLst>
                      <a:ext uri="{FF2B5EF4-FFF2-40B4-BE49-F238E27FC236}">
                        <a16:creationId xmlns:a16="http://schemas.microsoft.com/office/drawing/2014/main" id="{B9FB277D-3887-3E47-AD0F-FA7A48F32E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12" name="Arc 8">
                    <a:extLst>
                      <a:ext uri="{FF2B5EF4-FFF2-40B4-BE49-F238E27FC236}">
                        <a16:creationId xmlns:a16="http://schemas.microsoft.com/office/drawing/2014/main" id="{F7CABF17-BC03-934B-BA9E-AC2D76A051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75" name="Line 9">
                  <a:extLst>
                    <a:ext uri="{FF2B5EF4-FFF2-40B4-BE49-F238E27FC236}">
                      <a16:creationId xmlns:a16="http://schemas.microsoft.com/office/drawing/2014/main" id="{78B5B3AD-CD39-5D4E-A295-2E21D55FAE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78634" y="944464"/>
                  <a:ext cx="1240444" cy="519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76" name="Group 10">
                  <a:extLst>
                    <a:ext uri="{FF2B5EF4-FFF2-40B4-BE49-F238E27FC236}">
                      <a16:creationId xmlns:a16="http://schemas.microsoft.com/office/drawing/2014/main" id="{99F24EA3-D734-144F-A0FD-47F0B1604B4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54125" y="1014144"/>
                  <a:ext cx="542322" cy="139355"/>
                  <a:chOff x="0" y="0"/>
                  <a:chExt cx="20000" cy="19999"/>
                </a:xfrm>
              </p:grpSpPr>
              <p:grpSp>
                <p:nvGrpSpPr>
                  <p:cNvPr id="104" name="Group 11">
                    <a:extLst>
                      <a:ext uri="{FF2B5EF4-FFF2-40B4-BE49-F238E27FC236}">
                        <a16:creationId xmlns:a16="http://schemas.microsoft.com/office/drawing/2014/main" id="{7FFAA3B8-8021-5E46-B4CC-161F7A21BF3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2874" cy="10000"/>
                    <a:chOff x="0" y="0"/>
                    <a:chExt cx="20000" cy="20000"/>
                  </a:xfrm>
                </p:grpSpPr>
                <p:sp>
                  <p:nvSpPr>
                    <p:cNvPr id="109" name="Arc 12">
                      <a:extLst>
                        <a:ext uri="{FF2B5EF4-FFF2-40B4-BE49-F238E27FC236}">
                          <a16:creationId xmlns:a16="http://schemas.microsoft.com/office/drawing/2014/main" id="{9DBE0ABB-1EC1-0949-8F5E-820A7B2BC82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0" y="10000"/>
                      <a:ext cx="20000" cy="1000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110" name="Arc 13">
                      <a:extLst>
                        <a:ext uri="{FF2B5EF4-FFF2-40B4-BE49-F238E27FC236}">
                          <a16:creationId xmlns:a16="http://schemas.microsoft.com/office/drawing/2014/main" id="{F8D68ECC-CEFD-CF47-B7C5-A581E86F22C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0" y="0"/>
                      <a:ext cx="20000" cy="1000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</p:grpSp>
              <p:sp>
                <p:nvSpPr>
                  <p:cNvPr id="105" name="Line 14">
                    <a:extLst>
                      <a:ext uri="{FF2B5EF4-FFF2-40B4-BE49-F238E27FC236}">
                        <a16:creationId xmlns:a16="http://schemas.microsoft.com/office/drawing/2014/main" id="{4E49465D-ACCE-E449-B18F-C76C6049817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55" y="10000"/>
                    <a:ext cx="14290" cy="9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grpSp>
                <p:nvGrpSpPr>
                  <p:cNvPr id="106" name="Group 15">
                    <a:extLst>
                      <a:ext uri="{FF2B5EF4-FFF2-40B4-BE49-F238E27FC236}">
                        <a16:creationId xmlns:a16="http://schemas.microsoft.com/office/drawing/2014/main" id="{A3D4F9A3-7C86-B142-AFD0-4A7634EC2E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126" y="10000"/>
                    <a:ext cx="2874" cy="9999"/>
                    <a:chOff x="0" y="0"/>
                    <a:chExt cx="20000" cy="20000"/>
                  </a:xfrm>
                </p:grpSpPr>
                <p:sp>
                  <p:nvSpPr>
                    <p:cNvPr id="107" name="Arc 16">
                      <a:extLst>
                        <a:ext uri="{FF2B5EF4-FFF2-40B4-BE49-F238E27FC236}">
                          <a16:creationId xmlns:a16="http://schemas.microsoft.com/office/drawing/2014/main" id="{9551D9F4-9B51-F147-9276-4BB3454881B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0" y="9999"/>
                      <a:ext cx="20000" cy="1000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108" name="Arc 17">
                      <a:extLst>
                        <a:ext uri="{FF2B5EF4-FFF2-40B4-BE49-F238E27FC236}">
                          <a16:creationId xmlns:a16="http://schemas.microsoft.com/office/drawing/2014/main" id="{AED93177-86B4-9849-97F2-B6F818AA61E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20000" cy="9999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</p:grpSp>
            </p:grpSp>
            <p:grpSp>
              <p:nvGrpSpPr>
                <p:cNvPr id="77" name="Group 18">
                  <a:extLst>
                    <a:ext uri="{FF2B5EF4-FFF2-40B4-BE49-F238E27FC236}">
                      <a16:creationId xmlns:a16="http://schemas.microsoft.com/office/drawing/2014/main" id="{E210C06E-B1D1-1349-8DCB-9A3666D4F8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54125" y="1153499"/>
                  <a:ext cx="542322" cy="139355"/>
                  <a:chOff x="0" y="0"/>
                  <a:chExt cx="20000" cy="19999"/>
                </a:xfrm>
              </p:grpSpPr>
              <p:grpSp>
                <p:nvGrpSpPr>
                  <p:cNvPr id="97" name="Group 19">
                    <a:extLst>
                      <a:ext uri="{FF2B5EF4-FFF2-40B4-BE49-F238E27FC236}">
                        <a16:creationId xmlns:a16="http://schemas.microsoft.com/office/drawing/2014/main" id="{BE9E3745-8A87-8645-A123-43E11211430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2874" cy="10000"/>
                    <a:chOff x="0" y="0"/>
                    <a:chExt cx="20000" cy="20000"/>
                  </a:xfrm>
                </p:grpSpPr>
                <p:sp>
                  <p:nvSpPr>
                    <p:cNvPr id="102" name="Arc 20">
                      <a:extLst>
                        <a:ext uri="{FF2B5EF4-FFF2-40B4-BE49-F238E27FC236}">
                          <a16:creationId xmlns:a16="http://schemas.microsoft.com/office/drawing/2014/main" id="{5021A0B2-CDDB-F143-9E15-B7FA5ABC64F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0" y="10000"/>
                      <a:ext cx="20000" cy="1000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103" name="Arc 21">
                      <a:extLst>
                        <a:ext uri="{FF2B5EF4-FFF2-40B4-BE49-F238E27FC236}">
                          <a16:creationId xmlns:a16="http://schemas.microsoft.com/office/drawing/2014/main" id="{CBAFC00A-1CAD-FF46-8A43-78BE5C0C93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0" y="0"/>
                      <a:ext cx="20000" cy="1000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</p:grpSp>
              <p:sp>
                <p:nvSpPr>
                  <p:cNvPr id="98" name="Line 22">
                    <a:extLst>
                      <a:ext uri="{FF2B5EF4-FFF2-40B4-BE49-F238E27FC236}">
                        <a16:creationId xmlns:a16="http://schemas.microsoft.com/office/drawing/2014/main" id="{71F3E2EE-C4AB-D742-A86F-5C994152028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55" y="10000"/>
                    <a:ext cx="14290" cy="9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grpSp>
                <p:nvGrpSpPr>
                  <p:cNvPr id="99" name="Group 23">
                    <a:extLst>
                      <a:ext uri="{FF2B5EF4-FFF2-40B4-BE49-F238E27FC236}">
                        <a16:creationId xmlns:a16="http://schemas.microsoft.com/office/drawing/2014/main" id="{1052A1E5-195E-2147-A8FF-61A23AAF1A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126" y="10000"/>
                    <a:ext cx="2874" cy="9999"/>
                    <a:chOff x="0" y="0"/>
                    <a:chExt cx="20000" cy="20000"/>
                  </a:xfrm>
                </p:grpSpPr>
                <p:sp>
                  <p:nvSpPr>
                    <p:cNvPr id="100" name="Arc 24">
                      <a:extLst>
                        <a:ext uri="{FF2B5EF4-FFF2-40B4-BE49-F238E27FC236}">
                          <a16:creationId xmlns:a16="http://schemas.microsoft.com/office/drawing/2014/main" id="{61807865-4E20-D249-A816-468EA8F404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0" y="9999"/>
                      <a:ext cx="20000" cy="1000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101" name="Arc 25">
                      <a:extLst>
                        <a:ext uri="{FF2B5EF4-FFF2-40B4-BE49-F238E27FC236}">
                          <a16:creationId xmlns:a16="http://schemas.microsoft.com/office/drawing/2014/main" id="{DD353B47-E313-7447-94EF-D0F4097F15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20000" cy="9999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</p:grpSp>
            </p:grpSp>
            <p:grpSp>
              <p:nvGrpSpPr>
                <p:cNvPr id="78" name="Group 26">
                  <a:extLst>
                    <a:ext uri="{FF2B5EF4-FFF2-40B4-BE49-F238E27FC236}">
                      <a16:creationId xmlns:a16="http://schemas.microsoft.com/office/drawing/2014/main" id="{4B554DE8-2ABD-EB4C-91DA-29F850710A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54125" y="1292855"/>
                  <a:ext cx="542322" cy="140216"/>
                  <a:chOff x="0" y="-1"/>
                  <a:chExt cx="20000" cy="20002"/>
                </a:xfrm>
              </p:grpSpPr>
              <p:grpSp>
                <p:nvGrpSpPr>
                  <p:cNvPr id="90" name="Group 27">
                    <a:extLst>
                      <a:ext uri="{FF2B5EF4-FFF2-40B4-BE49-F238E27FC236}">
                        <a16:creationId xmlns:a16="http://schemas.microsoft.com/office/drawing/2014/main" id="{8DED7A4B-7133-CE4B-AF62-F372D543366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0" y="-1"/>
                    <a:ext cx="2874" cy="10046"/>
                    <a:chOff x="0" y="-1"/>
                    <a:chExt cx="20000" cy="20001"/>
                  </a:xfrm>
                </p:grpSpPr>
                <p:sp>
                  <p:nvSpPr>
                    <p:cNvPr id="95" name="Arc 28">
                      <a:extLst>
                        <a:ext uri="{FF2B5EF4-FFF2-40B4-BE49-F238E27FC236}">
                          <a16:creationId xmlns:a16="http://schemas.microsoft.com/office/drawing/2014/main" id="{36EB5113-EB5D-2949-BFD1-F19D1A8964A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0" y="10089"/>
                      <a:ext cx="20000" cy="99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96" name="Arc 29">
                      <a:extLst>
                        <a:ext uri="{FF2B5EF4-FFF2-40B4-BE49-F238E27FC236}">
                          <a16:creationId xmlns:a16="http://schemas.microsoft.com/office/drawing/2014/main" id="{10EE70B8-18ED-DC42-91C9-802F72A3E89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0" y="-1"/>
                      <a:ext cx="20000" cy="99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</p:grpSp>
              <p:sp>
                <p:nvSpPr>
                  <p:cNvPr id="91" name="Line 30">
                    <a:extLst>
                      <a:ext uri="{FF2B5EF4-FFF2-40B4-BE49-F238E27FC236}">
                        <a16:creationId xmlns:a16="http://schemas.microsoft.com/office/drawing/2014/main" id="{12EA1432-8202-1148-8E84-8B62F34EC3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55" y="9955"/>
                    <a:ext cx="14290" cy="9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grpSp>
                <p:nvGrpSpPr>
                  <p:cNvPr id="92" name="Group 31">
                    <a:extLst>
                      <a:ext uri="{FF2B5EF4-FFF2-40B4-BE49-F238E27FC236}">
                        <a16:creationId xmlns:a16="http://schemas.microsoft.com/office/drawing/2014/main" id="{A0B5A56F-999D-F24D-8A0F-F01BFA9F21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126" y="9955"/>
                    <a:ext cx="2874" cy="10046"/>
                    <a:chOff x="0" y="1"/>
                    <a:chExt cx="20000" cy="19999"/>
                  </a:xfrm>
                </p:grpSpPr>
                <p:sp>
                  <p:nvSpPr>
                    <p:cNvPr id="93" name="Arc 32">
                      <a:extLst>
                        <a:ext uri="{FF2B5EF4-FFF2-40B4-BE49-F238E27FC236}">
                          <a16:creationId xmlns:a16="http://schemas.microsoft.com/office/drawing/2014/main" id="{1D5B779C-B9FC-C142-8341-8EF8EB59C4F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0" y="10090"/>
                      <a:ext cx="20000" cy="99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94" name="Arc 33">
                      <a:extLst>
                        <a:ext uri="{FF2B5EF4-FFF2-40B4-BE49-F238E27FC236}">
                          <a16:creationId xmlns:a16="http://schemas.microsoft.com/office/drawing/2014/main" id="{3C64B203-9789-E54C-A9D8-75642F15534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1"/>
                      <a:ext cx="20000" cy="99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</p:grpSp>
            </p:grpSp>
            <p:grpSp>
              <p:nvGrpSpPr>
                <p:cNvPr id="79" name="Group 34">
                  <a:extLst>
                    <a:ext uri="{FF2B5EF4-FFF2-40B4-BE49-F238E27FC236}">
                      <a16:creationId xmlns:a16="http://schemas.microsoft.com/office/drawing/2014/main" id="{C59747D8-9BF1-6642-8E61-2D8BBCB779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54125" y="1432210"/>
                  <a:ext cx="542322" cy="140216"/>
                  <a:chOff x="0" y="1"/>
                  <a:chExt cx="20000" cy="19998"/>
                </a:xfrm>
              </p:grpSpPr>
              <p:grpSp>
                <p:nvGrpSpPr>
                  <p:cNvPr id="83" name="Group 35">
                    <a:extLst>
                      <a:ext uri="{FF2B5EF4-FFF2-40B4-BE49-F238E27FC236}">
                        <a16:creationId xmlns:a16="http://schemas.microsoft.com/office/drawing/2014/main" id="{42A97EFF-1836-D74C-AEC6-121BF7A405A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0" y="1"/>
                    <a:ext cx="2874" cy="9954"/>
                    <a:chOff x="0" y="2"/>
                    <a:chExt cx="20000" cy="19998"/>
                  </a:xfrm>
                </p:grpSpPr>
                <p:sp>
                  <p:nvSpPr>
                    <p:cNvPr id="88" name="Arc 36">
                      <a:extLst>
                        <a:ext uri="{FF2B5EF4-FFF2-40B4-BE49-F238E27FC236}">
                          <a16:creationId xmlns:a16="http://schemas.microsoft.com/office/drawing/2014/main" id="{782C00AA-3324-1147-891C-62398B8EF79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0" y="10001"/>
                      <a:ext cx="20000" cy="9999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89" name="Arc 37">
                      <a:extLst>
                        <a:ext uri="{FF2B5EF4-FFF2-40B4-BE49-F238E27FC236}">
                          <a16:creationId xmlns:a16="http://schemas.microsoft.com/office/drawing/2014/main" id="{535E4E91-28C5-894A-8CBB-94361448A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0" y="2"/>
                      <a:ext cx="20000" cy="9999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</p:grpSp>
              <p:sp>
                <p:nvSpPr>
                  <p:cNvPr id="84" name="Line 38">
                    <a:extLst>
                      <a:ext uri="{FF2B5EF4-FFF2-40B4-BE49-F238E27FC236}">
                        <a16:creationId xmlns:a16="http://schemas.microsoft.com/office/drawing/2014/main" id="{3171607D-3B3F-FC4F-BC02-778FA5EE2C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55" y="9955"/>
                    <a:ext cx="14290" cy="9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grpSp>
                <p:nvGrpSpPr>
                  <p:cNvPr id="85" name="Group 39">
                    <a:extLst>
                      <a:ext uri="{FF2B5EF4-FFF2-40B4-BE49-F238E27FC236}">
                        <a16:creationId xmlns:a16="http://schemas.microsoft.com/office/drawing/2014/main" id="{D7ABF6E1-12FB-5D43-B52F-B55A79A1B8D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126" y="9955"/>
                    <a:ext cx="2874" cy="10044"/>
                    <a:chOff x="0" y="1"/>
                    <a:chExt cx="20000" cy="19999"/>
                  </a:xfrm>
                </p:grpSpPr>
                <p:sp>
                  <p:nvSpPr>
                    <p:cNvPr id="86" name="Arc 40">
                      <a:extLst>
                        <a:ext uri="{FF2B5EF4-FFF2-40B4-BE49-F238E27FC236}">
                          <a16:creationId xmlns:a16="http://schemas.microsoft.com/office/drawing/2014/main" id="{F44A3D17-0264-E04D-959A-E41B761CF83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0" y="10090"/>
                      <a:ext cx="20000" cy="99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87" name="Arc 41">
                      <a:extLst>
                        <a:ext uri="{FF2B5EF4-FFF2-40B4-BE49-F238E27FC236}">
                          <a16:creationId xmlns:a16="http://schemas.microsoft.com/office/drawing/2014/main" id="{955892B0-A035-4E4E-B498-3EB58C9B72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1"/>
                      <a:ext cx="20000" cy="99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</p:grpSp>
            </p:grpSp>
            <p:sp>
              <p:nvSpPr>
                <p:cNvPr id="80" name="Line 42">
                  <a:extLst>
                    <a:ext uri="{FF2B5EF4-FFF2-40B4-BE49-F238E27FC236}">
                      <a16:creationId xmlns:a16="http://schemas.microsoft.com/office/drawing/2014/main" id="{6B44FDB7-0BB8-9841-80C5-EEA6B676A5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873557" y="1571685"/>
                  <a:ext cx="358679" cy="74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8DEB7BD4-B730-D048-9B11-5E974E5C57E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28459" y="913935"/>
                  <a:ext cx="54864" cy="54864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E3B2257E-BBA9-B94E-9F91-69A40724DFB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27225" y="1543881"/>
                  <a:ext cx="54864" cy="54864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D32CEC68-9851-7F4C-99DE-BE44B3136517}"/>
                </a:ext>
              </a:extLst>
            </p:cNvPr>
            <p:cNvGrpSpPr/>
            <p:nvPr/>
          </p:nvGrpSpPr>
          <p:grpSpPr>
            <a:xfrm>
              <a:off x="5946179" y="4510670"/>
              <a:ext cx="3490138" cy="1828800"/>
              <a:chOff x="1328459" y="342900"/>
              <a:chExt cx="3490138" cy="1828800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A842A5C-E1C6-F34C-88C6-5B0F41D5A5F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227638" y="342900"/>
                <a:ext cx="1828800" cy="1828800"/>
                <a:chOff x="850603" y="457200"/>
                <a:chExt cx="2971800" cy="2971800"/>
              </a:xfrm>
            </p:grpSpPr>
            <p:sp>
              <p:nvSpPr>
                <p:cNvPr id="198" name="Rectangle 3">
                  <a:extLst>
                    <a:ext uri="{FF2B5EF4-FFF2-40B4-BE49-F238E27FC236}">
                      <a16:creationId xmlns:a16="http://schemas.microsoft.com/office/drawing/2014/main" id="{3D90ADDF-39A1-EE4C-A2F1-11ADCB02B1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0603" y="457200"/>
                  <a:ext cx="2971800" cy="2971800"/>
                </a:xfrm>
                <a:prstGeom prst="rect">
                  <a:avLst/>
                </a:prstGeom>
                <a:solidFill>
                  <a:srgbClr val="408BC0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sz="1800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99" name="Rectangle 4">
                  <a:extLst>
                    <a:ext uri="{FF2B5EF4-FFF2-40B4-BE49-F238E27FC236}">
                      <a16:creationId xmlns:a16="http://schemas.microsoft.com/office/drawing/2014/main" id="{4BC15D92-3F65-7342-B0BC-2D02BDD231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9728" y="1062923"/>
                  <a:ext cx="1733550" cy="1734740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sz="1800">
                    <a:latin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9B88A9D8-1E40-7D45-B9A7-60C290755B4F}"/>
                  </a:ext>
                </a:extLst>
              </p:cNvPr>
              <p:cNvGrpSpPr/>
              <p:nvPr/>
            </p:nvGrpSpPr>
            <p:grpSpPr>
              <a:xfrm>
                <a:off x="3592412" y="1046378"/>
                <a:ext cx="1226185" cy="418723"/>
                <a:chOff x="3592412" y="1046378"/>
                <a:chExt cx="1226185" cy="418723"/>
              </a:xfrm>
            </p:grpSpPr>
            <p:sp>
              <p:nvSpPr>
                <p:cNvPr id="178" name="Arc 45">
                  <a:extLst>
                    <a:ext uri="{FF2B5EF4-FFF2-40B4-BE49-F238E27FC236}">
                      <a16:creationId xmlns:a16="http://schemas.microsoft.com/office/drawing/2014/main" id="{276C099C-5888-464D-B6F1-F67B2504C4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3592412" y="1111816"/>
                  <a:ext cx="77303" cy="3483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79" name="Arc 46">
                  <a:extLst>
                    <a:ext uri="{FF2B5EF4-FFF2-40B4-BE49-F238E27FC236}">
                      <a16:creationId xmlns:a16="http://schemas.microsoft.com/office/drawing/2014/main" id="{6C755649-89AC-B748-BD52-ED64AD5057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592412" y="1076977"/>
                  <a:ext cx="77303" cy="3483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80" name="Line 47">
                  <a:extLst>
                    <a:ext uri="{FF2B5EF4-FFF2-40B4-BE49-F238E27FC236}">
                      <a16:creationId xmlns:a16="http://schemas.microsoft.com/office/drawing/2014/main" id="{AD2F3618-A59D-904E-AB92-D49CE19A61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68976" y="1076351"/>
                  <a:ext cx="1104659" cy="148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181" name="Group 49">
                  <a:extLst>
                    <a:ext uri="{FF2B5EF4-FFF2-40B4-BE49-F238E27FC236}">
                      <a16:creationId xmlns:a16="http://schemas.microsoft.com/office/drawing/2014/main" id="{96ABFFDE-BC64-2E43-B65D-8BE72DBDC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51990" y="1147514"/>
                  <a:ext cx="77124" cy="69681"/>
                  <a:chOff x="0" y="0"/>
                  <a:chExt cx="20000" cy="20000"/>
                </a:xfrm>
              </p:grpSpPr>
              <p:sp>
                <p:nvSpPr>
                  <p:cNvPr id="196" name="Arc 50">
                    <a:extLst>
                      <a:ext uri="{FF2B5EF4-FFF2-40B4-BE49-F238E27FC236}">
                        <a16:creationId xmlns:a16="http://schemas.microsoft.com/office/drawing/2014/main" id="{C13F34F6-119A-674D-93EB-3A16B1E847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97" name="Arc 51">
                    <a:extLst>
                      <a:ext uri="{FF2B5EF4-FFF2-40B4-BE49-F238E27FC236}">
                        <a16:creationId xmlns:a16="http://schemas.microsoft.com/office/drawing/2014/main" id="{3F183A00-D792-ED4E-8D3B-068BD44A7E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2" name="Line 52">
                  <a:extLst>
                    <a:ext uri="{FF2B5EF4-FFF2-40B4-BE49-F238E27FC236}">
                      <a16:creationId xmlns:a16="http://schemas.microsoft.com/office/drawing/2014/main" id="{004F6023-837D-7C43-9A29-D92F1E4BA4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69026" y="1217195"/>
                  <a:ext cx="383474" cy="62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183" name="Group 53">
                  <a:extLst>
                    <a:ext uri="{FF2B5EF4-FFF2-40B4-BE49-F238E27FC236}">
                      <a16:creationId xmlns:a16="http://schemas.microsoft.com/office/drawing/2014/main" id="{1EF20505-A5A0-1A40-B142-E6AE9B5681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92412" y="1217195"/>
                  <a:ext cx="77124" cy="69674"/>
                  <a:chOff x="0" y="0"/>
                  <a:chExt cx="20000" cy="20000"/>
                </a:xfrm>
              </p:grpSpPr>
              <p:sp>
                <p:nvSpPr>
                  <p:cNvPr id="194" name="Arc 54">
                    <a:extLst>
                      <a:ext uri="{FF2B5EF4-FFF2-40B4-BE49-F238E27FC236}">
                        <a16:creationId xmlns:a16="http://schemas.microsoft.com/office/drawing/2014/main" id="{10A59C3C-7BBB-3946-9C8A-6FA1EEDDBE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95" name="Arc 55">
                    <a:extLst>
                      <a:ext uri="{FF2B5EF4-FFF2-40B4-BE49-F238E27FC236}">
                        <a16:creationId xmlns:a16="http://schemas.microsoft.com/office/drawing/2014/main" id="{6D1C8855-0CA3-354E-9B13-5444F36573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grpSp>
              <p:nvGrpSpPr>
                <p:cNvPr id="184" name="Group 57">
                  <a:extLst>
                    <a:ext uri="{FF2B5EF4-FFF2-40B4-BE49-F238E27FC236}">
                      <a16:creationId xmlns:a16="http://schemas.microsoft.com/office/drawing/2014/main" id="{46792C2D-8C71-1D41-8A6D-F263F5E3749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51990" y="1286870"/>
                  <a:ext cx="77124" cy="69681"/>
                  <a:chOff x="0" y="0"/>
                  <a:chExt cx="20000" cy="20000"/>
                </a:xfrm>
              </p:grpSpPr>
              <p:sp>
                <p:nvSpPr>
                  <p:cNvPr id="192" name="Arc 58">
                    <a:extLst>
                      <a:ext uri="{FF2B5EF4-FFF2-40B4-BE49-F238E27FC236}">
                        <a16:creationId xmlns:a16="http://schemas.microsoft.com/office/drawing/2014/main" id="{AB1BC901-E3AF-1448-8A7F-F4F58EFF71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93" name="Arc 59">
                    <a:extLst>
                      <a:ext uri="{FF2B5EF4-FFF2-40B4-BE49-F238E27FC236}">
                        <a16:creationId xmlns:a16="http://schemas.microsoft.com/office/drawing/2014/main" id="{D2AE4CA1-EC90-C34A-99E1-3B156D442B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5" name="Line 60">
                  <a:extLst>
                    <a:ext uri="{FF2B5EF4-FFF2-40B4-BE49-F238E27FC236}">
                      <a16:creationId xmlns:a16="http://schemas.microsoft.com/office/drawing/2014/main" id="{2AA4FE90-9249-5A48-9F5C-E24ADF0409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69026" y="1356551"/>
                  <a:ext cx="383474" cy="62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186" name="Group 61">
                  <a:extLst>
                    <a:ext uri="{FF2B5EF4-FFF2-40B4-BE49-F238E27FC236}">
                      <a16:creationId xmlns:a16="http://schemas.microsoft.com/office/drawing/2014/main" id="{94E79D3C-D7F9-FD40-8CF5-E64171C2DA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92412" y="1356551"/>
                  <a:ext cx="77124" cy="69674"/>
                  <a:chOff x="0" y="0"/>
                  <a:chExt cx="20000" cy="20000"/>
                </a:xfrm>
              </p:grpSpPr>
              <p:sp>
                <p:nvSpPr>
                  <p:cNvPr id="190" name="Arc 62">
                    <a:extLst>
                      <a:ext uri="{FF2B5EF4-FFF2-40B4-BE49-F238E27FC236}">
                        <a16:creationId xmlns:a16="http://schemas.microsoft.com/office/drawing/2014/main" id="{98516316-85CA-244D-9710-527B98D606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91" name="Arc 63">
                    <a:extLst>
                      <a:ext uri="{FF2B5EF4-FFF2-40B4-BE49-F238E27FC236}">
                        <a16:creationId xmlns:a16="http://schemas.microsoft.com/office/drawing/2014/main" id="{42E96E7E-5D36-3143-961C-A7034D762B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7" name="Line 80">
                  <a:extLst>
                    <a:ext uri="{FF2B5EF4-FFF2-40B4-BE49-F238E27FC236}">
                      <a16:creationId xmlns:a16="http://schemas.microsoft.com/office/drawing/2014/main" id="{8F3AA205-B9CE-6947-9EFD-2EA96937C9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51813" y="1438190"/>
                  <a:ext cx="239012" cy="627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6A14EE0C-540C-554D-9766-D4F4EC93B6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63733" y="1046378"/>
                  <a:ext cx="54864" cy="54864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81773FAD-79EC-E24F-A9FE-E705B97F96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91401" y="1410237"/>
                  <a:ext cx="54864" cy="54864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64111A5D-08BD-574E-8526-0E7B60D4E876}"/>
                  </a:ext>
                </a:extLst>
              </p:cNvPr>
              <p:cNvGrpSpPr/>
              <p:nvPr/>
            </p:nvGrpSpPr>
            <p:grpSpPr>
              <a:xfrm>
                <a:off x="1328459" y="913935"/>
                <a:ext cx="1367988" cy="684810"/>
                <a:chOff x="1328459" y="913935"/>
                <a:chExt cx="1367988" cy="684810"/>
              </a:xfrm>
            </p:grpSpPr>
            <p:grpSp>
              <p:nvGrpSpPr>
                <p:cNvPr id="139" name="Group 6">
                  <a:extLst>
                    <a:ext uri="{FF2B5EF4-FFF2-40B4-BE49-F238E27FC236}">
                      <a16:creationId xmlns:a16="http://schemas.microsoft.com/office/drawing/2014/main" id="{950FE094-DD08-6D43-BDF3-5DF04CA56C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18335" y="943606"/>
                  <a:ext cx="78112" cy="69678"/>
                  <a:chOff x="0" y="0"/>
                  <a:chExt cx="20000" cy="20000"/>
                </a:xfrm>
              </p:grpSpPr>
              <p:sp>
                <p:nvSpPr>
                  <p:cNvPr id="176" name="Arc 7">
                    <a:extLst>
                      <a:ext uri="{FF2B5EF4-FFF2-40B4-BE49-F238E27FC236}">
                        <a16:creationId xmlns:a16="http://schemas.microsoft.com/office/drawing/2014/main" id="{EB4D62CA-B813-E641-BDF4-0634795166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77" name="Arc 8">
                    <a:extLst>
                      <a:ext uri="{FF2B5EF4-FFF2-40B4-BE49-F238E27FC236}">
                        <a16:creationId xmlns:a16="http://schemas.microsoft.com/office/drawing/2014/main" id="{5C01EC11-DF5D-E647-B8B9-6710F7BE09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40" name="Line 9">
                  <a:extLst>
                    <a:ext uri="{FF2B5EF4-FFF2-40B4-BE49-F238E27FC236}">
                      <a16:creationId xmlns:a16="http://schemas.microsoft.com/office/drawing/2014/main" id="{767EE1CA-CD24-A148-910E-E3D277241F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78634" y="944464"/>
                  <a:ext cx="1240444" cy="519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141" name="Group 10">
                  <a:extLst>
                    <a:ext uri="{FF2B5EF4-FFF2-40B4-BE49-F238E27FC236}">
                      <a16:creationId xmlns:a16="http://schemas.microsoft.com/office/drawing/2014/main" id="{D5A44BDE-E4CA-F943-9250-0A30B418D0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54125" y="1014144"/>
                  <a:ext cx="542322" cy="139355"/>
                  <a:chOff x="0" y="0"/>
                  <a:chExt cx="20000" cy="19999"/>
                </a:xfrm>
              </p:grpSpPr>
              <p:grpSp>
                <p:nvGrpSpPr>
                  <p:cNvPr id="169" name="Group 11">
                    <a:extLst>
                      <a:ext uri="{FF2B5EF4-FFF2-40B4-BE49-F238E27FC236}">
                        <a16:creationId xmlns:a16="http://schemas.microsoft.com/office/drawing/2014/main" id="{2AC72614-C521-5143-A5E9-48C5C8DAB07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2874" cy="10000"/>
                    <a:chOff x="0" y="0"/>
                    <a:chExt cx="20000" cy="20000"/>
                  </a:xfrm>
                </p:grpSpPr>
                <p:sp>
                  <p:nvSpPr>
                    <p:cNvPr id="174" name="Arc 12">
                      <a:extLst>
                        <a:ext uri="{FF2B5EF4-FFF2-40B4-BE49-F238E27FC236}">
                          <a16:creationId xmlns:a16="http://schemas.microsoft.com/office/drawing/2014/main" id="{02F3804B-E0CF-2840-9826-CCB6CC8FD65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0" y="10000"/>
                      <a:ext cx="20000" cy="1000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175" name="Arc 13">
                      <a:extLst>
                        <a:ext uri="{FF2B5EF4-FFF2-40B4-BE49-F238E27FC236}">
                          <a16:creationId xmlns:a16="http://schemas.microsoft.com/office/drawing/2014/main" id="{16BB2B1D-B149-2047-A77C-C182DB63F41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0" y="0"/>
                      <a:ext cx="20000" cy="1000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</p:grpSp>
              <p:sp>
                <p:nvSpPr>
                  <p:cNvPr id="170" name="Line 14">
                    <a:extLst>
                      <a:ext uri="{FF2B5EF4-FFF2-40B4-BE49-F238E27FC236}">
                        <a16:creationId xmlns:a16="http://schemas.microsoft.com/office/drawing/2014/main" id="{DC44FBB5-8709-2C44-9010-15957380CB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55" y="10000"/>
                    <a:ext cx="14290" cy="9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grpSp>
                <p:nvGrpSpPr>
                  <p:cNvPr id="171" name="Group 15">
                    <a:extLst>
                      <a:ext uri="{FF2B5EF4-FFF2-40B4-BE49-F238E27FC236}">
                        <a16:creationId xmlns:a16="http://schemas.microsoft.com/office/drawing/2014/main" id="{A2F275BB-4295-404F-9819-BFE5737D550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126" y="10000"/>
                    <a:ext cx="2874" cy="9999"/>
                    <a:chOff x="0" y="0"/>
                    <a:chExt cx="20000" cy="20000"/>
                  </a:xfrm>
                </p:grpSpPr>
                <p:sp>
                  <p:nvSpPr>
                    <p:cNvPr id="172" name="Arc 16">
                      <a:extLst>
                        <a:ext uri="{FF2B5EF4-FFF2-40B4-BE49-F238E27FC236}">
                          <a16:creationId xmlns:a16="http://schemas.microsoft.com/office/drawing/2014/main" id="{42BB01D5-4CF5-694C-ACDB-4867B75C42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0" y="9999"/>
                      <a:ext cx="20000" cy="1000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173" name="Arc 17">
                      <a:extLst>
                        <a:ext uri="{FF2B5EF4-FFF2-40B4-BE49-F238E27FC236}">
                          <a16:creationId xmlns:a16="http://schemas.microsoft.com/office/drawing/2014/main" id="{066618EB-EB5D-5541-BF7B-18C865DA98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20000" cy="9999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</p:grpSp>
            </p:grpSp>
            <p:grpSp>
              <p:nvGrpSpPr>
                <p:cNvPr id="142" name="Group 18">
                  <a:extLst>
                    <a:ext uri="{FF2B5EF4-FFF2-40B4-BE49-F238E27FC236}">
                      <a16:creationId xmlns:a16="http://schemas.microsoft.com/office/drawing/2014/main" id="{D0C13F3D-367B-2F49-B5AE-3789AE00952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54125" y="1153499"/>
                  <a:ext cx="542322" cy="139355"/>
                  <a:chOff x="0" y="0"/>
                  <a:chExt cx="20000" cy="19999"/>
                </a:xfrm>
              </p:grpSpPr>
              <p:grpSp>
                <p:nvGrpSpPr>
                  <p:cNvPr id="162" name="Group 19">
                    <a:extLst>
                      <a:ext uri="{FF2B5EF4-FFF2-40B4-BE49-F238E27FC236}">
                        <a16:creationId xmlns:a16="http://schemas.microsoft.com/office/drawing/2014/main" id="{8B73DF86-AFBD-B44A-AC6F-353B5A57947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2874" cy="10000"/>
                    <a:chOff x="0" y="0"/>
                    <a:chExt cx="20000" cy="20000"/>
                  </a:xfrm>
                </p:grpSpPr>
                <p:sp>
                  <p:nvSpPr>
                    <p:cNvPr id="167" name="Arc 20">
                      <a:extLst>
                        <a:ext uri="{FF2B5EF4-FFF2-40B4-BE49-F238E27FC236}">
                          <a16:creationId xmlns:a16="http://schemas.microsoft.com/office/drawing/2014/main" id="{DA731887-3DC7-F74C-9266-14D1B89A2C7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0" y="10000"/>
                      <a:ext cx="20000" cy="1000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168" name="Arc 21">
                      <a:extLst>
                        <a:ext uri="{FF2B5EF4-FFF2-40B4-BE49-F238E27FC236}">
                          <a16:creationId xmlns:a16="http://schemas.microsoft.com/office/drawing/2014/main" id="{AD913956-930C-7441-809E-0D5FC661C3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0" y="0"/>
                      <a:ext cx="20000" cy="1000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</p:grpSp>
              <p:sp>
                <p:nvSpPr>
                  <p:cNvPr id="163" name="Line 22">
                    <a:extLst>
                      <a:ext uri="{FF2B5EF4-FFF2-40B4-BE49-F238E27FC236}">
                        <a16:creationId xmlns:a16="http://schemas.microsoft.com/office/drawing/2014/main" id="{401C941A-FDA2-904D-8C27-AC07B516FC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55" y="10000"/>
                    <a:ext cx="14290" cy="9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grpSp>
                <p:nvGrpSpPr>
                  <p:cNvPr id="164" name="Group 23">
                    <a:extLst>
                      <a:ext uri="{FF2B5EF4-FFF2-40B4-BE49-F238E27FC236}">
                        <a16:creationId xmlns:a16="http://schemas.microsoft.com/office/drawing/2014/main" id="{8B1FD95E-FC33-394D-AC5C-34E79E154C3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126" y="10000"/>
                    <a:ext cx="2874" cy="9999"/>
                    <a:chOff x="0" y="0"/>
                    <a:chExt cx="20000" cy="20000"/>
                  </a:xfrm>
                </p:grpSpPr>
                <p:sp>
                  <p:nvSpPr>
                    <p:cNvPr id="165" name="Arc 24">
                      <a:extLst>
                        <a:ext uri="{FF2B5EF4-FFF2-40B4-BE49-F238E27FC236}">
                          <a16:creationId xmlns:a16="http://schemas.microsoft.com/office/drawing/2014/main" id="{D778D257-E756-3841-AC2A-E27D7341FC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0" y="9999"/>
                      <a:ext cx="20000" cy="1000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166" name="Arc 25">
                      <a:extLst>
                        <a:ext uri="{FF2B5EF4-FFF2-40B4-BE49-F238E27FC236}">
                          <a16:creationId xmlns:a16="http://schemas.microsoft.com/office/drawing/2014/main" id="{CCA739A0-3D8B-F648-BB9A-DAF03DEAF77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20000" cy="9999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</p:grpSp>
            </p:grpSp>
            <p:grpSp>
              <p:nvGrpSpPr>
                <p:cNvPr id="143" name="Group 26">
                  <a:extLst>
                    <a:ext uri="{FF2B5EF4-FFF2-40B4-BE49-F238E27FC236}">
                      <a16:creationId xmlns:a16="http://schemas.microsoft.com/office/drawing/2014/main" id="{C50DBC91-ECA0-B347-ACAC-E275754F2DC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54125" y="1292855"/>
                  <a:ext cx="542322" cy="140216"/>
                  <a:chOff x="0" y="-1"/>
                  <a:chExt cx="20000" cy="20002"/>
                </a:xfrm>
              </p:grpSpPr>
              <p:grpSp>
                <p:nvGrpSpPr>
                  <p:cNvPr id="155" name="Group 27">
                    <a:extLst>
                      <a:ext uri="{FF2B5EF4-FFF2-40B4-BE49-F238E27FC236}">
                        <a16:creationId xmlns:a16="http://schemas.microsoft.com/office/drawing/2014/main" id="{124706FE-CFF8-8540-8AAD-E48F73F6DDB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0" y="-1"/>
                    <a:ext cx="2874" cy="10046"/>
                    <a:chOff x="0" y="-1"/>
                    <a:chExt cx="20000" cy="20001"/>
                  </a:xfrm>
                </p:grpSpPr>
                <p:sp>
                  <p:nvSpPr>
                    <p:cNvPr id="160" name="Arc 28">
                      <a:extLst>
                        <a:ext uri="{FF2B5EF4-FFF2-40B4-BE49-F238E27FC236}">
                          <a16:creationId xmlns:a16="http://schemas.microsoft.com/office/drawing/2014/main" id="{260E007B-AE98-124D-8460-D9998249406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0" y="10089"/>
                      <a:ext cx="20000" cy="99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161" name="Arc 29">
                      <a:extLst>
                        <a:ext uri="{FF2B5EF4-FFF2-40B4-BE49-F238E27FC236}">
                          <a16:creationId xmlns:a16="http://schemas.microsoft.com/office/drawing/2014/main" id="{12836217-9972-F34C-8914-A59AABF2CA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0" y="-1"/>
                      <a:ext cx="20000" cy="99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</p:grpSp>
              <p:sp>
                <p:nvSpPr>
                  <p:cNvPr id="156" name="Line 30">
                    <a:extLst>
                      <a:ext uri="{FF2B5EF4-FFF2-40B4-BE49-F238E27FC236}">
                        <a16:creationId xmlns:a16="http://schemas.microsoft.com/office/drawing/2014/main" id="{3D887A0C-BD8D-AF47-A389-19048FA6960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55" y="9955"/>
                    <a:ext cx="14290" cy="9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grpSp>
                <p:nvGrpSpPr>
                  <p:cNvPr id="157" name="Group 31">
                    <a:extLst>
                      <a:ext uri="{FF2B5EF4-FFF2-40B4-BE49-F238E27FC236}">
                        <a16:creationId xmlns:a16="http://schemas.microsoft.com/office/drawing/2014/main" id="{7C2B96E4-D24C-094F-8E17-22CB45E5E24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126" y="9955"/>
                    <a:ext cx="2874" cy="10046"/>
                    <a:chOff x="0" y="1"/>
                    <a:chExt cx="20000" cy="19999"/>
                  </a:xfrm>
                </p:grpSpPr>
                <p:sp>
                  <p:nvSpPr>
                    <p:cNvPr id="158" name="Arc 32">
                      <a:extLst>
                        <a:ext uri="{FF2B5EF4-FFF2-40B4-BE49-F238E27FC236}">
                          <a16:creationId xmlns:a16="http://schemas.microsoft.com/office/drawing/2014/main" id="{0DDECA3E-5289-2044-936C-4A86C4745EA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0" y="10090"/>
                      <a:ext cx="20000" cy="99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159" name="Arc 33">
                      <a:extLst>
                        <a:ext uri="{FF2B5EF4-FFF2-40B4-BE49-F238E27FC236}">
                          <a16:creationId xmlns:a16="http://schemas.microsoft.com/office/drawing/2014/main" id="{7C34939D-36F0-FC41-8CB4-4D4A6516E0E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1"/>
                      <a:ext cx="20000" cy="99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</p:grpSp>
            </p:grpSp>
            <p:grpSp>
              <p:nvGrpSpPr>
                <p:cNvPr id="144" name="Group 34">
                  <a:extLst>
                    <a:ext uri="{FF2B5EF4-FFF2-40B4-BE49-F238E27FC236}">
                      <a16:creationId xmlns:a16="http://schemas.microsoft.com/office/drawing/2014/main" id="{6A0EC3B2-7715-474C-B1AC-5062C6ABCB5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54125" y="1432210"/>
                  <a:ext cx="542322" cy="140216"/>
                  <a:chOff x="0" y="1"/>
                  <a:chExt cx="20000" cy="19998"/>
                </a:xfrm>
              </p:grpSpPr>
              <p:grpSp>
                <p:nvGrpSpPr>
                  <p:cNvPr id="148" name="Group 35">
                    <a:extLst>
                      <a:ext uri="{FF2B5EF4-FFF2-40B4-BE49-F238E27FC236}">
                        <a16:creationId xmlns:a16="http://schemas.microsoft.com/office/drawing/2014/main" id="{52C31144-484B-434C-BBBD-6F7F27E2DA1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0" y="1"/>
                    <a:ext cx="2874" cy="9954"/>
                    <a:chOff x="0" y="2"/>
                    <a:chExt cx="20000" cy="19998"/>
                  </a:xfrm>
                </p:grpSpPr>
                <p:sp>
                  <p:nvSpPr>
                    <p:cNvPr id="153" name="Arc 36">
                      <a:extLst>
                        <a:ext uri="{FF2B5EF4-FFF2-40B4-BE49-F238E27FC236}">
                          <a16:creationId xmlns:a16="http://schemas.microsoft.com/office/drawing/2014/main" id="{B0A8E437-4A99-474E-85CF-81EA40E615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0" y="10001"/>
                      <a:ext cx="20000" cy="9999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154" name="Arc 37">
                      <a:extLst>
                        <a:ext uri="{FF2B5EF4-FFF2-40B4-BE49-F238E27FC236}">
                          <a16:creationId xmlns:a16="http://schemas.microsoft.com/office/drawing/2014/main" id="{EDBA7EFD-DB71-3348-9679-F800A9F42ED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0" y="2"/>
                      <a:ext cx="20000" cy="9999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</p:grpSp>
              <p:sp>
                <p:nvSpPr>
                  <p:cNvPr id="149" name="Line 38">
                    <a:extLst>
                      <a:ext uri="{FF2B5EF4-FFF2-40B4-BE49-F238E27FC236}">
                        <a16:creationId xmlns:a16="http://schemas.microsoft.com/office/drawing/2014/main" id="{20FE7A47-3D79-8C48-99DD-C055254B6C2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55" y="9955"/>
                    <a:ext cx="14290" cy="9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grpSp>
                <p:nvGrpSpPr>
                  <p:cNvPr id="150" name="Group 39">
                    <a:extLst>
                      <a:ext uri="{FF2B5EF4-FFF2-40B4-BE49-F238E27FC236}">
                        <a16:creationId xmlns:a16="http://schemas.microsoft.com/office/drawing/2014/main" id="{44ADCA32-01D0-6D47-A05F-6305D68C320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126" y="9955"/>
                    <a:ext cx="2874" cy="10044"/>
                    <a:chOff x="0" y="1"/>
                    <a:chExt cx="20000" cy="19999"/>
                  </a:xfrm>
                </p:grpSpPr>
                <p:sp>
                  <p:nvSpPr>
                    <p:cNvPr id="151" name="Arc 40">
                      <a:extLst>
                        <a:ext uri="{FF2B5EF4-FFF2-40B4-BE49-F238E27FC236}">
                          <a16:creationId xmlns:a16="http://schemas.microsoft.com/office/drawing/2014/main" id="{83110C98-B14E-AF49-8346-7D7144CA6C0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0" y="10090"/>
                      <a:ext cx="20000" cy="99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  <p:sp>
                  <p:nvSpPr>
                    <p:cNvPr id="152" name="Arc 41">
                      <a:extLst>
                        <a:ext uri="{FF2B5EF4-FFF2-40B4-BE49-F238E27FC236}">
                          <a16:creationId xmlns:a16="http://schemas.microsoft.com/office/drawing/2014/main" id="{EA5CFF5D-406A-2146-8ED1-DC316D211DE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1"/>
                      <a:ext cx="20000" cy="99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7356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/>
                    </a:p>
                  </p:txBody>
                </p:sp>
              </p:grpSp>
            </p:grpSp>
            <p:sp>
              <p:nvSpPr>
                <p:cNvPr id="145" name="Line 42">
                  <a:extLst>
                    <a:ext uri="{FF2B5EF4-FFF2-40B4-BE49-F238E27FC236}">
                      <a16:creationId xmlns:a16="http://schemas.microsoft.com/office/drawing/2014/main" id="{172C5DF5-3119-ED49-ACE9-E78E807CC7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873557" y="1571685"/>
                  <a:ext cx="358679" cy="74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97823120-EC09-6846-834A-68AB14383F8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28459" y="913935"/>
                  <a:ext cx="54864" cy="54864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ACE9CCEA-8C7C-3548-85B2-D6768A5E16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27225" y="1543881"/>
                  <a:ext cx="54864" cy="54864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C59CFC-CCFF-C34B-A516-AFA1F48B32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Three-phase transformer: Y-Y connection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C7E0C-3198-C044-9ABC-14FAD719C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703E4D15-290B-5C47-B69A-A408589F1E88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E0433615-B09D-6944-A74A-33966CDA36AF}"/>
              </a:ext>
            </a:extLst>
          </p:cNvPr>
          <p:cNvGrpSpPr/>
          <p:nvPr/>
        </p:nvGrpSpPr>
        <p:grpSpPr>
          <a:xfrm>
            <a:off x="3182017" y="2207154"/>
            <a:ext cx="275039" cy="4579657"/>
            <a:chOff x="6335356" y="1752229"/>
            <a:chExt cx="275039" cy="4579657"/>
          </a:xfrm>
        </p:grpSpPr>
        <p:sp>
          <p:nvSpPr>
            <p:cNvPr id="200" name="Line 9">
              <a:extLst>
                <a:ext uri="{FF2B5EF4-FFF2-40B4-BE49-F238E27FC236}">
                  <a16:creationId xmlns:a16="http://schemas.microsoft.com/office/drawing/2014/main" id="{19C4C6F3-F3BF-EE4B-8DF0-68653DD66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72198" y="1752229"/>
              <a:ext cx="474" cy="395571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dirty="0"/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BF2B7A61-5650-DD43-B7F7-B83A79C1499C}"/>
                </a:ext>
              </a:extLst>
            </p:cNvPr>
            <p:cNvGrpSpPr/>
            <p:nvPr/>
          </p:nvGrpSpPr>
          <p:grpSpPr>
            <a:xfrm>
              <a:off x="6335356" y="5779962"/>
              <a:ext cx="275039" cy="551924"/>
              <a:chOff x="1501736" y="5862599"/>
              <a:chExt cx="275039" cy="551924"/>
            </a:xfrm>
          </p:grpSpPr>
          <p:sp>
            <p:nvSpPr>
              <p:cNvPr id="202" name="Line 42">
                <a:extLst>
                  <a:ext uri="{FF2B5EF4-FFF2-40B4-BE49-F238E27FC236}">
                    <a16:creationId xmlns:a16="http://schemas.microsoft.com/office/drawing/2014/main" id="{95AAAE09-85AA-064B-82AE-7B90FDB72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01736" y="6253404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03" name="Line 42">
                <a:extLst>
                  <a:ext uri="{FF2B5EF4-FFF2-40B4-BE49-F238E27FC236}">
                    <a16:creationId xmlns:a16="http://schemas.microsoft.com/office/drawing/2014/main" id="{1E6DF343-888F-6B46-B24E-371A940CEE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47633" y="6333444"/>
                <a:ext cx="183244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04" name="Line 42">
                <a:extLst>
                  <a:ext uri="{FF2B5EF4-FFF2-40B4-BE49-F238E27FC236}">
                    <a16:creationId xmlns:a16="http://schemas.microsoft.com/office/drawing/2014/main" id="{160EC79F-2FC7-AC47-8DC8-153A4C0C2E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2698" y="5862599"/>
                <a:ext cx="0" cy="38277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05" name="Line 42">
                <a:extLst>
                  <a:ext uri="{FF2B5EF4-FFF2-40B4-BE49-F238E27FC236}">
                    <a16:creationId xmlns:a16="http://schemas.microsoft.com/office/drawing/2014/main" id="{24AB5C49-D330-3B43-8998-6BC5714F6D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00884" y="6414004"/>
                <a:ext cx="76742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</p:grpSp>
      <p:sp>
        <p:nvSpPr>
          <p:cNvPr id="206" name="Line 9">
            <a:extLst>
              <a:ext uri="{FF2B5EF4-FFF2-40B4-BE49-F238E27FC236}">
                <a16:creationId xmlns:a16="http://schemas.microsoft.com/office/drawing/2014/main" id="{0C629469-3433-DB48-AF8B-DF4D6CA6B0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0007" y="2075783"/>
            <a:ext cx="474" cy="395571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A40086F0-9921-DC4A-95D4-F7527F37883A}"/>
              </a:ext>
            </a:extLst>
          </p:cNvPr>
          <p:cNvGrpSpPr/>
          <p:nvPr/>
        </p:nvGrpSpPr>
        <p:grpSpPr>
          <a:xfrm>
            <a:off x="2492728" y="1406602"/>
            <a:ext cx="1112453" cy="5060027"/>
            <a:chOff x="5646067" y="951677"/>
            <a:chExt cx="1112453" cy="5060027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8A25BA-0990-664E-BAE4-2B37EE799431}"/>
                </a:ext>
              </a:extLst>
            </p:cNvPr>
            <p:cNvGrpSpPr/>
            <p:nvPr/>
          </p:nvGrpSpPr>
          <p:grpSpPr>
            <a:xfrm>
              <a:off x="5646067" y="951677"/>
              <a:ext cx="288862" cy="4318715"/>
              <a:chOff x="5646067" y="951677"/>
              <a:chExt cx="288862" cy="4318715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97877032-564C-044D-B1FD-E71D649AEF2C}"/>
                  </a:ext>
                </a:extLst>
              </p:cNvPr>
              <p:cNvSpPr txBox="1"/>
              <p:nvPr/>
            </p:nvSpPr>
            <p:spPr>
              <a:xfrm>
                <a:off x="5646067" y="951677"/>
                <a:ext cx="2888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</a:t>
                </a:r>
                <a:endParaRPr lang="en-US" dirty="0"/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6617299-CF5D-BA4E-94A4-269FF64E3639}"/>
                  </a:ext>
                </a:extLst>
              </p:cNvPr>
              <p:cNvSpPr txBox="1"/>
              <p:nvPr/>
            </p:nvSpPr>
            <p:spPr>
              <a:xfrm>
                <a:off x="5646067" y="2931746"/>
                <a:ext cx="282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</a:t>
                </a:r>
                <a:endParaRPr lang="en-US" dirty="0"/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D50D6761-F49D-D14C-8A82-238CD695F060}"/>
                  </a:ext>
                </a:extLst>
              </p:cNvPr>
              <p:cNvSpPr txBox="1"/>
              <p:nvPr/>
            </p:nvSpPr>
            <p:spPr>
              <a:xfrm>
                <a:off x="5646067" y="4962615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</a:t>
                </a:r>
                <a:endParaRPr lang="en-US" dirty="0"/>
              </a:p>
            </p:txBody>
          </p:sp>
        </p:grp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E8A1BDB1-66EC-F14E-8BD6-2829C7D96786}"/>
                </a:ext>
              </a:extLst>
            </p:cNvPr>
            <p:cNvSpPr txBox="1"/>
            <p:nvPr/>
          </p:nvSpPr>
          <p:spPr>
            <a:xfrm>
              <a:off x="6458438" y="5703927"/>
              <a:ext cx="300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</a:t>
              </a:r>
              <a:endParaRPr lang="en-US" dirty="0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7E37070-CF07-C744-AE05-57CBCD687DF3}"/>
              </a:ext>
            </a:extLst>
          </p:cNvPr>
          <p:cNvGrpSpPr/>
          <p:nvPr/>
        </p:nvGrpSpPr>
        <p:grpSpPr>
          <a:xfrm>
            <a:off x="5537868" y="1546302"/>
            <a:ext cx="1044104" cy="4877274"/>
            <a:chOff x="8691207" y="1091377"/>
            <a:chExt cx="1044104" cy="4877274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43C9193-6364-7745-8CAD-62A4A626101E}"/>
                </a:ext>
              </a:extLst>
            </p:cNvPr>
            <p:cNvSpPr txBox="1"/>
            <p:nvPr/>
          </p:nvSpPr>
          <p:spPr>
            <a:xfrm>
              <a:off x="9456067" y="1091377"/>
              <a:ext cx="2712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  <a:endParaRPr lang="en-US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17E8FF5-D6DC-D340-B04A-750A75A22B00}"/>
                </a:ext>
              </a:extLst>
            </p:cNvPr>
            <p:cNvSpPr txBox="1"/>
            <p:nvPr/>
          </p:nvSpPr>
          <p:spPr>
            <a:xfrm>
              <a:off x="9456067" y="3096846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</a:t>
              </a:r>
              <a:endParaRPr lang="en-US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1D01BD8-2C00-514F-AC3D-F5A1F8917D86}"/>
                </a:ext>
              </a:extLst>
            </p:cNvPr>
            <p:cNvSpPr txBox="1"/>
            <p:nvPr/>
          </p:nvSpPr>
          <p:spPr>
            <a:xfrm>
              <a:off x="9456067" y="5102315"/>
              <a:ext cx="260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dirty="0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C9DCBCE8-057E-EE44-8B60-F53370FBADD5}"/>
                </a:ext>
              </a:extLst>
            </p:cNvPr>
            <p:cNvSpPr txBox="1"/>
            <p:nvPr/>
          </p:nvSpPr>
          <p:spPr>
            <a:xfrm>
              <a:off x="8691207" y="5660874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</a:t>
              </a:r>
              <a:endParaRPr lang="en-US" dirty="0"/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D43BEEA4-B4A3-FD43-A71B-39CD0FA3348C}"/>
              </a:ext>
            </a:extLst>
          </p:cNvPr>
          <p:cNvGrpSpPr/>
          <p:nvPr/>
        </p:nvGrpSpPr>
        <p:grpSpPr>
          <a:xfrm>
            <a:off x="2691442" y="1628055"/>
            <a:ext cx="448968" cy="4520019"/>
            <a:chOff x="5844781" y="1173130"/>
            <a:chExt cx="448968" cy="4520019"/>
          </a:xfrm>
        </p:grpSpPr>
        <p:sp>
          <p:nvSpPr>
            <p:cNvPr id="215" name="Line 118">
              <a:extLst>
                <a:ext uri="{FF2B5EF4-FFF2-40B4-BE49-F238E27FC236}">
                  <a16:creationId xmlns:a16="http://schemas.microsoft.com/office/drawing/2014/main" id="{C1D624D3-EDF2-6840-952D-7FAED80AF4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92414" y="1173130"/>
              <a:ext cx="0" cy="52478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17" name="Line 118">
              <a:extLst>
                <a:ext uri="{FF2B5EF4-FFF2-40B4-BE49-F238E27FC236}">
                  <a16:creationId xmlns:a16="http://schemas.microsoft.com/office/drawing/2014/main" id="{204AF1EC-7126-154E-A2C1-E57262C1D8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93749" y="3183987"/>
              <a:ext cx="0" cy="52478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19" name="Line 118">
              <a:extLst>
                <a:ext uri="{FF2B5EF4-FFF2-40B4-BE49-F238E27FC236}">
                  <a16:creationId xmlns:a16="http://schemas.microsoft.com/office/drawing/2014/main" id="{25C3F503-B7B9-6143-81B5-26129404C9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93749" y="5168362"/>
              <a:ext cx="0" cy="52478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B1FA885E-D421-6B49-9F4B-397165738B3B}"/>
                </a:ext>
              </a:extLst>
            </p:cNvPr>
            <p:cNvGrpSpPr/>
            <p:nvPr/>
          </p:nvGrpSpPr>
          <p:grpSpPr>
            <a:xfrm>
              <a:off x="5844781" y="1297024"/>
              <a:ext cx="421771" cy="4272231"/>
              <a:chOff x="5844781" y="1297024"/>
              <a:chExt cx="421771" cy="42722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C7FDE22C-E0F7-2B4D-A93F-8E01D1AB7CE3}"/>
                      </a:ext>
                    </a:extLst>
                  </p:cNvPr>
                  <p:cNvSpPr txBox="1"/>
                  <p:nvPr/>
                </p:nvSpPr>
                <p:spPr>
                  <a:xfrm>
                    <a:off x="5844781" y="1297024"/>
                    <a:ext cx="40735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𝐴𝑁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C7FDE22C-E0F7-2B4D-A93F-8E01D1AB7C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44781" y="1297024"/>
                    <a:ext cx="407356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5625" r="-3125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id="{271E6AB0-38E1-6B48-A9A5-F656C7FA0372}"/>
                      </a:ext>
                    </a:extLst>
                  </p:cNvPr>
                  <p:cNvSpPr txBox="1"/>
                  <p:nvPr/>
                </p:nvSpPr>
                <p:spPr>
                  <a:xfrm>
                    <a:off x="5846116" y="3307881"/>
                    <a:ext cx="42043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𝐵𝑁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id="{271E6AB0-38E1-6B48-A9A5-F656C7FA03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46116" y="3307881"/>
                    <a:ext cx="420436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4706" r="-2941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0" name="TextBox 219">
                    <a:extLst>
                      <a:ext uri="{FF2B5EF4-FFF2-40B4-BE49-F238E27FC236}">
                        <a16:creationId xmlns:a16="http://schemas.microsoft.com/office/drawing/2014/main" id="{24109DEF-C771-A244-926A-14A26C1CF063}"/>
                      </a:ext>
                    </a:extLst>
                  </p:cNvPr>
                  <p:cNvSpPr txBox="1"/>
                  <p:nvPr/>
                </p:nvSpPr>
                <p:spPr>
                  <a:xfrm>
                    <a:off x="5846116" y="5292256"/>
                    <a:ext cx="40921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𝐶𝑁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0" name="TextBox 219">
                    <a:extLst>
                      <a:ext uri="{FF2B5EF4-FFF2-40B4-BE49-F238E27FC236}">
                        <a16:creationId xmlns:a16="http://schemas.microsoft.com/office/drawing/2014/main" id="{24109DEF-C771-A244-926A-14A26C1CF0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46116" y="5292256"/>
                    <a:ext cx="409215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5152" r="-303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8FF6DE27-9F12-BE4A-8820-DE2147E4A523}"/>
              </a:ext>
            </a:extLst>
          </p:cNvPr>
          <p:cNvGrpSpPr/>
          <p:nvPr/>
        </p:nvGrpSpPr>
        <p:grpSpPr>
          <a:xfrm>
            <a:off x="5964756" y="1741955"/>
            <a:ext cx="446174" cy="4309760"/>
            <a:chOff x="9118095" y="1287030"/>
            <a:chExt cx="446174" cy="4309760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BCFF4029-2A9D-FA40-8202-AC6372CF2546}"/>
                </a:ext>
              </a:extLst>
            </p:cNvPr>
            <p:cNvGrpSpPr/>
            <p:nvPr/>
          </p:nvGrpSpPr>
          <p:grpSpPr>
            <a:xfrm>
              <a:off x="9118095" y="3277866"/>
              <a:ext cx="429430" cy="319532"/>
              <a:chOff x="9118095" y="3277866"/>
              <a:chExt cx="429430" cy="319532"/>
            </a:xfrm>
          </p:grpSpPr>
          <p:sp>
            <p:nvSpPr>
              <p:cNvPr id="222" name="Line 118">
                <a:extLst>
                  <a:ext uri="{FF2B5EF4-FFF2-40B4-BE49-F238E27FC236}">
                    <a16:creationId xmlns:a16="http://schemas.microsoft.com/office/drawing/2014/main" id="{E20BD900-E1D1-6E4F-A13B-90C36D7C8D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118095" y="3277866"/>
                <a:ext cx="2237" cy="319532"/>
              </a:xfrm>
              <a:prstGeom prst="line">
                <a:avLst/>
              </a:prstGeom>
              <a:noFill/>
              <a:ln w="19050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4" name="TextBox 223">
                    <a:extLst>
                      <a:ext uri="{FF2B5EF4-FFF2-40B4-BE49-F238E27FC236}">
                        <a16:creationId xmlns:a16="http://schemas.microsoft.com/office/drawing/2014/main" id="{74DA26A3-ABA8-664F-A465-5484AB470F4B}"/>
                      </a:ext>
                    </a:extLst>
                  </p:cNvPr>
                  <p:cNvSpPr txBox="1"/>
                  <p:nvPr/>
                </p:nvSpPr>
                <p:spPr>
                  <a:xfrm>
                    <a:off x="9158572" y="3299133"/>
                    <a:ext cx="38895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𝑏𝑛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4" name="TextBox 223">
                    <a:extLst>
                      <a:ext uri="{FF2B5EF4-FFF2-40B4-BE49-F238E27FC236}">
                        <a16:creationId xmlns:a16="http://schemas.microsoft.com/office/drawing/2014/main" id="{74DA26A3-ABA8-664F-A465-5484AB470F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58572" y="3299133"/>
                    <a:ext cx="388953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2500" r="-3125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6CF6031-E2EB-0E4D-9F93-3566D7F32DF2}"/>
                </a:ext>
              </a:extLst>
            </p:cNvPr>
            <p:cNvGrpSpPr/>
            <p:nvPr/>
          </p:nvGrpSpPr>
          <p:grpSpPr>
            <a:xfrm>
              <a:off x="9118095" y="5277258"/>
              <a:ext cx="429430" cy="319532"/>
              <a:chOff x="9118095" y="5277258"/>
              <a:chExt cx="429430" cy="319532"/>
            </a:xfrm>
          </p:grpSpPr>
          <p:sp>
            <p:nvSpPr>
              <p:cNvPr id="221" name="Line 118">
                <a:extLst>
                  <a:ext uri="{FF2B5EF4-FFF2-40B4-BE49-F238E27FC236}">
                    <a16:creationId xmlns:a16="http://schemas.microsoft.com/office/drawing/2014/main" id="{466E11AD-EE33-F84B-AD24-9DB483B300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118095" y="5277258"/>
                <a:ext cx="2237" cy="319532"/>
              </a:xfrm>
              <a:prstGeom prst="line">
                <a:avLst/>
              </a:prstGeom>
              <a:noFill/>
              <a:ln w="19050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5" name="TextBox 224">
                    <a:extLst>
                      <a:ext uri="{FF2B5EF4-FFF2-40B4-BE49-F238E27FC236}">
                        <a16:creationId xmlns:a16="http://schemas.microsoft.com/office/drawing/2014/main" id="{167E0102-6D27-D14F-8439-498161C4E04D}"/>
                      </a:ext>
                    </a:extLst>
                  </p:cNvPr>
                  <p:cNvSpPr txBox="1"/>
                  <p:nvPr/>
                </p:nvSpPr>
                <p:spPr>
                  <a:xfrm>
                    <a:off x="9198070" y="5298525"/>
                    <a:ext cx="3494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𝑐𝑛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5" name="TextBox 224">
                    <a:extLst>
                      <a:ext uri="{FF2B5EF4-FFF2-40B4-BE49-F238E27FC236}">
                        <a16:creationId xmlns:a16="http://schemas.microsoft.com/office/drawing/2014/main" id="{167E0102-6D27-D14F-8439-498161C4E0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98070" y="5298525"/>
                    <a:ext cx="34945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857"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953677C3-2022-2042-8BA2-99920DA26763}"/>
                </a:ext>
              </a:extLst>
            </p:cNvPr>
            <p:cNvGrpSpPr/>
            <p:nvPr/>
          </p:nvGrpSpPr>
          <p:grpSpPr>
            <a:xfrm>
              <a:off x="9118095" y="1287030"/>
              <a:ext cx="446174" cy="320537"/>
              <a:chOff x="9118095" y="1287030"/>
              <a:chExt cx="446174" cy="320537"/>
            </a:xfrm>
          </p:grpSpPr>
          <p:sp>
            <p:nvSpPr>
              <p:cNvPr id="223" name="Line 118">
                <a:extLst>
                  <a:ext uri="{FF2B5EF4-FFF2-40B4-BE49-F238E27FC236}">
                    <a16:creationId xmlns:a16="http://schemas.microsoft.com/office/drawing/2014/main" id="{207A4CB2-8EBC-F24B-B931-7770498EB6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118095" y="1287030"/>
                <a:ext cx="2237" cy="319532"/>
              </a:xfrm>
              <a:prstGeom prst="line">
                <a:avLst/>
              </a:prstGeom>
              <a:noFill/>
              <a:ln w="19050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BC824A9F-3DD0-5A4F-88E1-C1280985F203}"/>
                      </a:ext>
                    </a:extLst>
                  </p:cNvPr>
                  <p:cNvSpPr txBox="1"/>
                  <p:nvPr/>
                </p:nvSpPr>
                <p:spPr>
                  <a:xfrm>
                    <a:off x="9193975" y="1330568"/>
                    <a:ext cx="37029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𝑎𝑛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BC824A9F-3DD0-5A4F-88E1-C1280985F2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93975" y="1330568"/>
                    <a:ext cx="37029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3333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78FBF885-BC99-8F40-AF2C-D6496D39801C}"/>
              </a:ext>
            </a:extLst>
          </p:cNvPr>
          <p:cNvGrpSpPr/>
          <p:nvPr/>
        </p:nvGrpSpPr>
        <p:grpSpPr>
          <a:xfrm>
            <a:off x="8054169" y="4915168"/>
            <a:ext cx="2680142" cy="1416237"/>
            <a:chOff x="7301861" y="4445970"/>
            <a:chExt cx="2680142" cy="1416237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E19B1E3D-8C02-3349-A2C3-F1B47184E275}"/>
                </a:ext>
              </a:extLst>
            </p:cNvPr>
            <p:cNvGrpSpPr/>
            <p:nvPr/>
          </p:nvGrpSpPr>
          <p:grpSpPr>
            <a:xfrm>
              <a:off x="7301861" y="4445970"/>
              <a:ext cx="2680142" cy="533400"/>
              <a:chOff x="6717427" y="3543141"/>
              <a:chExt cx="2680142" cy="533400"/>
            </a:xfrm>
          </p:grpSpPr>
          <p:grpSp>
            <p:nvGrpSpPr>
              <p:cNvPr id="256" name="Group 16">
                <a:extLst>
                  <a:ext uri="{FF2B5EF4-FFF2-40B4-BE49-F238E27FC236}">
                    <a16:creationId xmlns:a16="http://schemas.microsoft.com/office/drawing/2014/main" id="{E74240C8-9B6A-3E4D-973E-E38BA413D8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00298" y="3543141"/>
                <a:ext cx="914400" cy="533400"/>
                <a:chOff x="1056" y="1056"/>
                <a:chExt cx="576" cy="336"/>
              </a:xfrm>
            </p:grpSpPr>
            <p:sp>
              <p:nvSpPr>
                <p:cNvPr id="259" name="Oval 17">
                  <a:extLst>
                    <a:ext uri="{FF2B5EF4-FFF2-40B4-BE49-F238E27FC236}">
                      <a16:creationId xmlns:a16="http://schemas.microsoft.com/office/drawing/2014/main" id="{559D8C28-E288-9241-9635-EB607B49D1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1056"/>
                  <a:ext cx="336" cy="336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0" name="Oval 18">
                  <a:extLst>
                    <a:ext uri="{FF2B5EF4-FFF2-40B4-BE49-F238E27FC236}">
                      <a16:creationId xmlns:a16="http://schemas.microsoft.com/office/drawing/2014/main" id="{2A9C58AE-1ECC-CF40-92D9-0DBDCE2215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6" y="1056"/>
                  <a:ext cx="336" cy="336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57" name="Line 49">
                <a:extLst>
                  <a:ext uri="{FF2B5EF4-FFF2-40B4-BE49-F238E27FC236}">
                    <a16:creationId xmlns:a16="http://schemas.microsoft.com/office/drawing/2014/main" id="{7BB4AC5A-3D4D-4B43-B750-C52996200B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17427" y="3807137"/>
                <a:ext cx="882871" cy="31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58" name="Line 49">
                <a:extLst>
                  <a:ext uri="{FF2B5EF4-FFF2-40B4-BE49-F238E27FC236}">
                    <a16:creationId xmlns:a16="http://schemas.microsoft.com/office/drawing/2014/main" id="{3F7DB848-0ECA-4E4E-A7BF-B545177DA2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4698" y="3807137"/>
                <a:ext cx="882871" cy="31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649280E6-881E-5A4F-8AD3-64D775C04354}"/>
                </a:ext>
              </a:extLst>
            </p:cNvPr>
            <p:cNvGrpSpPr/>
            <p:nvPr/>
          </p:nvGrpSpPr>
          <p:grpSpPr>
            <a:xfrm>
              <a:off x="7396076" y="5145273"/>
              <a:ext cx="825233" cy="716934"/>
              <a:chOff x="7396076" y="5145273"/>
              <a:chExt cx="825233" cy="716934"/>
            </a:xfrm>
          </p:grpSpPr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762B9ED4-A6B8-CD4B-90DD-BE25D3561AD2}"/>
                  </a:ext>
                </a:extLst>
              </p:cNvPr>
              <p:cNvGrpSpPr/>
              <p:nvPr/>
            </p:nvGrpSpPr>
            <p:grpSpPr>
              <a:xfrm>
                <a:off x="7396076" y="5145273"/>
                <a:ext cx="649353" cy="554182"/>
                <a:chOff x="6886789" y="4242444"/>
                <a:chExt cx="649353" cy="554182"/>
              </a:xfrm>
            </p:grpSpPr>
            <p:sp>
              <p:nvSpPr>
                <p:cNvPr id="253" name="Line 49">
                  <a:extLst>
                    <a:ext uri="{FF2B5EF4-FFF2-40B4-BE49-F238E27FC236}">
                      <a16:creationId xmlns:a16="http://schemas.microsoft.com/office/drawing/2014/main" id="{4E0F64D7-CED1-644F-BCC8-7C3629468C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54" name="Line 49">
                  <a:extLst>
                    <a:ext uri="{FF2B5EF4-FFF2-40B4-BE49-F238E27FC236}">
                      <a16:creationId xmlns:a16="http://schemas.microsoft.com/office/drawing/2014/main" id="{2816839E-1AC5-7240-B5D0-D2F9399A8E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55" name="Line 49">
                  <a:extLst>
                    <a:ext uri="{FF2B5EF4-FFF2-40B4-BE49-F238E27FC236}">
                      <a16:creationId xmlns:a16="http://schemas.microsoft.com/office/drawing/2014/main" id="{E2BAEE72-F42E-DA4D-9758-16F9FB0AA9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722B4882-5294-C64F-9A4E-A78D53159D01}"/>
                  </a:ext>
                </a:extLst>
              </p:cNvPr>
              <p:cNvGrpSpPr/>
              <p:nvPr/>
            </p:nvGrpSpPr>
            <p:grpSpPr>
              <a:xfrm>
                <a:off x="7727516" y="5310283"/>
                <a:ext cx="493793" cy="551924"/>
                <a:chOff x="7218229" y="4407454"/>
                <a:chExt cx="493793" cy="551924"/>
              </a:xfrm>
            </p:grpSpPr>
            <p:sp>
              <p:nvSpPr>
                <p:cNvPr id="247" name="Line 49">
                  <a:extLst>
                    <a:ext uri="{FF2B5EF4-FFF2-40B4-BE49-F238E27FC236}">
                      <a16:creationId xmlns:a16="http://schemas.microsoft.com/office/drawing/2014/main" id="{17825B15-2150-D64A-8EC7-93B9E5C5BD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7401758" y="4239435"/>
                  <a:ext cx="471" cy="36753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248" name="Group 247">
                  <a:extLst>
                    <a:ext uri="{FF2B5EF4-FFF2-40B4-BE49-F238E27FC236}">
                      <a16:creationId xmlns:a16="http://schemas.microsoft.com/office/drawing/2014/main" id="{C0862C20-5669-2442-82CF-845C5140FA52}"/>
                    </a:ext>
                  </a:extLst>
                </p:cNvPr>
                <p:cNvGrpSpPr/>
                <p:nvPr/>
              </p:nvGrpSpPr>
              <p:grpSpPr>
                <a:xfrm>
                  <a:off x="7436983" y="4407454"/>
                  <a:ext cx="275039" cy="551924"/>
                  <a:chOff x="1501736" y="5862599"/>
                  <a:chExt cx="275039" cy="551924"/>
                </a:xfrm>
              </p:grpSpPr>
              <p:sp>
                <p:nvSpPr>
                  <p:cNvPr id="249" name="Line 42">
                    <a:extLst>
                      <a:ext uri="{FF2B5EF4-FFF2-40B4-BE49-F238E27FC236}">
                        <a16:creationId xmlns:a16="http://schemas.microsoft.com/office/drawing/2014/main" id="{47B76A1A-D8CD-A249-AA73-E6399F0E503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01736" y="6253404"/>
                    <a:ext cx="275039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250" name="Line 42">
                    <a:extLst>
                      <a:ext uri="{FF2B5EF4-FFF2-40B4-BE49-F238E27FC236}">
                        <a16:creationId xmlns:a16="http://schemas.microsoft.com/office/drawing/2014/main" id="{4EC02473-9C08-364C-93C1-1C377E1FB0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547633" y="6333444"/>
                    <a:ext cx="183244" cy="519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251" name="Line 42">
                    <a:extLst>
                      <a:ext uri="{FF2B5EF4-FFF2-40B4-BE49-F238E27FC236}">
                        <a16:creationId xmlns:a16="http://schemas.microsoft.com/office/drawing/2014/main" id="{7CC15CED-1BA5-1647-B7F8-5F3A723ECCC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2698" y="5862599"/>
                    <a:ext cx="0" cy="382775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252" name="Line 42">
                    <a:extLst>
                      <a:ext uri="{FF2B5EF4-FFF2-40B4-BE49-F238E27FC236}">
                        <a16:creationId xmlns:a16="http://schemas.microsoft.com/office/drawing/2014/main" id="{F70F7EC0-A1CE-0946-A34A-0A63BC8080D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00884" y="6414004"/>
                    <a:ext cx="76742" cy="519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</p:grp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82C244AB-DEFC-2744-B1D7-D273A7070903}"/>
                </a:ext>
              </a:extLst>
            </p:cNvPr>
            <p:cNvGrpSpPr/>
            <p:nvPr/>
          </p:nvGrpSpPr>
          <p:grpSpPr>
            <a:xfrm>
              <a:off x="9259955" y="5145273"/>
              <a:ext cx="649353" cy="554182"/>
              <a:chOff x="6886789" y="4242444"/>
              <a:chExt cx="649353" cy="554182"/>
            </a:xfrm>
          </p:grpSpPr>
          <p:sp>
            <p:nvSpPr>
              <p:cNvPr id="242" name="Line 49">
                <a:extLst>
                  <a:ext uri="{FF2B5EF4-FFF2-40B4-BE49-F238E27FC236}">
                    <a16:creationId xmlns:a16="http://schemas.microsoft.com/office/drawing/2014/main" id="{AFF29E24-BA01-E241-B30D-ECE7A2D2F5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886789" y="4242444"/>
                <a:ext cx="323705" cy="18325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43" name="Line 49">
                <a:extLst>
                  <a:ext uri="{FF2B5EF4-FFF2-40B4-BE49-F238E27FC236}">
                    <a16:creationId xmlns:a16="http://schemas.microsoft.com/office/drawing/2014/main" id="{DB1A02DB-9CDE-5F46-BC3A-CB09DB2DC9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12437" y="4242444"/>
                <a:ext cx="323705" cy="18325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44" name="Line 49">
                <a:extLst>
                  <a:ext uri="{FF2B5EF4-FFF2-40B4-BE49-F238E27FC236}">
                    <a16:creationId xmlns:a16="http://schemas.microsoft.com/office/drawing/2014/main" id="{616F23D6-05AB-8A4E-A91C-DA5F49CAB0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10022" y="4429096"/>
                <a:ext cx="471" cy="36753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B67329F-04CD-D55D-C4B0-AAD9174638BB}"/>
              </a:ext>
            </a:extLst>
          </p:cNvPr>
          <p:cNvGrpSpPr/>
          <p:nvPr/>
        </p:nvGrpSpPr>
        <p:grpSpPr>
          <a:xfrm>
            <a:off x="7605282" y="882491"/>
            <a:ext cx="3524118" cy="1843403"/>
            <a:chOff x="7605282" y="882491"/>
            <a:chExt cx="3524118" cy="1843403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49CDDC56-97C6-AB4C-9839-8CFC2DEAC1D6}"/>
                </a:ext>
              </a:extLst>
            </p:cNvPr>
            <p:cNvGrpSpPr/>
            <p:nvPr/>
          </p:nvGrpSpPr>
          <p:grpSpPr>
            <a:xfrm>
              <a:off x="7605282" y="882491"/>
              <a:ext cx="3524118" cy="1843403"/>
              <a:chOff x="506498" y="907680"/>
              <a:chExt cx="3524118" cy="1843403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8195989C-6B03-1E42-99AA-686865E33FE2}"/>
                  </a:ext>
                </a:extLst>
              </p:cNvPr>
              <p:cNvGrpSpPr/>
              <p:nvPr/>
            </p:nvGrpSpPr>
            <p:grpSpPr>
              <a:xfrm>
                <a:off x="730718" y="1074350"/>
                <a:ext cx="3042763" cy="1524912"/>
                <a:chOff x="587539" y="1074350"/>
                <a:chExt cx="3042763" cy="1524912"/>
              </a:xfrm>
            </p:grpSpPr>
            <p:grpSp>
              <p:nvGrpSpPr>
                <p:cNvPr id="271" name="Group 270">
                  <a:extLst>
                    <a:ext uri="{FF2B5EF4-FFF2-40B4-BE49-F238E27FC236}">
                      <a16:creationId xmlns:a16="http://schemas.microsoft.com/office/drawing/2014/main" id="{31CF645D-C9F6-F34A-96EB-D92E7DCD751A}"/>
                    </a:ext>
                  </a:extLst>
                </p:cNvPr>
                <p:cNvGrpSpPr/>
                <p:nvPr/>
              </p:nvGrpSpPr>
              <p:grpSpPr>
                <a:xfrm>
                  <a:off x="587539" y="1074364"/>
                  <a:ext cx="1441656" cy="1524898"/>
                  <a:chOff x="2178843" y="1986787"/>
                  <a:chExt cx="2179441" cy="2485202"/>
                </a:xfrm>
              </p:grpSpPr>
              <p:grpSp>
                <p:nvGrpSpPr>
                  <p:cNvPr id="323" name="Group 322">
                    <a:extLst>
                      <a:ext uri="{FF2B5EF4-FFF2-40B4-BE49-F238E27FC236}">
                        <a16:creationId xmlns:a16="http://schemas.microsoft.com/office/drawing/2014/main" id="{630FFA07-343C-8346-BFCC-334D501F8E1A}"/>
                      </a:ext>
                    </a:extLst>
                  </p:cNvPr>
                  <p:cNvGrpSpPr/>
                  <p:nvPr/>
                </p:nvGrpSpPr>
                <p:grpSpPr>
                  <a:xfrm>
                    <a:off x="2526103" y="3245696"/>
                    <a:ext cx="1008674" cy="564477"/>
                    <a:chOff x="2526103" y="3245696"/>
                    <a:chExt cx="1008674" cy="564477"/>
                  </a:xfrm>
                </p:grpSpPr>
                <p:grpSp>
                  <p:nvGrpSpPr>
                    <p:cNvPr id="359" name="Group 19">
                      <a:extLst>
                        <a:ext uri="{FF2B5EF4-FFF2-40B4-BE49-F238E27FC236}">
                          <a16:creationId xmlns:a16="http://schemas.microsoft.com/office/drawing/2014/main" id="{A61E2F28-ED27-6948-85C4-8B57B7B107A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3816792">
                      <a:off x="2731396" y="3586951"/>
                      <a:ext cx="107772" cy="140929"/>
                      <a:chOff x="2292" y="1439"/>
                      <a:chExt cx="165" cy="330"/>
                    </a:xfrm>
                  </p:grpSpPr>
                  <p:sp>
                    <p:nvSpPr>
                      <p:cNvPr id="371" name="Arc 20">
                        <a:extLst>
                          <a:ext uri="{FF2B5EF4-FFF2-40B4-BE49-F238E27FC236}">
                            <a16:creationId xmlns:a16="http://schemas.microsoft.com/office/drawing/2014/main" id="{491BB711-4E30-2D43-87AF-416CB038635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439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72" name="Arc 21">
                        <a:extLst>
                          <a:ext uri="{FF2B5EF4-FFF2-40B4-BE49-F238E27FC236}">
                            <a16:creationId xmlns:a16="http://schemas.microsoft.com/office/drawing/2014/main" id="{9EE95033-7D7D-F64F-930D-56658DEE5DC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604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360" name="Group 22">
                      <a:extLst>
                        <a:ext uri="{FF2B5EF4-FFF2-40B4-BE49-F238E27FC236}">
                          <a16:creationId xmlns:a16="http://schemas.microsoft.com/office/drawing/2014/main" id="{D6135553-21B3-2943-A53F-E12A3EBEB24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3816792">
                      <a:off x="2840274" y="3496710"/>
                      <a:ext cx="107772" cy="140069"/>
                      <a:chOff x="2292" y="1768"/>
                      <a:chExt cx="165" cy="330"/>
                    </a:xfrm>
                  </p:grpSpPr>
                  <p:sp>
                    <p:nvSpPr>
                      <p:cNvPr id="369" name="Arc 23">
                        <a:extLst>
                          <a:ext uri="{FF2B5EF4-FFF2-40B4-BE49-F238E27FC236}">
                            <a16:creationId xmlns:a16="http://schemas.microsoft.com/office/drawing/2014/main" id="{8FCF1743-48BF-ED4B-8283-A415995C0EE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768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70" name="Arc 24">
                        <a:extLst>
                          <a:ext uri="{FF2B5EF4-FFF2-40B4-BE49-F238E27FC236}">
                            <a16:creationId xmlns:a16="http://schemas.microsoft.com/office/drawing/2014/main" id="{0401C36C-84F1-EB4C-8DEF-CB4CD0A49F8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933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361" name="Group 25">
                      <a:extLst>
                        <a:ext uri="{FF2B5EF4-FFF2-40B4-BE49-F238E27FC236}">
                          <a16:creationId xmlns:a16="http://schemas.microsoft.com/office/drawing/2014/main" id="{1EDBCF6B-FC31-184E-B417-493975D8A90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3816792">
                      <a:off x="2947931" y="3408038"/>
                      <a:ext cx="107772" cy="140929"/>
                      <a:chOff x="2292" y="2096"/>
                      <a:chExt cx="165" cy="330"/>
                    </a:xfrm>
                  </p:grpSpPr>
                  <p:sp>
                    <p:nvSpPr>
                      <p:cNvPr id="367" name="Arc 26">
                        <a:extLst>
                          <a:ext uri="{FF2B5EF4-FFF2-40B4-BE49-F238E27FC236}">
                            <a16:creationId xmlns:a16="http://schemas.microsoft.com/office/drawing/2014/main" id="{13336C19-07FA-144A-8D13-B1A2186C9AE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096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68" name="Arc 27">
                        <a:extLst>
                          <a:ext uri="{FF2B5EF4-FFF2-40B4-BE49-F238E27FC236}">
                            <a16:creationId xmlns:a16="http://schemas.microsoft.com/office/drawing/2014/main" id="{AB791BF1-6D0D-224C-A155-BC780C016F0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261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362" name="Group 28">
                      <a:extLst>
                        <a:ext uri="{FF2B5EF4-FFF2-40B4-BE49-F238E27FC236}">
                          <a16:creationId xmlns:a16="http://schemas.microsoft.com/office/drawing/2014/main" id="{A02CB1F7-46A2-BB4F-86E2-ED36733AE73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3816792">
                      <a:off x="3055772" y="3318520"/>
                      <a:ext cx="107772" cy="140929"/>
                      <a:chOff x="2292" y="2425"/>
                      <a:chExt cx="165" cy="330"/>
                    </a:xfrm>
                  </p:grpSpPr>
                  <p:sp>
                    <p:nvSpPr>
                      <p:cNvPr id="365" name="Arc 29">
                        <a:extLst>
                          <a:ext uri="{FF2B5EF4-FFF2-40B4-BE49-F238E27FC236}">
                            <a16:creationId xmlns:a16="http://schemas.microsoft.com/office/drawing/2014/main" id="{81B0D5C1-BFEF-F14A-8C39-E8AB05FEC13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425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66" name="Arc 30">
                        <a:extLst>
                          <a:ext uri="{FF2B5EF4-FFF2-40B4-BE49-F238E27FC236}">
                            <a16:creationId xmlns:a16="http://schemas.microsoft.com/office/drawing/2014/main" id="{E6C88907-AC66-AF4C-8722-D0F27C3ABC2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590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sp>
                  <p:nvSpPr>
                    <p:cNvPr id="363" name="Line 31">
                      <a:extLst>
                        <a:ext uri="{FF2B5EF4-FFF2-40B4-BE49-F238E27FC236}">
                          <a16:creationId xmlns:a16="http://schemas.microsoft.com/office/drawing/2014/main" id="{001DA253-5529-984E-A5E6-3981845A9CF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3816792" flipV="1">
                      <a:off x="2657577" y="3676975"/>
                      <a:ext cx="1724" cy="26467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364" name="Line 32">
                      <a:extLst>
                        <a:ext uri="{FF2B5EF4-FFF2-40B4-BE49-F238E27FC236}">
                          <a16:creationId xmlns:a16="http://schemas.microsoft.com/office/drawing/2014/main" id="{EECC714F-51E2-4941-8911-429F9C0ABCD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3816792" flipV="1">
                      <a:off x="3337991" y="3049772"/>
                      <a:ext cx="862" cy="39271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sp>
                <p:nvSpPr>
                  <p:cNvPr id="324" name="Line 46">
                    <a:extLst>
                      <a:ext uri="{FF2B5EF4-FFF2-40B4-BE49-F238E27FC236}">
                        <a16:creationId xmlns:a16="http://schemas.microsoft.com/office/drawing/2014/main" id="{4473FB0D-E281-9143-98C4-0B47CE1E19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7847228" flipV="1">
                    <a:off x="4280298" y="3725467"/>
                    <a:ext cx="2381" cy="15359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25" name="Line 47">
                    <a:extLst>
                      <a:ext uri="{FF2B5EF4-FFF2-40B4-BE49-F238E27FC236}">
                        <a16:creationId xmlns:a16="http://schemas.microsoft.com/office/drawing/2014/main" id="{B40C51AC-8181-A24A-9950-2DAB0A9096B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7847228" flipV="1">
                    <a:off x="3648077" y="3061098"/>
                    <a:ext cx="0" cy="394097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326" name="Group 325">
                    <a:extLst>
                      <a:ext uri="{FF2B5EF4-FFF2-40B4-BE49-F238E27FC236}">
                        <a16:creationId xmlns:a16="http://schemas.microsoft.com/office/drawing/2014/main" id="{3793B6CC-F892-DD45-B6BB-3FDB0BC30936}"/>
                      </a:ext>
                    </a:extLst>
                  </p:cNvPr>
                  <p:cNvGrpSpPr/>
                  <p:nvPr/>
                </p:nvGrpSpPr>
                <p:grpSpPr>
                  <a:xfrm>
                    <a:off x="3752059" y="3400426"/>
                    <a:ext cx="460771" cy="382190"/>
                    <a:chOff x="3745709" y="3419476"/>
                    <a:chExt cx="460771" cy="382190"/>
                  </a:xfrm>
                </p:grpSpPr>
                <p:grpSp>
                  <p:nvGrpSpPr>
                    <p:cNvPr id="347" name="Group 34">
                      <a:extLst>
                        <a:ext uri="{FF2B5EF4-FFF2-40B4-BE49-F238E27FC236}">
                          <a16:creationId xmlns:a16="http://schemas.microsoft.com/office/drawing/2014/main" id="{4E303E82-BC26-9647-B663-C12D2DD0562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7847228">
                      <a:off x="4081464" y="3676651"/>
                      <a:ext cx="108347" cy="141684"/>
                      <a:chOff x="2292" y="1439"/>
                      <a:chExt cx="165" cy="330"/>
                    </a:xfrm>
                  </p:grpSpPr>
                  <p:sp>
                    <p:nvSpPr>
                      <p:cNvPr id="357" name="Arc 35">
                        <a:extLst>
                          <a:ext uri="{FF2B5EF4-FFF2-40B4-BE49-F238E27FC236}">
                            <a16:creationId xmlns:a16="http://schemas.microsoft.com/office/drawing/2014/main" id="{60A25AF0-46DE-9649-A7E6-D08AC344F11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439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58" name="Arc 36">
                        <a:extLst>
                          <a:ext uri="{FF2B5EF4-FFF2-40B4-BE49-F238E27FC236}">
                            <a16:creationId xmlns:a16="http://schemas.microsoft.com/office/drawing/2014/main" id="{59CE743C-D836-4045-BE5D-2E37B820067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604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348" name="Group 37">
                      <a:extLst>
                        <a:ext uri="{FF2B5EF4-FFF2-40B4-BE49-F238E27FC236}">
                          <a16:creationId xmlns:a16="http://schemas.microsoft.com/office/drawing/2014/main" id="{6DC349FB-DC22-504C-9855-B8FD51360DA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7847228">
                      <a:off x="3974308" y="3584973"/>
                      <a:ext cx="107156" cy="140494"/>
                      <a:chOff x="2292" y="1768"/>
                      <a:chExt cx="165" cy="330"/>
                    </a:xfrm>
                  </p:grpSpPr>
                  <p:sp>
                    <p:nvSpPr>
                      <p:cNvPr id="355" name="Arc 38">
                        <a:extLst>
                          <a:ext uri="{FF2B5EF4-FFF2-40B4-BE49-F238E27FC236}">
                            <a16:creationId xmlns:a16="http://schemas.microsoft.com/office/drawing/2014/main" id="{ECD69034-F284-8447-BC85-FBFB1B0BCC2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768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56" name="Arc 39">
                        <a:extLst>
                          <a:ext uri="{FF2B5EF4-FFF2-40B4-BE49-F238E27FC236}">
                            <a16:creationId xmlns:a16="http://schemas.microsoft.com/office/drawing/2014/main" id="{4A4638AC-554C-B343-9CE3-C2BFD18766B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933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349" name="Group 40">
                      <a:extLst>
                        <a:ext uri="{FF2B5EF4-FFF2-40B4-BE49-F238E27FC236}">
                          <a16:creationId xmlns:a16="http://schemas.microsoft.com/office/drawing/2014/main" id="{BFF66F39-4054-F846-A146-505C0AB345E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7847228">
                      <a:off x="3869533" y="3493295"/>
                      <a:ext cx="107156" cy="141684"/>
                      <a:chOff x="2292" y="2096"/>
                      <a:chExt cx="165" cy="330"/>
                    </a:xfrm>
                  </p:grpSpPr>
                  <p:sp>
                    <p:nvSpPr>
                      <p:cNvPr id="353" name="Arc 41">
                        <a:extLst>
                          <a:ext uri="{FF2B5EF4-FFF2-40B4-BE49-F238E27FC236}">
                            <a16:creationId xmlns:a16="http://schemas.microsoft.com/office/drawing/2014/main" id="{00835B7E-0FA7-AD4A-9876-70925508B76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096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54" name="Arc 42">
                        <a:extLst>
                          <a:ext uri="{FF2B5EF4-FFF2-40B4-BE49-F238E27FC236}">
                            <a16:creationId xmlns:a16="http://schemas.microsoft.com/office/drawing/2014/main" id="{348128D8-2E8E-0543-BF50-ADD209D518A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261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350" name="Group 43">
                      <a:extLst>
                        <a:ext uri="{FF2B5EF4-FFF2-40B4-BE49-F238E27FC236}">
                          <a16:creationId xmlns:a16="http://schemas.microsoft.com/office/drawing/2014/main" id="{B4F5B458-8F7A-764D-B42B-C08A01B5BAE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7847228">
                      <a:off x="3762377" y="3402808"/>
                      <a:ext cx="108347" cy="141684"/>
                      <a:chOff x="2292" y="2425"/>
                      <a:chExt cx="165" cy="330"/>
                    </a:xfrm>
                  </p:grpSpPr>
                  <p:sp>
                    <p:nvSpPr>
                      <p:cNvPr id="351" name="Arc 44">
                        <a:extLst>
                          <a:ext uri="{FF2B5EF4-FFF2-40B4-BE49-F238E27FC236}">
                            <a16:creationId xmlns:a16="http://schemas.microsoft.com/office/drawing/2014/main" id="{1C7FDB7D-859D-3541-AB2C-F32678E178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425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52" name="Arc 45">
                        <a:extLst>
                          <a:ext uri="{FF2B5EF4-FFF2-40B4-BE49-F238E27FC236}">
                            <a16:creationId xmlns:a16="http://schemas.microsoft.com/office/drawing/2014/main" id="{175F8419-0B5B-ED40-AF02-AA6FEDCBDB4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590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</p:grpSp>
              <p:sp>
                <p:nvSpPr>
                  <p:cNvPr id="327" name="Line 49">
                    <a:extLst>
                      <a:ext uri="{FF2B5EF4-FFF2-40B4-BE49-F238E27FC236}">
                        <a16:creationId xmlns:a16="http://schemas.microsoft.com/office/drawing/2014/main" id="{DC8407FE-9779-5141-BE64-6784A195198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178843" y="1986787"/>
                    <a:ext cx="1334691" cy="513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28" name="Line 50">
                    <a:extLst>
                      <a:ext uri="{FF2B5EF4-FFF2-40B4-BE49-F238E27FC236}">
                        <a16:creationId xmlns:a16="http://schemas.microsoft.com/office/drawing/2014/main" id="{F747A338-DA6D-4E4B-8F2A-FC224B39F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178844" y="4458493"/>
                    <a:ext cx="2149077" cy="1347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29" name="Line 51">
                    <a:extLst>
                      <a:ext uri="{FF2B5EF4-FFF2-40B4-BE49-F238E27FC236}">
                        <a16:creationId xmlns:a16="http://schemas.microsoft.com/office/drawing/2014/main" id="{4DE51F91-1DE7-7549-A250-58FD58EE32F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62226" y="3881439"/>
                    <a:ext cx="0" cy="26908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30" name="Line 52">
                    <a:extLst>
                      <a:ext uri="{FF2B5EF4-FFF2-40B4-BE49-F238E27FC236}">
                        <a16:creationId xmlns:a16="http://schemas.microsoft.com/office/drawing/2014/main" id="{9D71C538-A269-E044-A6E2-0369B3C4A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178845" y="4148139"/>
                    <a:ext cx="400050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31" name="Line 53">
                    <a:extLst>
                      <a:ext uri="{FF2B5EF4-FFF2-40B4-BE49-F238E27FC236}">
                        <a16:creationId xmlns:a16="http://schemas.microsoft.com/office/drawing/2014/main" id="{1AB641D8-C138-4547-834A-AA8E72AD8E2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329907" y="3839767"/>
                    <a:ext cx="0" cy="63222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332" name="Group 331">
                    <a:extLst>
                      <a:ext uri="{FF2B5EF4-FFF2-40B4-BE49-F238E27FC236}">
                        <a16:creationId xmlns:a16="http://schemas.microsoft.com/office/drawing/2014/main" id="{B3900537-F152-A344-A5F5-7ADC24E52F95}"/>
                      </a:ext>
                    </a:extLst>
                  </p:cNvPr>
                  <p:cNvGrpSpPr/>
                  <p:nvPr/>
                </p:nvGrpSpPr>
                <p:grpSpPr>
                  <a:xfrm>
                    <a:off x="3478613" y="2185988"/>
                    <a:ext cx="108347" cy="560784"/>
                    <a:chOff x="3494488" y="2185988"/>
                    <a:chExt cx="108347" cy="560784"/>
                  </a:xfrm>
                </p:grpSpPr>
                <p:grpSp>
                  <p:nvGrpSpPr>
                    <p:cNvPr id="335" name="Group 3">
                      <a:extLst>
                        <a:ext uri="{FF2B5EF4-FFF2-40B4-BE49-F238E27FC236}">
                          <a16:creationId xmlns:a16="http://schemas.microsoft.com/office/drawing/2014/main" id="{7B1BF06B-31A9-9B47-A1D2-0E0D5469DB0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94488" y="2185988"/>
                      <a:ext cx="108347" cy="140494"/>
                      <a:chOff x="2292" y="1439"/>
                      <a:chExt cx="165" cy="330"/>
                    </a:xfrm>
                  </p:grpSpPr>
                  <p:sp>
                    <p:nvSpPr>
                      <p:cNvPr id="345" name="Arc 4">
                        <a:extLst>
                          <a:ext uri="{FF2B5EF4-FFF2-40B4-BE49-F238E27FC236}">
                            <a16:creationId xmlns:a16="http://schemas.microsoft.com/office/drawing/2014/main" id="{EA0D36CA-FCCE-3047-9D78-6C397948E87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439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46" name="Arc 5">
                        <a:extLst>
                          <a:ext uri="{FF2B5EF4-FFF2-40B4-BE49-F238E27FC236}">
                            <a16:creationId xmlns:a16="http://schemas.microsoft.com/office/drawing/2014/main" id="{803F6302-ED36-D843-9599-C74F42703C9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604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336" name="Group 6">
                      <a:extLst>
                        <a:ext uri="{FF2B5EF4-FFF2-40B4-BE49-F238E27FC236}">
                          <a16:creationId xmlns:a16="http://schemas.microsoft.com/office/drawing/2014/main" id="{7E9DEFCC-D2B1-8342-B839-832DD4AF810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94488" y="2326482"/>
                      <a:ext cx="108347" cy="140494"/>
                      <a:chOff x="2292" y="1768"/>
                      <a:chExt cx="165" cy="330"/>
                    </a:xfrm>
                  </p:grpSpPr>
                  <p:sp>
                    <p:nvSpPr>
                      <p:cNvPr id="343" name="Arc 7">
                        <a:extLst>
                          <a:ext uri="{FF2B5EF4-FFF2-40B4-BE49-F238E27FC236}">
                            <a16:creationId xmlns:a16="http://schemas.microsoft.com/office/drawing/2014/main" id="{91409E81-BC60-1944-86EB-0207CEB5606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768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44" name="Arc 8">
                        <a:extLst>
                          <a:ext uri="{FF2B5EF4-FFF2-40B4-BE49-F238E27FC236}">
                            <a16:creationId xmlns:a16="http://schemas.microsoft.com/office/drawing/2014/main" id="{C6F6AC0E-BDDA-0F4D-9120-3EC43933B83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933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337" name="Group 9">
                      <a:extLst>
                        <a:ext uri="{FF2B5EF4-FFF2-40B4-BE49-F238E27FC236}">
                          <a16:creationId xmlns:a16="http://schemas.microsoft.com/office/drawing/2014/main" id="{F2F9672F-BD34-4F44-B291-6F82866D6E8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94488" y="2465785"/>
                      <a:ext cx="108347" cy="140494"/>
                      <a:chOff x="2292" y="2096"/>
                      <a:chExt cx="165" cy="330"/>
                    </a:xfrm>
                  </p:grpSpPr>
                  <p:sp>
                    <p:nvSpPr>
                      <p:cNvPr id="341" name="Arc 10">
                        <a:extLst>
                          <a:ext uri="{FF2B5EF4-FFF2-40B4-BE49-F238E27FC236}">
                            <a16:creationId xmlns:a16="http://schemas.microsoft.com/office/drawing/2014/main" id="{FBB5695D-2C3A-1C4F-BFA0-8F7AF03F8F1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096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42" name="Arc 11">
                        <a:extLst>
                          <a:ext uri="{FF2B5EF4-FFF2-40B4-BE49-F238E27FC236}">
                            <a16:creationId xmlns:a16="http://schemas.microsoft.com/office/drawing/2014/main" id="{7700E63A-7A0D-6849-8182-08093FA6F86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261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338" name="Group 12">
                      <a:extLst>
                        <a:ext uri="{FF2B5EF4-FFF2-40B4-BE49-F238E27FC236}">
                          <a16:creationId xmlns:a16="http://schemas.microsoft.com/office/drawing/2014/main" id="{0CF6972E-D8C5-EB42-9569-DB7FAADF488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94488" y="2605088"/>
                      <a:ext cx="108347" cy="141684"/>
                      <a:chOff x="2292" y="2425"/>
                      <a:chExt cx="165" cy="330"/>
                    </a:xfrm>
                  </p:grpSpPr>
                  <p:sp>
                    <p:nvSpPr>
                      <p:cNvPr id="339" name="Arc 13">
                        <a:extLst>
                          <a:ext uri="{FF2B5EF4-FFF2-40B4-BE49-F238E27FC236}">
                            <a16:creationId xmlns:a16="http://schemas.microsoft.com/office/drawing/2014/main" id="{FEC3EA31-AE28-1644-A817-005279132E8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425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40" name="Arc 14">
                        <a:extLst>
                          <a:ext uri="{FF2B5EF4-FFF2-40B4-BE49-F238E27FC236}">
                            <a16:creationId xmlns:a16="http://schemas.microsoft.com/office/drawing/2014/main" id="{173C6800-DB8F-5C43-A24A-61FB7B2AB3B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590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</p:grpSp>
              <p:sp>
                <p:nvSpPr>
                  <p:cNvPr id="333" name="Line 15">
                    <a:extLst>
                      <a:ext uri="{FF2B5EF4-FFF2-40B4-BE49-F238E27FC236}">
                        <a16:creationId xmlns:a16="http://schemas.microsoft.com/office/drawing/2014/main" id="{1F887093-F510-7441-874B-EA45BA198A1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94488" y="1991916"/>
                    <a:ext cx="1191" cy="19407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34" name="Line 16">
                    <a:extLst>
                      <a:ext uri="{FF2B5EF4-FFF2-40B4-BE49-F238E27FC236}">
                        <a16:creationId xmlns:a16="http://schemas.microsoft.com/office/drawing/2014/main" id="{4E96187D-A7A4-2945-B92F-2733A6D6E8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91313" y="2746772"/>
                    <a:ext cx="1191" cy="38265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272" name="Group 271">
                  <a:extLst>
                    <a:ext uri="{FF2B5EF4-FFF2-40B4-BE49-F238E27FC236}">
                      <a16:creationId xmlns:a16="http://schemas.microsoft.com/office/drawing/2014/main" id="{F3BDB906-5E93-394D-AE6F-9A63669130F0}"/>
                    </a:ext>
                  </a:extLst>
                </p:cNvPr>
                <p:cNvGrpSpPr/>
                <p:nvPr/>
              </p:nvGrpSpPr>
              <p:grpSpPr>
                <a:xfrm flipH="1">
                  <a:off x="2188646" y="1074350"/>
                  <a:ext cx="1441656" cy="1524898"/>
                  <a:chOff x="2178843" y="1986787"/>
                  <a:chExt cx="2179441" cy="2485202"/>
                </a:xfrm>
              </p:grpSpPr>
              <p:grpSp>
                <p:nvGrpSpPr>
                  <p:cNvPr id="273" name="Group 272">
                    <a:extLst>
                      <a:ext uri="{FF2B5EF4-FFF2-40B4-BE49-F238E27FC236}">
                        <a16:creationId xmlns:a16="http://schemas.microsoft.com/office/drawing/2014/main" id="{95731956-11E5-8145-9E96-BAE979E615D4}"/>
                      </a:ext>
                    </a:extLst>
                  </p:cNvPr>
                  <p:cNvGrpSpPr/>
                  <p:nvPr/>
                </p:nvGrpSpPr>
                <p:grpSpPr>
                  <a:xfrm>
                    <a:off x="2526103" y="3245696"/>
                    <a:ext cx="1008674" cy="564477"/>
                    <a:chOff x="2526103" y="3245696"/>
                    <a:chExt cx="1008674" cy="564477"/>
                  </a:xfrm>
                </p:grpSpPr>
                <p:grpSp>
                  <p:nvGrpSpPr>
                    <p:cNvPr id="309" name="Group 19">
                      <a:extLst>
                        <a:ext uri="{FF2B5EF4-FFF2-40B4-BE49-F238E27FC236}">
                          <a16:creationId xmlns:a16="http://schemas.microsoft.com/office/drawing/2014/main" id="{72BB504A-45CE-5040-A89F-5381835C1AC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3816792">
                      <a:off x="2731396" y="3586951"/>
                      <a:ext cx="107772" cy="140929"/>
                      <a:chOff x="2292" y="1439"/>
                      <a:chExt cx="165" cy="330"/>
                    </a:xfrm>
                  </p:grpSpPr>
                  <p:sp>
                    <p:nvSpPr>
                      <p:cNvPr id="321" name="Arc 20">
                        <a:extLst>
                          <a:ext uri="{FF2B5EF4-FFF2-40B4-BE49-F238E27FC236}">
                            <a16:creationId xmlns:a16="http://schemas.microsoft.com/office/drawing/2014/main" id="{587609CB-82D5-654C-B3AF-1C87F01C47C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439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22" name="Arc 21">
                        <a:extLst>
                          <a:ext uri="{FF2B5EF4-FFF2-40B4-BE49-F238E27FC236}">
                            <a16:creationId xmlns:a16="http://schemas.microsoft.com/office/drawing/2014/main" id="{F261A6C7-17BA-0C44-BFE3-5C2BF47E2C6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604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310" name="Group 22">
                      <a:extLst>
                        <a:ext uri="{FF2B5EF4-FFF2-40B4-BE49-F238E27FC236}">
                          <a16:creationId xmlns:a16="http://schemas.microsoft.com/office/drawing/2014/main" id="{D860C896-7A49-3144-8E9C-BB1DC05A9FD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3816792">
                      <a:off x="2840274" y="3496710"/>
                      <a:ext cx="107772" cy="140069"/>
                      <a:chOff x="2292" y="1768"/>
                      <a:chExt cx="165" cy="330"/>
                    </a:xfrm>
                  </p:grpSpPr>
                  <p:sp>
                    <p:nvSpPr>
                      <p:cNvPr id="319" name="Arc 23">
                        <a:extLst>
                          <a:ext uri="{FF2B5EF4-FFF2-40B4-BE49-F238E27FC236}">
                            <a16:creationId xmlns:a16="http://schemas.microsoft.com/office/drawing/2014/main" id="{24E5C26D-1EA6-4449-AE7D-44CCF27F30E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768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20" name="Arc 24">
                        <a:extLst>
                          <a:ext uri="{FF2B5EF4-FFF2-40B4-BE49-F238E27FC236}">
                            <a16:creationId xmlns:a16="http://schemas.microsoft.com/office/drawing/2014/main" id="{7B224E44-06D7-7548-9C98-877A168ACA2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933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311" name="Group 25">
                      <a:extLst>
                        <a:ext uri="{FF2B5EF4-FFF2-40B4-BE49-F238E27FC236}">
                          <a16:creationId xmlns:a16="http://schemas.microsoft.com/office/drawing/2014/main" id="{12B0E460-2867-AD41-AFA9-F6933B17DFF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3816792">
                      <a:off x="2947931" y="3408038"/>
                      <a:ext cx="107772" cy="140929"/>
                      <a:chOff x="2292" y="2096"/>
                      <a:chExt cx="165" cy="330"/>
                    </a:xfrm>
                  </p:grpSpPr>
                  <p:sp>
                    <p:nvSpPr>
                      <p:cNvPr id="317" name="Arc 26">
                        <a:extLst>
                          <a:ext uri="{FF2B5EF4-FFF2-40B4-BE49-F238E27FC236}">
                            <a16:creationId xmlns:a16="http://schemas.microsoft.com/office/drawing/2014/main" id="{0993DCCA-862D-1948-878E-B21AF96599B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096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18" name="Arc 27">
                        <a:extLst>
                          <a:ext uri="{FF2B5EF4-FFF2-40B4-BE49-F238E27FC236}">
                            <a16:creationId xmlns:a16="http://schemas.microsoft.com/office/drawing/2014/main" id="{CFCED687-1DF0-6947-B157-073B31F7CC1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261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312" name="Group 28">
                      <a:extLst>
                        <a:ext uri="{FF2B5EF4-FFF2-40B4-BE49-F238E27FC236}">
                          <a16:creationId xmlns:a16="http://schemas.microsoft.com/office/drawing/2014/main" id="{67720745-F164-BB43-9E9D-365C9735A98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3816792">
                      <a:off x="3055772" y="3318520"/>
                      <a:ext cx="107772" cy="140929"/>
                      <a:chOff x="2292" y="2425"/>
                      <a:chExt cx="165" cy="330"/>
                    </a:xfrm>
                  </p:grpSpPr>
                  <p:sp>
                    <p:nvSpPr>
                      <p:cNvPr id="315" name="Arc 29">
                        <a:extLst>
                          <a:ext uri="{FF2B5EF4-FFF2-40B4-BE49-F238E27FC236}">
                            <a16:creationId xmlns:a16="http://schemas.microsoft.com/office/drawing/2014/main" id="{AB42DC6D-FD80-2446-99F5-BA91E379FA0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425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16" name="Arc 30">
                        <a:extLst>
                          <a:ext uri="{FF2B5EF4-FFF2-40B4-BE49-F238E27FC236}">
                            <a16:creationId xmlns:a16="http://schemas.microsoft.com/office/drawing/2014/main" id="{9FF09840-5846-0548-8FA3-4BF9A218D63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590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sp>
                  <p:nvSpPr>
                    <p:cNvPr id="313" name="Line 31">
                      <a:extLst>
                        <a:ext uri="{FF2B5EF4-FFF2-40B4-BE49-F238E27FC236}">
                          <a16:creationId xmlns:a16="http://schemas.microsoft.com/office/drawing/2014/main" id="{7F6B586D-A141-8A41-9F51-8D398AB105C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3816792" flipV="1">
                      <a:off x="2657577" y="3676975"/>
                      <a:ext cx="1724" cy="26467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314" name="Line 32">
                      <a:extLst>
                        <a:ext uri="{FF2B5EF4-FFF2-40B4-BE49-F238E27FC236}">
                          <a16:creationId xmlns:a16="http://schemas.microsoft.com/office/drawing/2014/main" id="{1159A43E-F931-FA42-A61D-8C402A9BC5B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3816792" flipV="1">
                      <a:off x="3337991" y="3049772"/>
                      <a:ext cx="862" cy="39271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sp>
                <p:nvSpPr>
                  <p:cNvPr id="274" name="Line 46">
                    <a:extLst>
                      <a:ext uri="{FF2B5EF4-FFF2-40B4-BE49-F238E27FC236}">
                        <a16:creationId xmlns:a16="http://schemas.microsoft.com/office/drawing/2014/main" id="{2CCB0535-189A-FB45-9D98-767B7AC53CE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7847228" flipV="1">
                    <a:off x="4280298" y="3725467"/>
                    <a:ext cx="2381" cy="15359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75" name="Line 47">
                    <a:extLst>
                      <a:ext uri="{FF2B5EF4-FFF2-40B4-BE49-F238E27FC236}">
                        <a16:creationId xmlns:a16="http://schemas.microsoft.com/office/drawing/2014/main" id="{BEF4E172-FB4F-FD4A-9B44-AC510C904A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7847228" flipV="1">
                    <a:off x="3648077" y="3061098"/>
                    <a:ext cx="0" cy="394097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276" name="Group 275">
                    <a:extLst>
                      <a:ext uri="{FF2B5EF4-FFF2-40B4-BE49-F238E27FC236}">
                        <a16:creationId xmlns:a16="http://schemas.microsoft.com/office/drawing/2014/main" id="{83532D2C-EB08-044A-9EE0-899921C765F9}"/>
                      </a:ext>
                    </a:extLst>
                  </p:cNvPr>
                  <p:cNvGrpSpPr/>
                  <p:nvPr/>
                </p:nvGrpSpPr>
                <p:grpSpPr>
                  <a:xfrm>
                    <a:off x="3752059" y="3400426"/>
                    <a:ext cx="460771" cy="382190"/>
                    <a:chOff x="3745709" y="3419476"/>
                    <a:chExt cx="460771" cy="382190"/>
                  </a:xfrm>
                </p:grpSpPr>
                <p:grpSp>
                  <p:nvGrpSpPr>
                    <p:cNvPr id="297" name="Group 34">
                      <a:extLst>
                        <a:ext uri="{FF2B5EF4-FFF2-40B4-BE49-F238E27FC236}">
                          <a16:creationId xmlns:a16="http://schemas.microsoft.com/office/drawing/2014/main" id="{5F7056B4-A9B4-F941-A2C4-754318549F2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7847228">
                      <a:off x="4081464" y="3676651"/>
                      <a:ext cx="108347" cy="141684"/>
                      <a:chOff x="2292" y="1439"/>
                      <a:chExt cx="165" cy="330"/>
                    </a:xfrm>
                  </p:grpSpPr>
                  <p:sp>
                    <p:nvSpPr>
                      <p:cNvPr id="307" name="Arc 35">
                        <a:extLst>
                          <a:ext uri="{FF2B5EF4-FFF2-40B4-BE49-F238E27FC236}">
                            <a16:creationId xmlns:a16="http://schemas.microsoft.com/office/drawing/2014/main" id="{24F000AC-D872-0D43-A29A-3C35113DF5F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439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08" name="Arc 36">
                        <a:extLst>
                          <a:ext uri="{FF2B5EF4-FFF2-40B4-BE49-F238E27FC236}">
                            <a16:creationId xmlns:a16="http://schemas.microsoft.com/office/drawing/2014/main" id="{16D357BD-7239-D543-A362-77A593EFFCE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604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298" name="Group 37">
                      <a:extLst>
                        <a:ext uri="{FF2B5EF4-FFF2-40B4-BE49-F238E27FC236}">
                          <a16:creationId xmlns:a16="http://schemas.microsoft.com/office/drawing/2014/main" id="{1F525307-D21D-5741-9F62-5B33A1CD684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7847228">
                      <a:off x="3974308" y="3584973"/>
                      <a:ext cx="107156" cy="140494"/>
                      <a:chOff x="2292" y="1768"/>
                      <a:chExt cx="165" cy="330"/>
                    </a:xfrm>
                  </p:grpSpPr>
                  <p:sp>
                    <p:nvSpPr>
                      <p:cNvPr id="305" name="Arc 38">
                        <a:extLst>
                          <a:ext uri="{FF2B5EF4-FFF2-40B4-BE49-F238E27FC236}">
                            <a16:creationId xmlns:a16="http://schemas.microsoft.com/office/drawing/2014/main" id="{6198ECA1-AF00-9547-B5AA-48CA8A21976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768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06" name="Arc 39">
                        <a:extLst>
                          <a:ext uri="{FF2B5EF4-FFF2-40B4-BE49-F238E27FC236}">
                            <a16:creationId xmlns:a16="http://schemas.microsoft.com/office/drawing/2014/main" id="{CAA8072D-EDFA-2749-AE1F-159C943BEFF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933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299" name="Group 40">
                      <a:extLst>
                        <a:ext uri="{FF2B5EF4-FFF2-40B4-BE49-F238E27FC236}">
                          <a16:creationId xmlns:a16="http://schemas.microsoft.com/office/drawing/2014/main" id="{2B4E4B97-435B-9E4F-B95B-52CD081A051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7847228">
                      <a:off x="3869533" y="3493295"/>
                      <a:ext cx="107156" cy="141684"/>
                      <a:chOff x="2292" y="2096"/>
                      <a:chExt cx="165" cy="330"/>
                    </a:xfrm>
                  </p:grpSpPr>
                  <p:sp>
                    <p:nvSpPr>
                      <p:cNvPr id="303" name="Arc 41">
                        <a:extLst>
                          <a:ext uri="{FF2B5EF4-FFF2-40B4-BE49-F238E27FC236}">
                            <a16:creationId xmlns:a16="http://schemas.microsoft.com/office/drawing/2014/main" id="{3294AD41-94BB-744B-9C1E-9D0948987E3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096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04" name="Arc 42">
                        <a:extLst>
                          <a:ext uri="{FF2B5EF4-FFF2-40B4-BE49-F238E27FC236}">
                            <a16:creationId xmlns:a16="http://schemas.microsoft.com/office/drawing/2014/main" id="{61F5EC3D-C213-B943-9657-18331D6369F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261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300" name="Group 43">
                      <a:extLst>
                        <a:ext uri="{FF2B5EF4-FFF2-40B4-BE49-F238E27FC236}">
                          <a16:creationId xmlns:a16="http://schemas.microsoft.com/office/drawing/2014/main" id="{0FB2563D-9623-D34B-9B0C-47948760666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7847228">
                      <a:off x="3762377" y="3402808"/>
                      <a:ext cx="108347" cy="141684"/>
                      <a:chOff x="2292" y="2425"/>
                      <a:chExt cx="165" cy="330"/>
                    </a:xfrm>
                  </p:grpSpPr>
                  <p:sp>
                    <p:nvSpPr>
                      <p:cNvPr id="301" name="Arc 44">
                        <a:extLst>
                          <a:ext uri="{FF2B5EF4-FFF2-40B4-BE49-F238E27FC236}">
                            <a16:creationId xmlns:a16="http://schemas.microsoft.com/office/drawing/2014/main" id="{15F8EE13-4AC4-B14F-A4FE-0599CC68902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425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02" name="Arc 45">
                        <a:extLst>
                          <a:ext uri="{FF2B5EF4-FFF2-40B4-BE49-F238E27FC236}">
                            <a16:creationId xmlns:a16="http://schemas.microsoft.com/office/drawing/2014/main" id="{AD94A555-454C-5848-8E45-76AA4327EAD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590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</p:grpSp>
              <p:sp>
                <p:nvSpPr>
                  <p:cNvPr id="277" name="Line 49">
                    <a:extLst>
                      <a:ext uri="{FF2B5EF4-FFF2-40B4-BE49-F238E27FC236}">
                        <a16:creationId xmlns:a16="http://schemas.microsoft.com/office/drawing/2014/main" id="{3ED8C544-01D2-F44E-BD41-D78AC2D2C8B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178843" y="1986787"/>
                    <a:ext cx="1334691" cy="513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78" name="Line 50">
                    <a:extLst>
                      <a:ext uri="{FF2B5EF4-FFF2-40B4-BE49-F238E27FC236}">
                        <a16:creationId xmlns:a16="http://schemas.microsoft.com/office/drawing/2014/main" id="{CDEC81D5-1220-FA44-ADF5-DBC22EBCC9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178844" y="4458493"/>
                    <a:ext cx="2149077" cy="1347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79" name="Line 51">
                    <a:extLst>
                      <a:ext uri="{FF2B5EF4-FFF2-40B4-BE49-F238E27FC236}">
                        <a16:creationId xmlns:a16="http://schemas.microsoft.com/office/drawing/2014/main" id="{7E8E7F45-1E1B-4C4F-8087-7EDC9C4A7AC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62226" y="3881439"/>
                    <a:ext cx="0" cy="26908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80" name="Line 52">
                    <a:extLst>
                      <a:ext uri="{FF2B5EF4-FFF2-40B4-BE49-F238E27FC236}">
                        <a16:creationId xmlns:a16="http://schemas.microsoft.com/office/drawing/2014/main" id="{BA020E9C-DE53-5F40-9AAB-B808EB48F1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178845" y="4148139"/>
                    <a:ext cx="400050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81" name="Line 53">
                    <a:extLst>
                      <a:ext uri="{FF2B5EF4-FFF2-40B4-BE49-F238E27FC236}">
                        <a16:creationId xmlns:a16="http://schemas.microsoft.com/office/drawing/2014/main" id="{0581F577-6F83-9246-829C-4AA7424CC7E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329907" y="3839767"/>
                    <a:ext cx="0" cy="63222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282" name="Group 281">
                    <a:extLst>
                      <a:ext uri="{FF2B5EF4-FFF2-40B4-BE49-F238E27FC236}">
                        <a16:creationId xmlns:a16="http://schemas.microsoft.com/office/drawing/2014/main" id="{715A91B7-BB37-0B4C-ABCD-F0566B8DEA6E}"/>
                      </a:ext>
                    </a:extLst>
                  </p:cNvPr>
                  <p:cNvGrpSpPr/>
                  <p:nvPr/>
                </p:nvGrpSpPr>
                <p:grpSpPr>
                  <a:xfrm>
                    <a:off x="3478613" y="2185988"/>
                    <a:ext cx="108347" cy="560784"/>
                    <a:chOff x="3494488" y="2185988"/>
                    <a:chExt cx="108347" cy="560784"/>
                  </a:xfrm>
                </p:grpSpPr>
                <p:grpSp>
                  <p:nvGrpSpPr>
                    <p:cNvPr id="285" name="Group 3">
                      <a:extLst>
                        <a:ext uri="{FF2B5EF4-FFF2-40B4-BE49-F238E27FC236}">
                          <a16:creationId xmlns:a16="http://schemas.microsoft.com/office/drawing/2014/main" id="{A028D733-8C92-4243-8AF1-C0EE26E3C53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94488" y="2185988"/>
                      <a:ext cx="108347" cy="140494"/>
                      <a:chOff x="2292" y="1439"/>
                      <a:chExt cx="165" cy="330"/>
                    </a:xfrm>
                  </p:grpSpPr>
                  <p:sp>
                    <p:nvSpPr>
                      <p:cNvPr id="295" name="Arc 4">
                        <a:extLst>
                          <a:ext uri="{FF2B5EF4-FFF2-40B4-BE49-F238E27FC236}">
                            <a16:creationId xmlns:a16="http://schemas.microsoft.com/office/drawing/2014/main" id="{EF9C6027-9312-8A4F-A05A-34B8BC6B1A5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439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296" name="Arc 5">
                        <a:extLst>
                          <a:ext uri="{FF2B5EF4-FFF2-40B4-BE49-F238E27FC236}">
                            <a16:creationId xmlns:a16="http://schemas.microsoft.com/office/drawing/2014/main" id="{9BA841A0-FA48-794C-956D-F52C1BFE925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604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286" name="Group 6">
                      <a:extLst>
                        <a:ext uri="{FF2B5EF4-FFF2-40B4-BE49-F238E27FC236}">
                          <a16:creationId xmlns:a16="http://schemas.microsoft.com/office/drawing/2014/main" id="{6096F30D-E889-E44C-B2A3-20BA8080543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94488" y="2326482"/>
                      <a:ext cx="108347" cy="140494"/>
                      <a:chOff x="2292" y="1768"/>
                      <a:chExt cx="165" cy="330"/>
                    </a:xfrm>
                  </p:grpSpPr>
                  <p:sp>
                    <p:nvSpPr>
                      <p:cNvPr id="293" name="Arc 7">
                        <a:extLst>
                          <a:ext uri="{FF2B5EF4-FFF2-40B4-BE49-F238E27FC236}">
                            <a16:creationId xmlns:a16="http://schemas.microsoft.com/office/drawing/2014/main" id="{26D67B5B-DCB2-4346-9C50-F97D6DECCFF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768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294" name="Arc 8">
                        <a:extLst>
                          <a:ext uri="{FF2B5EF4-FFF2-40B4-BE49-F238E27FC236}">
                            <a16:creationId xmlns:a16="http://schemas.microsoft.com/office/drawing/2014/main" id="{481D54E9-B6E0-4444-A93F-7B917CE9D90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933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287" name="Group 9">
                      <a:extLst>
                        <a:ext uri="{FF2B5EF4-FFF2-40B4-BE49-F238E27FC236}">
                          <a16:creationId xmlns:a16="http://schemas.microsoft.com/office/drawing/2014/main" id="{B9AF5E4A-C27C-E244-AD81-6FF39A35B95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94488" y="2465785"/>
                      <a:ext cx="108347" cy="140494"/>
                      <a:chOff x="2292" y="2096"/>
                      <a:chExt cx="165" cy="330"/>
                    </a:xfrm>
                  </p:grpSpPr>
                  <p:sp>
                    <p:nvSpPr>
                      <p:cNvPr id="291" name="Arc 10">
                        <a:extLst>
                          <a:ext uri="{FF2B5EF4-FFF2-40B4-BE49-F238E27FC236}">
                            <a16:creationId xmlns:a16="http://schemas.microsoft.com/office/drawing/2014/main" id="{9B4800AB-4EA9-024C-800A-76EE7E1544B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096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292" name="Arc 11">
                        <a:extLst>
                          <a:ext uri="{FF2B5EF4-FFF2-40B4-BE49-F238E27FC236}">
                            <a16:creationId xmlns:a16="http://schemas.microsoft.com/office/drawing/2014/main" id="{8EB83D8F-B731-B241-A3F6-6313AD1C991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261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288" name="Group 12">
                      <a:extLst>
                        <a:ext uri="{FF2B5EF4-FFF2-40B4-BE49-F238E27FC236}">
                          <a16:creationId xmlns:a16="http://schemas.microsoft.com/office/drawing/2014/main" id="{69879F86-0209-0C4C-AD56-DD9EE272237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94488" y="2605088"/>
                      <a:ext cx="108347" cy="141684"/>
                      <a:chOff x="2292" y="2425"/>
                      <a:chExt cx="165" cy="330"/>
                    </a:xfrm>
                  </p:grpSpPr>
                  <p:sp>
                    <p:nvSpPr>
                      <p:cNvPr id="289" name="Arc 13">
                        <a:extLst>
                          <a:ext uri="{FF2B5EF4-FFF2-40B4-BE49-F238E27FC236}">
                            <a16:creationId xmlns:a16="http://schemas.microsoft.com/office/drawing/2014/main" id="{7D7CAD42-6EEA-1743-A4E4-DABC6756BB2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425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290" name="Arc 14">
                        <a:extLst>
                          <a:ext uri="{FF2B5EF4-FFF2-40B4-BE49-F238E27FC236}">
                            <a16:creationId xmlns:a16="http://schemas.microsoft.com/office/drawing/2014/main" id="{3E63BA8C-5B47-C34E-80CA-11FF7E8CA6A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590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</p:grpSp>
              <p:sp>
                <p:nvSpPr>
                  <p:cNvPr id="283" name="Line 15">
                    <a:extLst>
                      <a:ext uri="{FF2B5EF4-FFF2-40B4-BE49-F238E27FC236}">
                        <a16:creationId xmlns:a16="http://schemas.microsoft.com/office/drawing/2014/main" id="{D13BC006-67B9-5949-9C2E-51E8ADF564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94488" y="1991916"/>
                    <a:ext cx="1191" cy="19407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84" name="Line 16">
                    <a:extLst>
                      <a:ext uri="{FF2B5EF4-FFF2-40B4-BE49-F238E27FC236}">
                        <a16:creationId xmlns:a16="http://schemas.microsoft.com/office/drawing/2014/main" id="{45838C90-AE81-9741-BF15-52748B2CC07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91313" y="2746772"/>
                    <a:ext cx="1191" cy="38265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38022009-4836-E94C-9690-F19BD5079A62}"/>
                  </a:ext>
                </a:extLst>
              </p:cNvPr>
              <p:cNvSpPr txBox="1"/>
              <p:nvPr/>
            </p:nvSpPr>
            <p:spPr>
              <a:xfrm>
                <a:off x="506498" y="910272"/>
                <a:ext cx="2968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ED54EF17-E102-6E47-A7ED-A2097D503E6F}"/>
                  </a:ext>
                </a:extLst>
              </p:cNvPr>
              <p:cNvSpPr txBox="1"/>
              <p:nvPr/>
            </p:nvSpPr>
            <p:spPr>
              <a:xfrm>
                <a:off x="506498" y="2239631"/>
                <a:ext cx="2936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9820FA97-1090-D14C-8940-0B2AB24F178E}"/>
                  </a:ext>
                </a:extLst>
              </p:cNvPr>
              <p:cNvSpPr txBox="1"/>
              <p:nvPr/>
            </p:nvSpPr>
            <p:spPr>
              <a:xfrm>
                <a:off x="506498" y="2439332"/>
                <a:ext cx="2856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F332DA2C-ADF8-9844-8F6B-90046600DD02}"/>
                  </a:ext>
                </a:extLst>
              </p:cNvPr>
              <p:cNvSpPr txBox="1"/>
              <p:nvPr/>
            </p:nvSpPr>
            <p:spPr>
              <a:xfrm>
                <a:off x="1572067" y="1573219"/>
                <a:ext cx="3064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5B7722DD-40F5-604B-8AFF-312D1BD40E32}"/>
                  </a:ext>
                </a:extLst>
              </p:cNvPr>
              <p:cNvSpPr txBox="1"/>
              <p:nvPr/>
            </p:nvSpPr>
            <p:spPr>
              <a:xfrm>
                <a:off x="2625976" y="1573219"/>
                <a:ext cx="2856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DE5FFFEB-844D-9846-A7B9-AA91C798777B}"/>
                  </a:ext>
                </a:extLst>
              </p:cNvPr>
              <p:cNvSpPr txBox="1"/>
              <p:nvPr/>
            </p:nvSpPr>
            <p:spPr>
              <a:xfrm>
                <a:off x="3748166" y="907680"/>
                <a:ext cx="2712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91E23734-EDC3-B046-8D84-D62F0DA74B31}"/>
                  </a:ext>
                </a:extLst>
              </p:cNvPr>
              <p:cNvSpPr txBox="1"/>
              <p:nvPr/>
            </p:nvSpPr>
            <p:spPr>
              <a:xfrm>
                <a:off x="3748166" y="2239631"/>
                <a:ext cx="282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9E5CAB04-5811-5D40-BEEF-6A86C6DF6DF1}"/>
                  </a:ext>
                </a:extLst>
              </p:cNvPr>
              <p:cNvSpPr txBox="1"/>
              <p:nvPr/>
            </p:nvSpPr>
            <p:spPr>
              <a:xfrm>
                <a:off x="3748166" y="2443306"/>
                <a:ext cx="2632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6C4F3FCA-0689-1A4E-AF2E-7D6DFF4CF718}"/>
                </a:ext>
              </a:extLst>
            </p:cNvPr>
            <p:cNvGrpSpPr/>
            <p:nvPr/>
          </p:nvGrpSpPr>
          <p:grpSpPr>
            <a:xfrm>
              <a:off x="8557913" y="1753001"/>
              <a:ext cx="275039" cy="551924"/>
              <a:chOff x="1501736" y="5862599"/>
              <a:chExt cx="275039" cy="551924"/>
            </a:xfrm>
          </p:grpSpPr>
          <p:sp>
            <p:nvSpPr>
              <p:cNvPr id="382" name="Line 42">
                <a:extLst>
                  <a:ext uri="{FF2B5EF4-FFF2-40B4-BE49-F238E27FC236}">
                    <a16:creationId xmlns:a16="http://schemas.microsoft.com/office/drawing/2014/main" id="{6D704404-62DA-FF46-9992-7A83B3041E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01736" y="6253404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83" name="Line 42">
                <a:extLst>
                  <a:ext uri="{FF2B5EF4-FFF2-40B4-BE49-F238E27FC236}">
                    <a16:creationId xmlns:a16="http://schemas.microsoft.com/office/drawing/2014/main" id="{247AB85D-BDC3-9240-90ED-6B9C512500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47633" y="6333444"/>
                <a:ext cx="183244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84" name="Line 42">
                <a:extLst>
                  <a:ext uri="{FF2B5EF4-FFF2-40B4-BE49-F238E27FC236}">
                    <a16:creationId xmlns:a16="http://schemas.microsoft.com/office/drawing/2014/main" id="{46396F2B-1262-0042-97AB-6727D5CC1C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2698" y="5862599"/>
                <a:ext cx="0" cy="38277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85" name="Line 42">
                <a:extLst>
                  <a:ext uri="{FF2B5EF4-FFF2-40B4-BE49-F238E27FC236}">
                    <a16:creationId xmlns:a16="http://schemas.microsoft.com/office/drawing/2014/main" id="{B6AC28B4-8B17-DC41-B1B9-0FA6682067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00884" y="6414004"/>
                <a:ext cx="76742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4F5C28CB-BC98-6D40-8CB4-8AA2B35E0E9A}"/>
              </a:ext>
            </a:extLst>
          </p:cNvPr>
          <p:cNvGrpSpPr/>
          <p:nvPr/>
        </p:nvGrpSpPr>
        <p:grpSpPr>
          <a:xfrm>
            <a:off x="7686895" y="2802899"/>
            <a:ext cx="3451544" cy="1595222"/>
            <a:chOff x="7686895" y="2802899"/>
            <a:chExt cx="3451544" cy="1595222"/>
          </a:xfrm>
        </p:grpSpPr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9B884560-D2AB-7946-902C-23318AA2DA3F}"/>
                </a:ext>
              </a:extLst>
            </p:cNvPr>
            <p:cNvGrpSpPr/>
            <p:nvPr/>
          </p:nvGrpSpPr>
          <p:grpSpPr>
            <a:xfrm>
              <a:off x="7686895" y="2802899"/>
              <a:ext cx="1667477" cy="1595222"/>
              <a:chOff x="6934587" y="2333701"/>
              <a:chExt cx="1667477" cy="1595222"/>
            </a:xfrm>
          </p:grpSpPr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168A6057-9A1C-3C4D-A756-1E3C8C990D1B}"/>
                  </a:ext>
                </a:extLst>
              </p:cNvPr>
              <p:cNvGrpSpPr/>
              <p:nvPr/>
            </p:nvGrpSpPr>
            <p:grpSpPr>
              <a:xfrm>
                <a:off x="7194249" y="2659203"/>
                <a:ext cx="1150178" cy="993132"/>
                <a:chOff x="7342171" y="2376810"/>
                <a:chExt cx="1150178" cy="993132"/>
              </a:xfrm>
            </p:grpSpPr>
            <p:cxnSp>
              <p:nvCxnSpPr>
                <p:cNvPr id="378" name="Straight Arrow Connector 377">
                  <a:extLst>
                    <a:ext uri="{FF2B5EF4-FFF2-40B4-BE49-F238E27FC236}">
                      <a16:creationId xmlns:a16="http://schemas.microsoft.com/office/drawing/2014/main" id="{2228C42D-CC02-B046-AB51-63C851DC6197}"/>
                    </a:ext>
                  </a:extLst>
                </p:cNvPr>
                <p:cNvCxnSpPr/>
                <p:nvPr/>
              </p:nvCxnSpPr>
              <p:spPr>
                <a:xfrm>
                  <a:off x="7917259" y="3032274"/>
                  <a:ext cx="575090" cy="33766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Arrow Connector 378">
                  <a:extLst>
                    <a:ext uri="{FF2B5EF4-FFF2-40B4-BE49-F238E27FC236}">
                      <a16:creationId xmlns:a16="http://schemas.microsoft.com/office/drawing/2014/main" id="{16FA8DF4-C0B7-5548-A483-CA03DA7D5F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42171" y="3031766"/>
                  <a:ext cx="575088" cy="338176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Arrow Connector 379">
                  <a:extLst>
                    <a:ext uri="{FF2B5EF4-FFF2-40B4-BE49-F238E27FC236}">
                      <a16:creationId xmlns:a16="http://schemas.microsoft.com/office/drawing/2014/main" id="{4F472784-B22F-4748-8BA3-A17052EE14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17259" y="2376810"/>
                  <a:ext cx="90" cy="654956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5" name="TextBox 374">
                    <a:extLst>
                      <a:ext uri="{FF2B5EF4-FFF2-40B4-BE49-F238E27FC236}">
                        <a16:creationId xmlns:a16="http://schemas.microsoft.com/office/drawing/2014/main" id="{B2A9D85F-71AC-E048-B8E0-D1B3F87B9CE6}"/>
                      </a:ext>
                    </a:extLst>
                  </p:cNvPr>
                  <p:cNvSpPr txBox="1"/>
                  <p:nvPr/>
                </p:nvSpPr>
                <p:spPr>
                  <a:xfrm>
                    <a:off x="7565659" y="2333701"/>
                    <a:ext cx="40735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𝐴𝑁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7" name="TextBox 816">
                    <a:extLst>
                      <a:ext uri="{FF2B5EF4-FFF2-40B4-BE49-F238E27FC236}">
                        <a16:creationId xmlns:a16="http://schemas.microsoft.com/office/drawing/2014/main" id="{3DE6C2EB-967D-9F47-91E4-DD24858DF2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5659" y="2333701"/>
                    <a:ext cx="407356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2121" r="-303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6" name="TextBox 375">
                    <a:extLst>
                      <a:ext uri="{FF2B5EF4-FFF2-40B4-BE49-F238E27FC236}">
                        <a16:creationId xmlns:a16="http://schemas.microsoft.com/office/drawing/2014/main" id="{2E51C06C-019B-7D49-8126-6F3EF21011F3}"/>
                      </a:ext>
                    </a:extLst>
                  </p:cNvPr>
                  <p:cNvSpPr txBox="1"/>
                  <p:nvPr/>
                </p:nvSpPr>
                <p:spPr>
                  <a:xfrm>
                    <a:off x="6934587" y="3651439"/>
                    <a:ext cx="42043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𝐵𝑁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8" name="TextBox 817">
                    <a:extLst>
                      <a:ext uri="{FF2B5EF4-FFF2-40B4-BE49-F238E27FC236}">
                        <a16:creationId xmlns:a16="http://schemas.microsoft.com/office/drawing/2014/main" id="{65BB8815-9E7D-0749-B13B-55FA268278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4587" y="3651439"/>
                    <a:ext cx="420436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4706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7" name="TextBox 376">
                    <a:extLst>
                      <a:ext uri="{FF2B5EF4-FFF2-40B4-BE49-F238E27FC236}">
                        <a16:creationId xmlns:a16="http://schemas.microsoft.com/office/drawing/2014/main" id="{3D46D4EF-6E70-D84D-892F-05A0040E4767}"/>
                      </a:ext>
                    </a:extLst>
                  </p:cNvPr>
                  <p:cNvSpPr txBox="1"/>
                  <p:nvPr/>
                </p:nvSpPr>
                <p:spPr>
                  <a:xfrm>
                    <a:off x="8192849" y="3651924"/>
                    <a:ext cx="40921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𝐶𝑁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9" name="TextBox 818">
                    <a:extLst>
                      <a:ext uri="{FF2B5EF4-FFF2-40B4-BE49-F238E27FC236}">
                        <a16:creationId xmlns:a16="http://schemas.microsoft.com/office/drawing/2014/main" id="{088819A2-EF3C-E14B-83C1-D6A42F6D57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92849" y="3651924"/>
                    <a:ext cx="409215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5152" r="-303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8E0ED856-A607-394A-BE64-10D57A572373}"/>
                </a:ext>
              </a:extLst>
            </p:cNvPr>
            <p:cNvGrpSpPr/>
            <p:nvPr/>
          </p:nvGrpSpPr>
          <p:grpSpPr>
            <a:xfrm>
              <a:off x="9824941" y="3028230"/>
              <a:ext cx="1313498" cy="1299098"/>
              <a:chOff x="9073101" y="2540550"/>
              <a:chExt cx="1313498" cy="12990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7" name="TextBox 386">
                    <a:extLst>
                      <a:ext uri="{FF2B5EF4-FFF2-40B4-BE49-F238E27FC236}">
                        <a16:creationId xmlns:a16="http://schemas.microsoft.com/office/drawing/2014/main" id="{6C2673C3-CA56-2C4B-99CB-11E7626BA000}"/>
                      </a:ext>
                    </a:extLst>
                  </p:cNvPr>
                  <p:cNvSpPr txBox="1"/>
                  <p:nvPr/>
                </p:nvSpPr>
                <p:spPr>
                  <a:xfrm>
                    <a:off x="9538888" y="2540550"/>
                    <a:ext cx="37029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𝑎𝑛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7" name="TextBox 646">
                    <a:extLst>
                      <a:ext uri="{FF2B5EF4-FFF2-40B4-BE49-F238E27FC236}">
                        <a16:creationId xmlns:a16="http://schemas.microsoft.com/office/drawing/2014/main" id="{A3FD0EA6-7C59-2F4F-8A3E-A2887ED20D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38888" y="2540550"/>
                    <a:ext cx="370294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6667"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5FCC6421-ED35-734C-A6A4-EAE6E2E5FBE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12132" y="2842158"/>
                <a:ext cx="823807" cy="711324"/>
                <a:chOff x="7342171" y="2376810"/>
                <a:chExt cx="1150178" cy="993132"/>
              </a:xfrm>
            </p:grpSpPr>
            <p:cxnSp>
              <p:nvCxnSpPr>
                <p:cNvPr id="391" name="Straight Arrow Connector 390">
                  <a:extLst>
                    <a:ext uri="{FF2B5EF4-FFF2-40B4-BE49-F238E27FC236}">
                      <a16:creationId xmlns:a16="http://schemas.microsoft.com/office/drawing/2014/main" id="{6AFB7FA4-190E-6544-A1EF-EE640E5BF739}"/>
                    </a:ext>
                  </a:extLst>
                </p:cNvPr>
                <p:cNvCxnSpPr/>
                <p:nvPr/>
              </p:nvCxnSpPr>
              <p:spPr>
                <a:xfrm>
                  <a:off x="7917259" y="3032274"/>
                  <a:ext cx="575090" cy="337668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Arrow Connector 391">
                  <a:extLst>
                    <a:ext uri="{FF2B5EF4-FFF2-40B4-BE49-F238E27FC236}">
                      <a16:creationId xmlns:a16="http://schemas.microsoft.com/office/drawing/2014/main" id="{FCC56A62-6CBB-934D-AF1F-DA819C468B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42171" y="3031766"/>
                  <a:ext cx="575088" cy="338176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Arrow Connector 392">
                  <a:extLst>
                    <a:ext uri="{FF2B5EF4-FFF2-40B4-BE49-F238E27FC236}">
                      <a16:creationId xmlns:a16="http://schemas.microsoft.com/office/drawing/2014/main" id="{606E09E8-E654-634E-81A0-86D5E9E503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17259" y="2376810"/>
                  <a:ext cx="90" cy="654956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9" name="TextBox 388">
                    <a:extLst>
                      <a:ext uri="{FF2B5EF4-FFF2-40B4-BE49-F238E27FC236}">
                        <a16:creationId xmlns:a16="http://schemas.microsoft.com/office/drawing/2014/main" id="{C13A56AC-14E7-4B41-B23D-459248070AC6}"/>
                      </a:ext>
                    </a:extLst>
                  </p:cNvPr>
                  <p:cNvSpPr txBox="1"/>
                  <p:nvPr/>
                </p:nvSpPr>
                <p:spPr>
                  <a:xfrm>
                    <a:off x="9073101" y="3557241"/>
                    <a:ext cx="38895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𝑏𝑛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0" name="TextBox 819">
                    <a:extLst>
                      <a:ext uri="{FF2B5EF4-FFF2-40B4-BE49-F238E27FC236}">
                        <a16:creationId xmlns:a16="http://schemas.microsoft.com/office/drawing/2014/main" id="{4ED17DD2-07F6-634C-9EF4-35007CA38F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73101" y="3557241"/>
                    <a:ext cx="388953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2903" r="-3226"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0" name="TextBox 389">
                    <a:extLst>
                      <a:ext uri="{FF2B5EF4-FFF2-40B4-BE49-F238E27FC236}">
                        <a16:creationId xmlns:a16="http://schemas.microsoft.com/office/drawing/2014/main" id="{9CCF6990-2A21-4F4F-B1F5-2CDDFE83F651}"/>
                      </a:ext>
                    </a:extLst>
                  </p:cNvPr>
                  <p:cNvSpPr txBox="1"/>
                  <p:nvPr/>
                </p:nvSpPr>
                <p:spPr>
                  <a:xfrm>
                    <a:off x="10037144" y="3562649"/>
                    <a:ext cx="3494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𝑐𝑛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1" name="TextBox 820">
                    <a:extLst>
                      <a:ext uri="{FF2B5EF4-FFF2-40B4-BE49-F238E27FC236}">
                        <a16:creationId xmlns:a16="http://schemas.microsoft.com/office/drawing/2014/main" id="{6101BC38-B714-9F45-A17E-33E4027EFA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37144" y="3562649"/>
                    <a:ext cx="349455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4286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4820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AC307B-5E56-0E4A-869A-38114FCC84C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Three-phase transformer: Y-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/>
                  <a:t> connection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AC307B-5E56-0E4A-869A-38114FCC8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422" t="-18868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3B30E4-52D0-C840-BCA6-DF7C3C8D8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7ACB91-7141-9444-8C99-2E94C83D8FB3}"/>
              </a:ext>
            </a:extLst>
          </p:cNvPr>
          <p:cNvGrpSpPr/>
          <p:nvPr/>
        </p:nvGrpSpPr>
        <p:grpSpPr>
          <a:xfrm>
            <a:off x="2451139" y="912070"/>
            <a:ext cx="3490138" cy="1828800"/>
            <a:chOff x="1328459" y="342900"/>
            <a:chExt cx="3490138" cy="18288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B61C55B-058D-1F45-9385-7A9CD74E6F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27638" y="342900"/>
              <a:ext cx="1828800" cy="1828800"/>
              <a:chOff x="850603" y="457200"/>
              <a:chExt cx="2971800" cy="2971800"/>
            </a:xfrm>
          </p:grpSpPr>
          <p:sp>
            <p:nvSpPr>
              <p:cNvPr id="67" name="Rectangle 3">
                <a:extLst>
                  <a:ext uri="{FF2B5EF4-FFF2-40B4-BE49-F238E27FC236}">
                    <a16:creationId xmlns:a16="http://schemas.microsoft.com/office/drawing/2014/main" id="{F5C7EFBA-9212-114A-ADDB-9884B6552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603" y="457200"/>
                <a:ext cx="2971800" cy="2971800"/>
              </a:xfrm>
              <a:prstGeom prst="rect">
                <a:avLst/>
              </a:prstGeom>
              <a:solidFill>
                <a:srgbClr val="408BC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8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8" name="Rectangle 4">
                <a:extLst>
                  <a:ext uri="{FF2B5EF4-FFF2-40B4-BE49-F238E27FC236}">
                    <a16:creationId xmlns:a16="http://schemas.microsoft.com/office/drawing/2014/main" id="{F9A116C8-B596-CA4C-B999-F31728F53D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728" y="1062923"/>
                <a:ext cx="1733550" cy="173474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80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E373AA-16D7-414D-B89F-9610BEDC6B6F}"/>
                </a:ext>
              </a:extLst>
            </p:cNvPr>
            <p:cNvGrpSpPr/>
            <p:nvPr/>
          </p:nvGrpSpPr>
          <p:grpSpPr>
            <a:xfrm>
              <a:off x="3592412" y="1046378"/>
              <a:ext cx="1226185" cy="418723"/>
              <a:chOff x="3592412" y="1046378"/>
              <a:chExt cx="1226185" cy="418723"/>
            </a:xfrm>
          </p:grpSpPr>
          <p:sp>
            <p:nvSpPr>
              <p:cNvPr id="47" name="Arc 45">
                <a:extLst>
                  <a:ext uri="{FF2B5EF4-FFF2-40B4-BE49-F238E27FC236}">
                    <a16:creationId xmlns:a16="http://schemas.microsoft.com/office/drawing/2014/main" id="{54FA5EA0-15D0-4C49-BA70-320D062339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592412" y="1111816"/>
                <a:ext cx="77303" cy="3483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8" name="Arc 46">
                <a:extLst>
                  <a:ext uri="{FF2B5EF4-FFF2-40B4-BE49-F238E27FC236}">
                    <a16:creationId xmlns:a16="http://schemas.microsoft.com/office/drawing/2014/main" id="{60EC01B1-7DC5-AB4F-9466-16530ACAFD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92412" y="1076977"/>
                <a:ext cx="77303" cy="3483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9" name="Line 47">
                <a:extLst>
                  <a:ext uri="{FF2B5EF4-FFF2-40B4-BE49-F238E27FC236}">
                    <a16:creationId xmlns:a16="http://schemas.microsoft.com/office/drawing/2014/main" id="{AB91D4EA-C2E3-6944-AF11-7E6103A6DA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68976" y="1076351"/>
                <a:ext cx="1104659" cy="148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F051794-E595-C84B-9E2F-E39AC0F682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51990" y="1147514"/>
                <a:ext cx="77124" cy="69681"/>
                <a:chOff x="0" y="0"/>
                <a:chExt cx="20000" cy="20000"/>
              </a:xfrm>
            </p:grpSpPr>
            <p:sp>
              <p:nvSpPr>
                <p:cNvPr id="65" name="Arc 50">
                  <a:extLst>
                    <a:ext uri="{FF2B5EF4-FFF2-40B4-BE49-F238E27FC236}">
                      <a16:creationId xmlns:a16="http://schemas.microsoft.com/office/drawing/2014/main" id="{A4011A77-C097-2042-8508-142F7D0A62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6" name="Arc 51">
                  <a:extLst>
                    <a:ext uri="{FF2B5EF4-FFF2-40B4-BE49-F238E27FC236}">
                      <a16:creationId xmlns:a16="http://schemas.microsoft.com/office/drawing/2014/main" id="{C0B5D5FE-86BF-4C46-9BC0-0838B7152F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51" name="Line 52">
                <a:extLst>
                  <a:ext uri="{FF2B5EF4-FFF2-40B4-BE49-F238E27FC236}">
                    <a16:creationId xmlns:a16="http://schemas.microsoft.com/office/drawing/2014/main" id="{53E825D6-A72C-004E-8EF2-1F695EED32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69026" y="1217195"/>
                <a:ext cx="383474" cy="62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52" name="Group 53">
                <a:extLst>
                  <a:ext uri="{FF2B5EF4-FFF2-40B4-BE49-F238E27FC236}">
                    <a16:creationId xmlns:a16="http://schemas.microsoft.com/office/drawing/2014/main" id="{B22CC8FD-BC17-BA4F-B9BC-74ED0CCCBF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92412" y="1217195"/>
                <a:ext cx="77124" cy="69674"/>
                <a:chOff x="0" y="0"/>
                <a:chExt cx="20000" cy="20000"/>
              </a:xfrm>
            </p:grpSpPr>
            <p:sp>
              <p:nvSpPr>
                <p:cNvPr id="63" name="Arc 54">
                  <a:extLst>
                    <a:ext uri="{FF2B5EF4-FFF2-40B4-BE49-F238E27FC236}">
                      <a16:creationId xmlns:a16="http://schemas.microsoft.com/office/drawing/2014/main" id="{E427353E-4779-BA43-B149-24FEC55BA8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4" name="Arc 55">
                  <a:extLst>
                    <a:ext uri="{FF2B5EF4-FFF2-40B4-BE49-F238E27FC236}">
                      <a16:creationId xmlns:a16="http://schemas.microsoft.com/office/drawing/2014/main" id="{654170E6-DE81-A64E-8285-5842738FDB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grpSp>
            <p:nvGrpSpPr>
              <p:cNvPr id="53" name="Group 57">
                <a:extLst>
                  <a:ext uri="{FF2B5EF4-FFF2-40B4-BE49-F238E27FC236}">
                    <a16:creationId xmlns:a16="http://schemas.microsoft.com/office/drawing/2014/main" id="{EF1C8099-6263-3A40-AC5D-6E7E3A908C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51990" y="1286870"/>
                <a:ext cx="77124" cy="69681"/>
                <a:chOff x="0" y="0"/>
                <a:chExt cx="20000" cy="20000"/>
              </a:xfrm>
            </p:grpSpPr>
            <p:sp>
              <p:nvSpPr>
                <p:cNvPr id="61" name="Arc 58">
                  <a:extLst>
                    <a:ext uri="{FF2B5EF4-FFF2-40B4-BE49-F238E27FC236}">
                      <a16:creationId xmlns:a16="http://schemas.microsoft.com/office/drawing/2014/main" id="{1EFF7964-0861-444C-BB6C-65AFCEA3A3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2" name="Arc 59">
                  <a:extLst>
                    <a:ext uri="{FF2B5EF4-FFF2-40B4-BE49-F238E27FC236}">
                      <a16:creationId xmlns:a16="http://schemas.microsoft.com/office/drawing/2014/main" id="{838D6A50-1DDE-0047-B0D7-E35B78FAF3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54" name="Line 60">
                <a:extLst>
                  <a:ext uri="{FF2B5EF4-FFF2-40B4-BE49-F238E27FC236}">
                    <a16:creationId xmlns:a16="http://schemas.microsoft.com/office/drawing/2014/main" id="{8FA79998-96D6-E243-BA44-70A66FB4E8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69026" y="1356551"/>
                <a:ext cx="383474" cy="62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55" name="Group 61">
                <a:extLst>
                  <a:ext uri="{FF2B5EF4-FFF2-40B4-BE49-F238E27FC236}">
                    <a16:creationId xmlns:a16="http://schemas.microsoft.com/office/drawing/2014/main" id="{3953220F-0595-0245-A7C1-784827152B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92412" y="1356551"/>
                <a:ext cx="77124" cy="69674"/>
                <a:chOff x="0" y="0"/>
                <a:chExt cx="20000" cy="20000"/>
              </a:xfrm>
            </p:grpSpPr>
            <p:sp>
              <p:nvSpPr>
                <p:cNvPr id="59" name="Arc 62">
                  <a:extLst>
                    <a:ext uri="{FF2B5EF4-FFF2-40B4-BE49-F238E27FC236}">
                      <a16:creationId xmlns:a16="http://schemas.microsoft.com/office/drawing/2014/main" id="{6F9D0C99-C6D1-9F49-89BF-0D12AD6204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0" name="Arc 63">
                  <a:extLst>
                    <a:ext uri="{FF2B5EF4-FFF2-40B4-BE49-F238E27FC236}">
                      <a16:creationId xmlns:a16="http://schemas.microsoft.com/office/drawing/2014/main" id="{B107B03E-18B2-3D45-BD4F-82B5F93EFE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56" name="Line 80">
                <a:extLst>
                  <a:ext uri="{FF2B5EF4-FFF2-40B4-BE49-F238E27FC236}">
                    <a16:creationId xmlns:a16="http://schemas.microsoft.com/office/drawing/2014/main" id="{F8A95188-590D-D843-BFC5-4E1E2B563E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1813" y="1438190"/>
                <a:ext cx="239012" cy="62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5FB5CC-3BE1-2B44-B3CF-D8C1D024E8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3733" y="1046378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2DAE05F-FB5D-8849-A92A-32D9F3C472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91401" y="1410237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A851AFC-BE08-194B-B102-11D4255A09AA}"/>
                </a:ext>
              </a:extLst>
            </p:cNvPr>
            <p:cNvGrpSpPr/>
            <p:nvPr/>
          </p:nvGrpSpPr>
          <p:grpSpPr>
            <a:xfrm>
              <a:off x="1328459" y="913935"/>
              <a:ext cx="1367988" cy="684810"/>
              <a:chOff x="1328459" y="913935"/>
              <a:chExt cx="1367988" cy="684810"/>
            </a:xfrm>
          </p:grpSpPr>
          <p:grpSp>
            <p:nvGrpSpPr>
              <p:cNvPr id="8" name="Group 6">
                <a:extLst>
                  <a:ext uri="{FF2B5EF4-FFF2-40B4-BE49-F238E27FC236}">
                    <a16:creationId xmlns:a16="http://schemas.microsoft.com/office/drawing/2014/main" id="{6FD7871C-B3C2-9B45-ADDF-35C8E158E8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18335" y="943606"/>
                <a:ext cx="78112" cy="69678"/>
                <a:chOff x="0" y="0"/>
                <a:chExt cx="20000" cy="20000"/>
              </a:xfrm>
            </p:grpSpPr>
            <p:sp>
              <p:nvSpPr>
                <p:cNvPr id="45" name="Arc 7">
                  <a:extLst>
                    <a:ext uri="{FF2B5EF4-FFF2-40B4-BE49-F238E27FC236}">
                      <a16:creationId xmlns:a16="http://schemas.microsoft.com/office/drawing/2014/main" id="{073C13CB-9A8E-A04D-85BC-3C10EFA6ED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46" name="Arc 8">
                  <a:extLst>
                    <a:ext uri="{FF2B5EF4-FFF2-40B4-BE49-F238E27FC236}">
                      <a16:creationId xmlns:a16="http://schemas.microsoft.com/office/drawing/2014/main" id="{33F3C40E-55F6-7B41-BFB5-9F0A036ECE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9" name="Line 9">
                <a:extLst>
                  <a:ext uri="{FF2B5EF4-FFF2-40B4-BE49-F238E27FC236}">
                    <a16:creationId xmlns:a16="http://schemas.microsoft.com/office/drawing/2014/main" id="{293EB63D-0BEF-8F4E-B1CB-03D3235090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8634" y="944464"/>
                <a:ext cx="1240444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0" name="Group 10">
                <a:extLst>
                  <a:ext uri="{FF2B5EF4-FFF2-40B4-BE49-F238E27FC236}">
                    <a16:creationId xmlns:a16="http://schemas.microsoft.com/office/drawing/2014/main" id="{6BBD2B23-CD46-2341-A1B8-150A04D180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4125" y="1014144"/>
                <a:ext cx="542322" cy="139355"/>
                <a:chOff x="0" y="0"/>
                <a:chExt cx="20000" cy="19999"/>
              </a:xfrm>
            </p:grpSpPr>
            <p:grpSp>
              <p:nvGrpSpPr>
                <p:cNvPr id="38" name="Group 11">
                  <a:extLst>
                    <a:ext uri="{FF2B5EF4-FFF2-40B4-BE49-F238E27FC236}">
                      <a16:creationId xmlns:a16="http://schemas.microsoft.com/office/drawing/2014/main" id="{71E217E7-D335-0643-AD87-D9BBDDB885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43" name="Arc 12">
                    <a:extLst>
                      <a:ext uri="{FF2B5EF4-FFF2-40B4-BE49-F238E27FC236}">
                        <a16:creationId xmlns:a16="http://schemas.microsoft.com/office/drawing/2014/main" id="{E0457C13-8FA0-2B49-8BAE-0E26FAD6F0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44" name="Arc 13">
                    <a:extLst>
                      <a:ext uri="{FF2B5EF4-FFF2-40B4-BE49-F238E27FC236}">
                        <a16:creationId xmlns:a16="http://schemas.microsoft.com/office/drawing/2014/main" id="{C66D9EDC-C55E-974E-BFAE-D744C7CABF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39" name="Line 14">
                  <a:extLst>
                    <a:ext uri="{FF2B5EF4-FFF2-40B4-BE49-F238E27FC236}">
                      <a16:creationId xmlns:a16="http://schemas.microsoft.com/office/drawing/2014/main" id="{C029A139-BD22-DD45-957F-1A1DC7E984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10000"/>
                  <a:ext cx="14290" cy="9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40" name="Group 15">
                  <a:extLst>
                    <a:ext uri="{FF2B5EF4-FFF2-40B4-BE49-F238E27FC236}">
                      <a16:creationId xmlns:a16="http://schemas.microsoft.com/office/drawing/2014/main" id="{FF034022-40CA-4A44-95C8-EDE7F571FA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41" name="Arc 16">
                    <a:extLst>
                      <a:ext uri="{FF2B5EF4-FFF2-40B4-BE49-F238E27FC236}">
                        <a16:creationId xmlns:a16="http://schemas.microsoft.com/office/drawing/2014/main" id="{CEAEA5D0-2822-F641-853A-197A0E7CB6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42" name="Arc 17">
                    <a:extLst>
                      <a:ext uri="{FF2B5EF4-FFF2-40B4-BE49-F238E27FC236}">
                        <a16:creationId xmlns:a16="http://schemas.microsoft.com/office/drawing/2014/main" id="{04939089-AABD-8041-A0BA-B8A3B71C56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</p:grpSp>
          <p:grpSp>
            <p:nvGrpSpPr>
              <p:cNvPr id="11" name="Group 18">
                <a:extLst>
                  <a:ext uri="{FF2B5EF4-FFF2-40B4-BE49-F238E27FC236}">
                    <a16:creationId xmlns:a16="http://schemas.microsoft.com/office/drawing/2014/main" id="{BDA10C20-87B5-F647-BB26-85387A4B2C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4125" y="1153499"/>
                <a:ext cx="542322" cy="139355"/>
                <a:chOff x="0" y="0"/>
                <a:chExt cx="20000" cy="19999"/>
              </a:xfrm>
            </p:grpSpPr>
            <p:grpSp>
              <p:nvGrpSpPr>
                <p:cNvPr id="31" name="Group 19">
                  <a:extLst>
                    <a:ext uri="{FF2B5EF4-FFF2-40B4-BE49-F238E27FC236}">
                      <a16:creationId xmlns:a16="http://schemas.microsoft.com/office/drawing/2014/main" id="{7D6BEFA1-A1FE-0B42-82B8-5CF748829AE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36" name="Arc 20">
                    <a:extLst>
                      <a:ext uri="{FF2B5EF4-FFF2-40B4-BE49-F238E27FC236}">
                        <a16:creationId xmlns:a16="http://schemas.microsoft.com/office/drawing/2014/main" id="{8BD48487-B327-5C48-AAE0-5A07709393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7" name="Arc 21">
                    <a:extLst>
                      <a:ext uri="{FF2B5EF4-FFF2-40B4-BE49-F238E27FC236}">
                        <a16:creationId xmlns:a16="http://schemas.microsoft.com/office/drawing/2014/main" id="{1E77BC21-CF0A-2C46-B0D7-232AC01A8B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32" name="Line 22">
                  <a:extLst>
                    <a:ext uri="{FF2B5EF4-FFF2-40B4-BE49-F238E27FC236}">
                      <a16:creationId xmlns:a16="http://schemas.microsoft.com/office/drawing/2014/main" id="{91046441-D96F-B54A-9436-A73DEC6CA4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10000"/>
                  <a:ext cx="14290" cy="9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33" name="Group 23">
                  <a:extLst>
                    <a:ext uri="{FF2B5EF4-FFF2-40B4-BE49-F238E27FC236}">
                      <a16:creationId xmlns:a16="http://schemas.microsoft.com/office/drawing/2014/main" id="{44699B43-5A72-3D4F-9ACD-3A583B8C84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34" name="Arc 24">
                    <a:extLst>
                      <a:ext uri="{FF2B5EF4-FFF2-40B4-BE49-F238E27FC236}">
                        <a16:creationId xmlns:a16="http://schemas.microsoft.com/office/drawing/2014/main" id="{B82D2B89-18CE-4C4C-B560-F9DF3EC559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5" name="Arc 25">
                    <a:extLst>
                      <a:ext uri="{FF2B5EF4-FFF2-40B4-BE49-F238E27FC236}">
                        <a16:creationId xmlns:a16="http://schemas.microsoft.com/office/drawing/2014/main" id="{CF2460E7-4E4D-7446-9A26-32678D198B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</p:grpSp>
          <p:grpSp>
            <p:nvGrpSpPr>
              <p:cNvPr id="12" name="Group 26">
                <a:extLst>
                  <a:ext uri="{FF2B5EF4-FFF2-40B4-BE49-F238E27FC236}">
                    <a16:creationId xmlns:a16="http://schemas.microsoft.com/office/drawing/2014/main" id="{0F88CE7C-F9E7-494E-B1EF-C930F275D4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4125" y="1292855"/>
                <a:ext cx="542322" cy="140216"/>
                <a:chOff x="0" y="-1"/>
                <a:chExt cx="20000" cy="20002"/>
              </a:xfrm>
            </p:grpSpPr>
            <p:grpSp>
              <p:nvGrpSpPr>
                <p:cNvPr id="24" name="Group 27">
                  <a:extLst>
                    <a:ext uri="{FF2B5EF4-FFF2-40B4-BE49-F238E27FC236}">
                      <a16:creationId xmlns:a16="http://schemas.microsoft.com/office/drawing/2014/main" id="{942B5663-0AAB-1A45-95A5-877AE2F1E8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-1"/>
                  <a:ext cx="2874" cy="10046"/>
                  <a:chOff x="0" y="-1"/>
                  <a:chExt cx="20000" cy="20001"/>
                </a:xfrm>
              </p:grpSpPr>
              <p:sp>
                <p:nvSpPr>
                  <p:cNvPr id="29" name="Arc 28">
                    <a:extLst>
                      <a:ext uri="{FF2B5EF4-FFF2-40B4-BE49-F238E27FC236}">
                        <a16:creationId xmlns:a16="http://schemas.microsoft.com/office/drawing/2014/main" id="{6106F0F3-F11E-7544-802E-15FA3A918C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89"/>
                    <a:ext cx="20000" cy="99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0" name="Arc 29">
                    <a:extLst>
                      <a:ext uri="{FF2B5EF4-FFF2-40B4-BE49-F238E27FC236}">
                        <a16:creationId xmlns:a16="http://schemas.microsoft.com/office/drawing/2014/main" id="{2B6BD28C-8DB1-764D-AFD9-6377A1D338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-1"/>
                    <a:ext cx="20000" cy="99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25" name="Line 30">
                  <a:extLst>
                    <a:ext uri="{FF2B5EF4-FFF2-40B4-BE49-F238E27FC236}">
                      <a16:creationId xmlns:a16="http://schemas.microsoft.com/office/drawing/2014/main" id="{EA4BCD22-00E8-BA49-AFF9-D2769CE84E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9955"/>
                  <a:ext cx="14290" cy="9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26" name="Group 31">
                  <a:extLst>
                    <a:ext uri="{FF2B5EF4-FFF2-40B4-BE49-F238E27FC236}">
                      <a16:creationId xmlns:a16="http://schemas.microsoft.com/office/drawing/2014/main" id="{D72D75C0-DFCA-1F48-A564-C03AB31163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9955"/>
                  <a:ext cx="2874" cy="10046"/>
                  <a:chOff x="0" y="1"/>
                  <a:chExt cx="20000" cy="19999"/>
                </a:xfrm>
              </p:grpSpPr>
              <p:sp>
                <p:nvSpPr>
                  <p:cNvPr id="27" name="Arc 32">
                    <a:extLst>
                      <a:ext uri="{FF2B5EF4-FFF2-40B4-BE49-F238E27FC236}">
                        <a16:creationId xmlns:a16="http://schemas.microsoft.com/office/drawing/2014/main" id="{C29B3554-DAFC-A142-BDEB-7E100EB0B3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90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28" name="Arc 33">
                    <a:extLst>
                      <a:ext uri="{FF2B5EF4-FFF2-40B4-BE49-F238E27FC236}">
                        <a16:creationId xmlns:a16="http://schemas.microsoft.com/office/drawing/2014/main" id="{9ADAF6A2-614B-7542-962D-E1730CB204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</p:grpSp>
          <p:grpSp>
            <p:nvGrpSpPr>
              <p:cNvPr id="13" name="Group 34">
                <a:extLst>
                  <a:ext uri="{FF2B5EF4-FFF2-40B4-BE49-F238E27FC236}">
                    <a16:creationId xmlns:a16="http://schemas.microsoft.com/office/drawing/2014/main" id="{CF67F7F0-0C89-2F43-A636-966AA38F7A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4125" y="1432210"/>
                <a:ext cx="542322" cy="140216"/>
                <a:chOff x="0" y="1"/>
                <a:chExt cx="20000" cy="19998"/>
              </a:xfrm>
            </p:grpSpPr>
            <p:grpSp>
              <p:nvGrpSpPr>
                <p:cNvPr id="17" name="Group 35">
                  <a:extLst>
                    <a:ext uri="{FF2B5EF4-FFF2-40B4-BE49-F238E27FC236}">
                      <a16:creationId xmlns:a16="http://schemas.microsoft.com/office/drawing/2014/main" id="{61EBAD13-8D06-1945-96D6-D648C4D842C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"/>
                  <a:ext cx="2874" cy="9954"/>
                  <a:chOff x="0" y="2"/>
                  <a:chExt cx="20000" cy="19998"/>
                </a:xfrm>
              </p:grpSpPr>
              <p:sp>
                <p:nvSpPr>
                  <p:cNvPr id="22" name="Arc 36">
                    <a:extLst>
                      <a:ext uri="{FF2B5EF4-FFF2-40B4-BE49-F238E27FC236}">
                        <a16:creationId xmlns:a16="http://schemas.microsoft.com/office/drawing/2014/main" id="{DD74AED0-32B2-5441-A8B8-48F531A130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1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23" name="Arc 37">
                    <a:extLst>
                      <a:ext uri="{FF2B5EF4-FFF2-40B4-BE49-F238E27FC236}">
                        <a16:creationId xmlns:a16="http://schemas.microsoft.com/office/drawing/2014/main" id="{8245E1AD-75D5-6143-8B43-8980C7E06B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2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" name="Line 38">
                  <a:extLst>
                    <a:ext uri="{FF2B5EF4-FFF2-40B4-BE49-F238E27FC236}">
                      <a16:creationId xmlns:a16="http://schemas.microsoft.com/office/drawing/2014/main" id="{56F236AB-133C-5942-B55C-37A28A171D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9955"/>
                  <a:ext cx="14290" cy="9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19" name="Group 39">
                  <a:extLst>
                    <a:ext uri="{FF2B5EF4-FFF2-40B4-BE49-F238E27FC236}">
                      <a16:creationId xmlns:a16="http://schemas.microsoft.com/office/drawing/2014/main" id="{B9FFE26C-5B3E-684E-A39C-34C50465DB8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9955"/>
                  <a:ext cx="2874" cy="10044"/>
                  <a:chOff x="0" y="1"/>
                  <a:chExt cx="20000" cy="19999"/>
                </a:xfrm>
              </p:grpSpPr>
              <p:sp>
                <p:nvSpPr>
                  <p:cNvPr id="20" name="Arc 40">
                    <a:extLst>
                      <a:ext uri="{FF2B5EF4-FFF2-40B4-BE49-F238E27FC236}">
                        <a16:creationId xmlns:a16="http://schemas.microsoft.com/office/drawing/2014/main" id="{F3D49109-B4D2-8942-821B-0AC837412A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90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21" name="Arc 41">
                    <a:extLst>
                      <a:ext uri="{FF2B5EF4-FFF2-40B4-BE49-F238E27FC236}">
                        <a16:creationId xmlns:a16="http://schemas.microsoft.com/office/drawing/2014/main" id="{E28A1728-FA12-D040-89D4-E3BCE1711A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</p:grpSp>
          <p:sp>
            <p:nvSpPr>
              <p:cNvPr id="14" name="Line 42">
                <a:extLst>
                  <a:ext uri="{FF2B5EF4-FFF2-40B4-BE49-F238E27FC236}">
                    <a16:creationId xmlns:a16="http://schemas.microsoft.com/office/drawing/2014/main" id="{5857A6B0-A75E-F34C-AF1F-5457986799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873557" y="1571685"/>
                <a:ext cx="358679" cy="74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71BC5DC-A849-294C-8F26-B439D09E8F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28459" y="913935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4674394-5A47-1649-87F6-A8922C1F35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27225" y="1543881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031F4DF-C82C-F04E-A4CF-BC3F4671FE05}"/>
              </a:ext>
            </a:extLst>
          </p:cNvPr>
          <p:cNvGrpSpPr/>
          <p:nvPr/>
        </p:nvGrpSpPr>
        <p:grpSpPr>
          <a:xfrm>
            <a:off x="2451139" y="2908141"/>
            <a:ext cx="3490138" cy="1828800"/>
            <a:chOff x="1328459" y="342900"/>
            <a:chExt cx="3490138" cy="182880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CABC796-6009-E94B-B912-A9059E0E44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27638" y="342900"/>
              <a:ext cx="1828800" cy="1828800"/>
              <a:chOff x="850603" y="457200"/>
              <a:chExt cx="2971800" cy="2971800"/>
            </a:xfrm>
          </p:grpSpPr>
          <p:sp>
            <p:nvSpPr>
              <p:cNvPr id="132" name="Rectangle 3">
                <a:extLst>
                  <a:ext uri="{FF2B5EF4-FFF2-40B4-BE49-F238E27FC236}">
                    <a16:creationId xmlns:a16="http://schemas.microsoft.com/office/drawing/2014/main" id="{01CBE702-1D5E-2A4B-8539-E717C04C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603" y="457200"/>
                <a:ext cx="2971800" cy="2971800"/>
              </a:xfrm>
              <a:prstGeom prst="rect">
                <a:avLst/>
              </a:prstGeom>
              <a:solidFill>
                <a:srgbClr val="408BC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8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3" name="Rectangle 4">
                <a:extLst>
                  <a:ext uri="{FF2B5EF4-FFF2-40B4-BE49-F238E27FC236}">
                    <a16:creationId xmlns:a16="http://schemas.microsoft.com/office/drawing/2014/main" id="{F95629BC-DC46-7848-A2EA-F8719FC58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728" y="1062923"/>
                <a:ext cx="1733550" cy="173474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80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F543CFB-EADD-6943-A052-ED13C315C75A}"/>
                </a:ext>
              </a:extLst>
            </p:cNvPr>
            <p:cNvGrpSpPr/>
            <p:nvPr/>
          </p:nvGrpSpPr>
          <p:grpSpPr>
            <a:xfrm>
              <a:off x="3592412" y="1046378"/>
              <a:ext cx="1226185" cy="418723"/>
              <a:chOff x="3592412" y="1046378"/>
              <a:chExt cx="1226185" cy="418723"/>
            </a:xfrm>
          </p:grpSpPr>
          <p:sp>
            <p:nvSpPr>
              <p:cNvPr id="112" name="Arc 45">
                <a:extLst>
                  <a:ext uri="{FF2B5EF4-FFF2-40B4-BE49-F238E27FC236}">
                    <a16:creationId xmlns:a16="http://schemas.microsoft.com/office/drawing/2014/main" id="{F14D17E9-2166-734C-A64B-46F17D8CB27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592412" y="1111816"/>
                <a:ext cx="77303" cy="3483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13" name="Arc 46">
                <a:extLst>
                  <a:ext uri="{FF2B5EF4-FFF2-40B4-BE49-F238E27FC236}">
                    <a16:creationId xmlns:a16="http://schemas.microsoft.com/office/drawing/2014/main" id="{F32229D2-09E6-AD4D-B83E-654A7A8DC3C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92412" y="1076977"/>
                <a:ext cx="77303" cy="3483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14" name="Line 47">
                <a:extLst>
                  <a:ext uri="{FF2B5EF4-FFF2-40B4-BE49-F238E27FC236}">
                    <a16:creationId xmlns:a16="http://schemas.microsoft.com/office/drawing/2014/main" id="{26AB6BBF-7980-9247-9B29-FB5E1ABB60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68976" y="1076351"/>
                <a:ext cx="1104659" cy="148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15" name="Group 49">
                <a:extLst>
                  <a:ext uri="{FF2B5EF4-FFF2-40B4-BE49-F238E27FC236}">
                    <a16:creationId xmlns:a16="http://schemas.microsoft.com/office/drawing/2014/main" id="{D4F1046D-65EF-C24B-9C4F-6EDE451EC3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51990" y="1147514"/>
                <a:ext cx="77124" cy="69681"/>
                <a:chOff x="0" y="0"/>
                <a:chExt cx="20000" cy="20000"/>
              </a:xfrm>
            </p:grpSpPr>
            <p:sp>
              <p:nvSpPr>
                <p:cNvPr id="130" name="Arc 50">
                  <a:extLst>
                    <a:ext uri="{FF2B5EF4-FFF2-40B4-BE49-F238E27FC236}">
                      <a16:creationId xmlns:a16="http://schemas.microsoft.com/office/drawing/2014/main" id="{F1915112-8234-9E48-8ECA-AF22620764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31" name="Arc 51">
                  <a:extLst>
                    <a:ext uri="{FF2B5EF4-FFF2-40B4-BE49-F238E27FC236}">
                      <a16:creationId xmlns:a16="http://schemas.microsoft.com/office/drawing/2014/main" id="{9AD30F3A-2D90-604E-811B-83AE0F57E5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16" name="Line 52">
                <a:extLst>
                  <a:ext uri="{FF2B5EF4-FFF2-40B4-BE49-F238E27FC236}">
                    <a16:creationId xmlns:a16="http://schemas.microsoft.com/office/drawing/2014/main" id="{8F5E1BDD-4D00-714F-9BE5-8BC1717C0B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69026" y="1217195"/>
                <a:ext cx="383474" cy="62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17" name="Group 53">
                <a:extLst>
                  <a:ext uri="{FF2B5EF4-FFF2-40B4-BE49-F238E27FC236}">
                    <a16:creationId xmlns:a16="http://schemas.microsoft.com/office/drawing/2014/main" id="{519CB3F4-E696-584F-BF6C-C1A7C3A75D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92412" y="1217195"/>
                <a:ext cx="77124" cy="69674"/>
                <a:chOff x="0" y="0"/>
                <a:chExt cx="20000" cy="20000"/>
              </a:xfrm>
            </p:grpSpPr>
            <p:sp>
              <p:nvSpPr>
                <p:cNvPr id="128" name="Arc 54">
                  <a:extLst>
                    <a:ext uri="{FF2B5EF4-FFF2-40B4-BE49-F238E27FC236}">
                      <a16:creationId xmlns:a16="http://schemas.microsoft.com/office/drawing/2014/main" id="{574E6F6C-5898-8842-87C0-2619B63294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29" name="Arc 55">
                  <a:extLst>
                    <a:ext uri="{FF2B5EF4-FFF2-40B4-BE49-F238E27FC236}">
                      <a16:creationId xmlns:a16="http://schemas.microsoft.com/office/drawing/2014/main" id="{58AF5C61-FF34-B741-95DF-E532A2DCA2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grpSp>
            <p:nvGrpSpPr>
              <p:cNvPr id="118" name="Group 57">
                <a:extLst>
                  <a:ext uri="{FF2B5EF4-FFF2-40B4-BE49-F238E27FC236}">
                    <a16:creationId xmlns:a16="http://schemas.microsoft.com/office/drawing/2014/main" id="{B7C57891-DBD2-004D-80AC-4DCAF7EDD6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51990" y="1286870"/>
                <a:ext cx="77124" cy="69681"/>
                <a:chOff x="0" y="0"/>
                <a:chExt cx="20000" cy="20000"/>
              </a:xfrm>
            </p:grpSpPr>
            <p:sp>
              <p:nvSpPr>
                <p:cNvPr id="126" name="Arc 58">
                  <a:extLst>
                    <a:ext uri="{FF2B5EF4-FFF2-40B4-BE49-F238E27FC236}">
                      <a16:creationId xmlns:a16="http://schemas.microsoft.com/office/drawing/2014/main" id="{5B455CF0-82D7-D748-91BC-06599C2A05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27" name="Arc 59">
                  <a:extLst>
                    <a:ext uri="{FF2B5EF4-FFF2-40B4-BE49-F238E27FC236}">
                      <a16:creationId xmlns:a16="http://schemas.microsoft.com/office/drawing/2014/main" id="{B61BF42C-5A69-BA4F-AF0D-EE5538D2A5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19" name="Line 60">
                <a:extLst>
                  <a:ext uri="{FF2B5EF4-FFF2-40B4-BE49-F238E27FC236}">
                    <a16:creationId xmlns:a16="http://schemas.microsoft.com/office/drawing/2014/main" id="{4FE850AD-D111-A04D-87B7-44509E4AD2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69026" y="1356551"/>
                <a:ext cx="383474" cy="62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20" name="Group 61">
                <a:extLst>
                  <a:ext uri="{FF2B5EF4-FFF2-40B4-BE49-F238E27FC236}">
                    <a16:creationId xmlns:a16="http://schemas.microsoft.com/office/drawing/2014/main" id="{EBFCDAFF-CB2B-4843-9599-BFE8117BED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92412" y="1356551"/>
                <a:ext cx="77124" cy="69674"/>
                <a:chOff x="0" y="0"/>
                <a:chExt cx="20000" cy="20000"/>
              </a:xfrm>
            </p:grpSpPr>
            <p:sp>
              <p:nvSpPr>
                <p:cNvPr id="124" name="Arc 62">
                  <a:extLst>
                    <a:ext uri="{FF2B5EF4-FFF2-40B4-BE49-F238E27FC236}">
                      <a16:creationId xmlns:a16="http://schemas.microsoft.com/office/drawing/2014/main" id="{EFD21AD9-BE7E-9A44-8AE5-8C0909D445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25" name="Arc 63">
                  <a:extLst>
                    <a:ext uri="{FF2B5EF4-FFF2-40B4-BE49-F238E27FC236}">
                      <a16:creationId xmlns:a16="http://schemas.microsoft.com/office/drawing/2014/main" id="{85AE7D39-738B-C049-AF2F-C1D813E089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21" name="Line 80">
                <a:extLst>
                  <a:ext uri="{FF2B5EF4-FFF2-40B4-BE49-F238E27FC236}">
                    <a16:creationId xmlns:a16="http://schemas.microsoft.com/office/drawing/2014/main" id="{5096C5A0-BDE1-A549-99E1-63CE4B7F0B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1813" y="1438190"/>
                <a:ext cx="239012" cy="62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397822AB-FF4C-2940-B0E6-010B7574F4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3733" y="1046378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6C9B9998-5D6C-7740-B52B-C85BFBE0D0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91401" y="1410237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A0D1A2B-A43B-2D49-B5D4-05B3A307FA7D}"/>
                </a:ext>
              </a:extLst>
            </p:cNvPr>
            <p:cNvGrpSpPr/>
            <p:nvPr/>
          </p:nvGrpSpPr>
          <p:grpSpPr>
            <a:xfrm>
              <a:off x="1328459" y="913935"/>
              <a:ext cx="1367988" cy="684810"/>
              <a:chOff x="1328459" y="913935"/>
              <a:chExt cx="1367988" cy="684810"/>
            </a:xfrm>
          </p:grpSpPr>
          <p:grpSp>
            <p:nvGrpSpPr>
              <p:cNvPr id="73" name="Group 6">
                <a:extLst>
                  <a:ext uri="{FF2B5EF4-FFF2-40B4-BE49-F238E27FC236}">
                    <a16:creationId xmlns:a16="http://schemas.microsoft.com/office/drawing/2014/main" id="{FA68EBA6-1522-0743-9988-2D402CFE00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18335" y="943606"/>
                <a:ext cx="78112" cy="69678"/>
                <a:chOff x="0" y="0"/>
                <a:chExt cx="20000" cy="20000"/>
              </a:xfrm>
            </p:grpSpPr>
            <p:sp>
              <p:nvSpPr>
                <p:cNvPr id="110" name="Arc 7">
                  <a:extLst>
                    <a:ext uri="{FF2B5EF4-FFF2-40B4-BE49-F238E27FC236}">
                      <a16:creationId xmlns:a16="http://schemas.microsoft.com/office/drawing/2014/main" id="{180B3F17-60A7-284B-8FFE-9ACDD27F08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11" name="Arc 8">
                  <a:extLst>
                    <a:ext uri="{FF2B5EF4-FFF2-40B4-BE49-F238E27FC236}">
                      <a16:creationId xmlns:a16="http://schemas.microsoft.com/office/drawing/2014/main" id="{18BB195A-2C80-A848-809C-9ECA02F8C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74" name="Line 9">
                <a:extLst>
                  <a:ext uri="{FF2B5EF4-FFF2-40B4-BE49-F238E27FC236}">
                    <a16:creationId xmlns:a16="http://schemas.microsoft.com/office/drawing/2014/main" id="{8D1E22D9-994F-E449-820C-E4DE943CDE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8634" y="944464"/>
                <a:ext cx="1240444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75" name="Group 10">
                <a:extLst>
                  <a:ext uri="{FF2B5EF4-FFF2-40B4-BE49-F238E27FC236}">
                    <a16:creationId xmlns:a16="http://schemas.microsoft.com/office/drawing/2014/main" id="{E45016D2-3533-F444-8515-2EA641CA6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4125" y="1014144"/>
                <a:ext cx="542322" cy="139355"/>
                <a:chOff x="0" y="0"/>
                <a:chExt cx="20000" cy="19999"/>
              </a:xfrm>
            </p:grpSpPr>
            <p:grpSp>
              <p:nvGrpSpPr>
                <p:cNvPr id="103" name="Group 11">
                  <a:extLst>
                    <a:ext uri="{FF2B5EF4-FFF2-40B4-BE49-F238E27FC236}">
                      <a16:creationId xmlns:a16="http://schemas.microsoft.com/office/drawing/2014/main" id="{0660F11A-F4FE-CF45-A503-627B1E324E6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108" name="Arc 12">
                    <a:extLst>
                      <a:ext uri="{FF2B5EF4-FFF2-40B4-BE49-F238E27FC236}">
                        <a16:creationId xmlns:a16="http://schemas.microsoft.com/office/drawing/2014/main" id="{69C3BD13-F562-024A-BAB4-2A3B830337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09" name="Arc 13">
                    <a:extLst>
                      <a:ext uri="{FF2B5EF4-FFF2-40B4-BE49-F238E27FC236}">
                        <a16:creationId xmlns:a16="http://schemas.microsoft.com/office/drawing/2014/main" id="{0DCDC84D-E715-5F49-B283-C64955CE72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04" name="Line 14">
                  <a:extLst>
                    <a:ext uri="{FF2B5EF4-FFF2-40B4-BE49-F238E27FC236}">
                      <a16:creationId xmlns:a16="http://schemas.microsoft.com/office/drawing/2014/main" id="{ACBAC12D-7349-0D42-82AE-FEA6CD13C4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10000"/>
                  <a:ext cx="14290" cy="9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105" name="Group 15">
                  <a:extLst>
                    <a:ext uri="{FF2B5EF4-FFF2-40B4-BE49-F238E27FC236}">
                      <a16:creationId xmlns:a16="http://schemas.microsoft.com/office/drawing/2014/main" id="{ABE0D93E-5280-C745-83F7-81BAA7DB90E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106" name="Arc 16">
                    <a:extLst>
                      <a:ext uri="{FF2B5EF4-FFF2-40B4-BE49-F238E27FC236}">
                        <a16:creationId xmlns:a16="http://schemas.microsoft.com/office/drawing/2014/main" id="{AEB51239-8183-9243-B637-734C8D0FA7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07" name="Arc 17">
                    <a:extLst>
                      <a:ext uri="{FF2B5EF4-FFF2-40B4-BE49-F238E27FC236}">
                        <a16:creationId xmlns:a16="http://schemas.microsoft.com/office/drawing/2014/main" id="{3115B758-EB21-4847-A999-5C4D548E36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</p:grpSp>
          <p:grpSp>
            <p:nvGrpSpPr>
              <p:cNvPr id="76" name="Group 18">
                <a:extLst>
                  <a:ext uri="{FF2B5EF4-FFF2-40B4-BE49-F238E27FC236}">
                    <a16:creationId xmlns:a16="http://schemas.microsoft.com/office/drawing/2014/main" id="{7BA26334-BAD3-BB43-8466-5679C4ED52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4125" y="1153499"/>
                <a:ext cx="542322" cy="139355"/>
                <a:chOff x="0" y="0"/>
                <a:chExt cx="20000" cy="19999"/>
              </a:xfrm>
            </p:grpSpPr>
            <p:grpSp>
              <p:nvGrpSpPr>
                <p:cNvPr id="96" name="Group 19">
                  <a:extLst>
                    <a:ext uri="{FF2B5EF4-FFF2-40B4-BE49-F238E27FC236}">
                      <a16:creationId xmlns:a16="http://schemas.microsoft.com/office/drawing/2014/main" id="{C68174CD-D9FB-404A-828E-647A13E4DC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101" name="Arc 20">
                    <a:extLst>
                      <a:ext uri="{FF2B5EF4-FFF2-40B4-BE49-F238E27FC236}">
                        <a16:creationId xmlns:a16="http://schemas.microsoft.com/office/drawing/2014/main" id="{1C661C9B-9DD6-2642-8645-BC23A6D726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02" name="Arc 21">
                    <a:extLst>
                      <a:ext uri="{FF2B5EF4-FFF2-40B4-BE49-F238E27FC236}">
                        <a16:creationId xmlns:a16="http://schemas.microsoft.com/office/drawing/2014/main" id="{8C078B40-6714-4C43-95A0-20AEBDF6A7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97" name="Line 22">
                  <a:extLst>
                    <a:ext uri="{FF2B5EF4-FFF2-40B4-BE49-F238E27FC236}">
                      <a16:creationId xmlns:a16="http://schemas.microsoft.com/office/drawing/2014/main" id="{FBC503E6-5A76-604C-A4AB-E91843CBFA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10000"/>
                  <a:ext cx="14290" cy="9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98" name="Group 23">
                  <a:extLst>
                    <a:ext uri="{FF2B5EF4-FFF2-40B4-BE49-F238E27FC236}">
                      <a16:creationId xmlns:a16="http://schemas.microsoft.com/office/drawing/2014/main" id="{A4CD6266-0F4E-CB49-A56A-7B143CB01AA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99" name="Arc 24">
                    <a:extLst>
                      <a:ext uri="{FF2B5EF4-FFF2-40B4-BE49-F238E27FC236}">
                        <a16:creationId xmlns:a16="http://schemas.microsoft.com/office/drawing/2014/main" id="{4290EB40-2D99-8D45-A719-8717B6C078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00" name="Arc 25">
                    <a:extLst>
                      <a:ext uri="{FF2B5EF4-FFF2-40B4-BE49-F238E27FC236}">
                        <a16:creationId xmlns:a16="http://schemas.microsoft.com/office/drawing/2014/main" id="{44FAE488-AD41-8F4B-8F9D-3180F57A09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</p:grpSp>
          <p:grpSp>
            <p:nvGrpSpPr>
              <p:cNvPr id="77" name="Group 26">
                <a:extLst>
                  <a:ext uri="{FF2B5EF4-FFF2-40B4-BE49-F238E27FC236}">
                    <a16:creationId xmlns:a16="http://schemas.microsoft.com/office/drawing/2014/main" id="{2B63157D-BA57-8741-910C-75832D47CF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4125" y="1292855"/>
                <a:ext cx="542322" cy="140216"/>
                <a:chOff x="0" y="-1"/>
                <a:chExt cx="20000" cy="20002"/>
              </a:xfrm>
            </p:grpSpPr>
            <p:grpSp>
              <p:nvGrpSpPr>
                <p:cNvPr id="89" name="Group 27">
                  <a:extLst>
                    <a:ext uri="{FF2B5EF4-FFF2-40B4-BE49-F238E27FC236}">
                      <a16:creationId xmlns:a16="http://schemas.microsoft.com/office/drawing/2014/main" id="{0C950D89-712F-7B49-AA39-31857FD442D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-1"/>
                  <a:ext cx="2874" cy="10046"/>
                  <a:chOff x="0" y="-1"/>
                  <a:chExt cx="20000" cy="20001"/>
                </a:xfrm>
              </p:grpSpPr>
              <p:sp>
                <p:nvSpPr>
                  <p:cNvPr id="94" name="Arc 28">
                    <a:extLst>
                      <a:ext uri="{FF2B5EF4-FFF2-40B4-BE49-F238E27FC236}">
                        <a16:creationId xmlns:a16="http://schemas.microsoft.com/office/drawing/2014/main" id="{B8F22968-8007-AB4D-8034-3347CBDD83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89"/>
                    <a:ext cx="20000" cy="99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95" name="Arc 29">
                    <a:extLst>
                      <a:ext uri="{FF2B5EF4-FFF2-40B4-BE49-F238E27FC236}">
                        <a16:creationId xmlns:a16="http://schemas.microsoft.com/office/drawing/2014/main" id="{FBCA1CF6-4475-2C45-B006-CB30C782F6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-1"/>
                    <a:ext cx="20000" cy="99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90" name="Line 30">
                  <a:extLst>
                    <a:ext uri="{FF2B5EF4-FFF2-40B4-BE49-F238E27FC236}">
                      <a16:creationId xmlns:a16="http://schemas.microsoft.com/office/drawing/2014/main" id="{B70A6DFE-2381-C140-9BDF-5B090A9DAB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9955"/>
                  <a:ext cx="14290" cy="9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91" name="Group 31">
                  <a:extLst>
                    <a:ext uri="{FF2B5EF4-FFF2-40B4-BE49-F238E27FC236}">
                      <a16:creationId xmlns:a16="http://schemas.microsoft.com/office/drawing/2014/main" id="{36625C94-19A2-CF42-8C6A-DB78A5E6E4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9955"/>
                  <a:ext cx="2874" cy="10046"/>
                  <a:chOff x="0" y="1"/>
                  <a:chExt cx="20000" cy="19999"/>
                </a:xfrm>
              </p:grpSpPr>
              <p:sp>
                <p:nvSpPr>
                  <p:cNvPr id="92" name="Arc 32">
                    <a:extLst>
                      <a:ext uri="{FF2B5EF4-FFF2-40B4-BE49-F238E27FC236}">
                        <a16:creationId xmlns:a16="http://schemas.microsoft.com/office/drawing/2014/main" id="{8A835529-4C22-2B4D-8C1B-0AFC4D771B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90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93" name="Arc 33">
                    <a:extLst>
                      <a:ext uri="{FF2B5EF4-FFF2-40B4-BE49-F238E27FC236}">
                        <a16:creationId xmlns:a16="http://schemas.microsoft.com/office/drawing/2014/main" id="{071DEC4F-DEFB-C949-972F-665EA52E94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</p:grpSp>
          <p:grpSp>
            <p:nvGrpSpPr>
              <p:cNvPr id="78" name="Group 34">
                <a:extLst>
                  <a:ext uri="{FF2B5EF4-FFF2-40B4-BE49-F238E27FC236}">
                    <a16:creationId xmlns:a16="http://schemas.microsoft.com/office/drawing/2014/main" id="{F967C199-78D3-AC49-9338-1564952C97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4125" y="1432210"/>
                <a:ext cx="542322" cy="140216"/>
                <a:chOff x="0" y="1"/>
                <a:chExt cx="20000" cy="19998"/>
              </a:xfrm>
            </p:grpSpPr>
            <p:grpSp>
              <p:nvGrpSpPr>
                <p:cNvPr id="82" name="Group 35">
                  <a:extLst>
                    <a:ext uri="{FF2B5EF4-FFF2-40B4-BE49-F238E27FC236}">
                      <a16:creationId xmlns:a16="http://schemas.microsoft.com/office/drawing/2014/main" id="{CB6D3BB5-DF9B-F940-A431-DDC5074390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"/>
                  <a:ext cx="2874" cy="9954"/>
                  <a:chOff x="0" y="2"/>
                  <a:chExt cx="20000" cy="19998"/>
                </a:xfrm>
              </p:grpSpPr>
              <p:sp>
                <p:nvSpPr>
                  <p:cNvPr id="87" name="Arc 36">
                    <a:extLst>
                      <a:ext uri="{FF2B5EF4-FFF2-40B4-BE49-F238E27FC236}">
                        <a16:creationId xmlns:a16="http://schemas.microsoft.com/office/drawing/2014/main" id="{76DDC976-9BBD-4C49-A4CF-12293C9EAA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1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88" name="Arc 37">
                    <a:extLst>
                      <a:ext uri="{FF2B5EF4-FFF2-40B4-BE49-F238E27FC236}">
                        <a16:creationId xmlns:a16="http://schemas.microsoft.com/office/drawing/2014/main" id="{B7305DD7-2A4B-1A4D-9C14-BF3C5B6D1A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2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83" name="Line 38">
                  <a:extLst>
                    <a:ext uri="{FF2B5EF4-FFF2-40B4-BE49-F238E27FC236}">
                      <a16:creationId xmlns:a16="http://schemas.microsoft.com/office/drawing/2014/main" id="{B3572611-3936-C741-BD59-4796DF7C92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9955"/>
                  <a:ext cx="14290" cy="9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84" name="Group 39">
                  <a:extLst>
                    <a:ext uri="{FF2B5EF4-FFF2-40B4-BE49-F238E27FC236}">
                      <a16:creationId xmlns:a16="http://schemas.microsoft.com/office/drawing/2014/main" id="{099A03CD-2486-F14A-AAF1-7B28255FF0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9955"/>
                  <a:ext cx="2874" cy="10044"/>
                  <a:chOff x="0" y="1"/>
                  <a:chExt cx="20000" cy="19999"/>
                </a:xfrm>
              </p:grpSpPr>
              <p:sp>
                <p:nvSpPr>
                  <p:cNvPr id="85" name="Arc 40">
                    <a:extLst>
                      <a:ext uri="{FF2B5EF4-FFF2-40B4-BE49-F238E27FC236}">
                        <a16:creationId xmlns:a16="http://schemas.microsoft.com/office/drawing/2014/main" id="{5D27DFC9-D296-F940-82D7-28CD5ADBD4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90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86" name="Arc 41">
                    <a:extLst>
                      <a:ext uri="{FF2B5EF4-FFF2-40B4-BE49-F238E27FC236}">
                        <a16:creationId xmlns:a16="http://schemas.microsoft.com/office/drawing/2014/main" id="{864B2DB0-184E-674C-8962-7438E09667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</p:grpSp>
          <p:sp>
            <p:nvSpPr>
              <p:cNvPr id="79" name="Line 42">
                <a:extLst>
                  <a:ext uri="{FF2B5EF4-FFF2-40B4-BE49-F238E27FC236}">
                    <a16:creationId xmlns:a16="http://schemas.microsoft.com/office/drawing/2014/main" id="{E5715BC1-EA0F-6B48-8DEA-1F3D12EB94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873557" y="1571685"/>
                <a:ext cx="358679" cy="74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790BD12-6177-E74C-841B-D071BE204E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28459" y="913935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667CE084-76D2-0C46-A55E-3940D25442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27225" y="1543881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0CA9041-01B4-EF48-9B14-DD58710B4773}"/>
              </a:ext>
            </a:extLst>
          </p:cNvPr>
          <p:cNvGrpSpPr/>
          <p:nvPr/>
        </p:nvGrpSpPr>
        <p:grpSpPr>
          <a:xfrm>
            <a:off x="2451139" y="4904211"/>
            <a:ext cx="3490138" cy="1828800"/>
            <a:chOff x="1328459" y="342900"/>
            <a:chExt cx="3490138" cy="1828800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F8205327-5EFD-5B40-882B-0F1A93D42C4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27638" y="342900"/>
              <a:ext cx="1828800" cy="1828800"/>
              <a:chOff x="850603" y="457200"/>
              <a:chExt cx="2971800" cy="2971800"/>
            </a:xfrm>
          </p:grpSpPr>
          <p:sp>
            <p:nvSpPr>
              <p:cNvPr id="197" name="Rectangle 3">
                <a:extLst>
                  <a:ext uri="{FF2B5EF4-FFF2-40B4-BE49-F238E27FC236}">
                    <a16:creationId xmlns:a16="http://schemas.microsoft.com/office/drawing/2014/main" id="{F1006C81-07DF-9C48-A3D6-6F552D69D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603" y="457200"/>
                <a:ext cx="2971800" cy="2971800"/>
              </a:xfrm>
              <a:prstGeom prst="rect">
                <a:avLst/>
              </a:prstGeom>
              <a:solidFill>
                <a:srgbClr val="408BC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8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98" name="Rectangle 4">
                <a:extLst>
                  <a:ext uri="{FF2B5EF4-FFF2-40B4-BE49-F238E27FC236}">
                    <a16:creationId xmlns:a16="http://schemas.microsoft.com/office/drawing/2014/main" id="{8D998919-E9B1-AF4D-9C0F-C4A068FCC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728" y="1062923"/>
                <a:ext cx="1733550" cy="173474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80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F2B7571-89D1-8644-B731-F5430B7987E0}"/>
                </a:ext>
              </a:extLst>
            </p:cNvPr>
            <p:cNvGrpSpPr/>
            <p:nvPr/>
          </p:nvGrpSpPr>
          <p:grpSpPr>
            <a:xfrm>
              <a:off x="3592412" y="1046378"/>
              <a:ext cx="1226185" cy="418723"/>
              <a:chOff x="3592412" y="1046378"/>
              <a:chExt cx="1226185" cy="418723"/>
            </a:xfrm>
          </p:grpSpPr>
          <p:sp>
            <p:nvSpPr>
              <p:cNvPr id="177" name="Arc 45">
                <a:extLst>
                  <a:ext uri="{FF2B5EF4-FFF2-40B4-BE49-F238E27FC236}">
                    <a16:creationId xmlns:a16="http://schemas.microsoft.com/office/drawing/2014/main" id="{4E9BC322-E658-4C4B-8DB2-068BE8FD87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592412" y="1111816"/>
                <a:ext cx="77303" cy="3483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78" name="Arc 46">
                <a:extLst>
                  <a:ext uri="{FF2B5EF4-FFF2-40B4-BE49-F238E27FC236}">
                    <a16:creationId xmlns:a16="http://schemas.microsoft.com/office/drawing/2014/main" id="{F97BBFB6-2654-B442-9E70-E9C25CE54B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92412" y="1076977"/>
                <a:ext cx="77303" cy="3483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79" name="Line 47">
                <a:extLst>
                  <a:ext uri="{FF2B5EF4-FFF2-40B4-BE49-F238E27FC236}">
                    <a16:creationId xmlns:a16="http://schemas.microsoft.com/office/drawing/2014/main" id="{B182F99C-6532-FD4E-A9DA-C6AB70796B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68976" y="1076351"/>
                <a:ext cx="1104659" cy="148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80" name="Group 49">
                <a:extLst>
                  <a:ext uri="{FF2B5EF4-FFF2-40B4-BE49-F238E27FC236}">
                    <a16:creationId xmlns:a16="http://schemas.microsoft.com/office/drawing/2014/main" id="{7D1B7B8A-C249-A04A-8BE5-268600C7C2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51990" y="1147514"/>
                <a:ext cx="77124" cy="69681"/>
                <a:chOff x="0" y="0"/>
                <a:chExt cx="20000" cy="20000"/>
              </a:xfrm>
            </p:grpSpPr>
            <p:sp>
              <p:nvSpPr>
                <p:cNvPr id="195" name="Arc 50">
                  <a:extLst>
                    <a:ext uri="{FF2B5EF4-FFF2-40B4-BE49-F238E27FC236}">
                      <a16:creationId xmlns:a16="http://schemas.microsoft.com/office/drawing/2014/main" id="{6C7C4EF0-FBA7-6E44-8114-74A5346C7B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96" name="Arc 51">
                  <a:extLst>
                    <a:ext uri="{FF2B5EF4-FFF2-40B4-BE49-F238E27FC236}">
                      <a16:creationId xmlns:a16="http://schemas.microsoft.com/office/drawing/2014/main" id="{0E437BCD-76B4-4442-9FF0-9244FA9CF4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81" name="Line 52">
                <a:extLst>
                  <a:ext uri="{FF2B5EF4-FFF2-40B4-BE49-F238E27FC236}">
                    <a16:creationId xmlns:a16="http://schemas.microsoft.com/office/drawing/2014/main" id="{5535D1CF-E1EA-B143-90FE-D943D26D8A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69026" y="1217195"/>
                <a:ext cx="383474" cy="62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82" name="Group 53">
                <a:extLst>
                  <a:ext uri="{FF2B5EF4-FFF2-40B4-BE49-F238E27FC236}">
                    <a16:creationId xmlns:a16="http://schemas.microsoft.com/office/drawing/2014/main" id="{01108C3C-10EF-E741-B1FE-36829F7DF8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92412" y="1217195"/>
                <a:ext cx="77124" cy="69674"/>
                <a:chOff x="0" y="0"/>
                <a:chExt cx="20000" cy="20000"/>
              </a:xfrm>
            </p:grpSpPr>
            <p:sp>
              <p:nvSpPr>
                <p:cNvPr id="193" name="Arc 54">
                  <a:extLst>
                    <a:ext uri="{FF2B5EF4-FFF2-40B4-BE49-F238E27FC236}">
                      <a16:creationId xmlns:a16="http://schemas.microsoft.com/office/drawing/2014/main" id="{39D68128-89D6-5548-A131-32AB0FD964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94" name="Arc 55">
                  <a:extLst>
                    <a:ext uri="{FF2B5EF4-FFF2-40B4-BE49-F238E27FC236}">
                      <a16:creationId xmlns:a16="http://schemas.microsoft.com/office/drawing/2014/main" id="{97A5D46E-1869-9C40-8B46-EEDC841A34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grpSp>
            <p:nvGrpSpPr>
              <p:cNvPr id="183" name="Group 57">
                <a:extLst>
                  <a:ext uri="{FF2B5EF4-FFF2-40B4-BE49-F238E27FC236}">
                    <a16:creationId xmlns:a16="http://schemas.microsoft.com/office/drawing/2014/main" id="{26740B73-862E-5540-919A-3E02338589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51990" y="1286870"/>
                <a:ext cx="77124" cy="69681"/>
                <a:chOff x="0" y="0"/>
                <a:chExt cx="20000" cy="20000"/>
              </a:xfrm>
            </p:grpSpPr>
            <p:sp>
              <p:nvSpPr>
                <p:cNvPr id="191" name="Arc 58">
                  <a:extLst>
                    <a:ext uri="{FF2B5EF4-FFF2-40B4-BE49-F238E27FC236}">
                      <a16:creationId xmlns:a16="http://schemas.microsoft.com/office/drawing/2014/main" id="{97243A3A-7CB0-EF42-906C-BCC1A57249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92" name="Arc 59">
                  <a:extLst>
                    <a:ext uri="{FF2B5EF4-FFF2-40B4-BE49-F238E27FC236}">
                      <a16:creationId xmlns:a16="http://schemas.microsoft.com/office/drawing/2014/main" id="{DDA34C24-308D-D84D-A8EF-D9C29A31E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84" name="Line 60">
                <a:extLst>
                  <a:ext uri="{FF2B5EF4-FFF2-40B4-BE49-F238E27FC236}">
                    <a16:creationId xmlns:a16="http://schemas.microsoft.com/office/drawing/2014/main" id="{A6651756-5FA4-4F4A-81E0-89D17C7A26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69026" y="1356551"/>
                <a:ext cx="383474" cy="62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85" name="Group 61">
                <a:extLst>
                  <a:ext uri="{FF2B5EF4-FFF2-40B4-BE49-F238E27FC236}">
                    <a16:creationId xmlns:a16="http://schemas.microsoft.com/office/drawing/2014/main" id="{18548D75-B78E-C24C-8582-78D939EA3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92412" y="1356551"/>
                <a:ext cx="77124" cy="69674"/>
                <a:chOff x="0" y="0"/>
                <a:chExt cx="20000" cy="20000"/>
              </a:xfrm>
            </p:grpSpPr>
            <p:sp>
              <p:nvSpPr>
                <p:cNvPr id="189" name="Arc 62">
                  <a:extLst>
                    <a:ext uri="{FF2B5EF4-FFF2-40B4-BE49-F238E27FC236}">
                      <a16:creationId xmlns:a16="http://schemas.microsoft.com/office/drawing/2014/main" id="{8F64B36B-7A1B-5446-B5B4-BA424C67B5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90" name="Arc 63">
                  <a:extLst>
                    <a:ext uri="{FF2B5EF4-FFF2-40B4-BE49-F238E27FC236}">
                      <a16:creationId xmlns:a16="http://schemas.microsoft.com/office/drawing/2014/main" id="{CCD24D70-141C-4447-9CD8-A65743492E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86" name="Line 80">
                <a:extLst>
                  <a:ext uri="{FF2B5EF4-FFF2-40B4-BE49-F238E27FC236}">
                    <a16:creationId xmlns:a16="http://schemas.microsoft.com/office/drawing/2014/main" id="{5C66989A-B8B6-8C4D-ADCC-68D7AB1727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51813" y="1437332"/>
                <a:ext cx="501001" cy="85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64E00C1A-312F-F340-8248-76708D538E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3733" y="1046378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839593E-AF14-A547-9528-2173D640D1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23517" y="1410237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067D289A-FD1C-A24D-86FE-B8CEC7D26E88}"/>
                </a:ext>
              </a:extLst>
            </p:cNvPr>
            <p:cNvGrpSpPr/>
            <p:nvPr/>
          </p:nvGrpSpPr>
          <p:grpSpPr>
            <a:xfrm>
              <a:off x="1328459" y="913935"/>
              <a:ext cx="1367988" cy="684810"/>
              <a:chOff x="1328459" y="913935"/>
              <a:chExt cx="1367988" cy="684810"/>
            </a:xfrm>
          </p:grpSpPr>
          <p:grpSp>
            <p:nvGrpSpPr>
              <p:cNvPr id="138" name="Group 6">
                <a:extLst>
                  <a:ext uri="{FF2B5EF4-FFF2-40B4-BE49-F238E27FC236}">
                    <a16:creationId xmlns:a16="http://schemas.microsoft.com/office/drawing/2014/main" id="{B1128542-468A-5842-ACB9-E0DBE76AF4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18335" y="943606"/>
                <a:ext cx="78112" cy="69678"/>
                <a:chOff x="0" y="0"/>
                <a:chExt cx="20000" cy="20000"/>
              </a:xfrm>
            </p:grpSpPr>
            <p:sp>
              <p:nvSpPr>
                <p:cNvPr id="175" name="Arc 7">
                  <a:extLst>
                    <a:ext uri="{FF2B5EF4-FFF2-40B4-BE49-F238E27FC236}">
                      <a16:creationId xmlns:a16="http://schemas.microsoft.com/office/drawing/2014/main" id="{796A74F3-A427-E347-A734-4D3E5E48AE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76" name="Arc 8">
                  <a:extLst>
                    <a:ext uri="{FF2B5EF4-FFF2-40B4-BE49-F238E27FC236}">
                      <a16:creationId xmlns:a16="http://schemas.microsoft.com/office/drawing/2014/main" id="{E7FAACFF-B4B5-7B4F-B534-46B8CC9224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39" name="Line 9">
                <a:extLst>
                  <a:ext uri="{FF2B5EF4-FFF2-40B4-BE49-F238E27FC236}">
                    <a16:creationId xmlns:a16="http://schemas.microsoft.com/office/drawing/2014/main" id="{7EF43A67-4574-2640-B92C-09709D580A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8634" y="944464"/>
                <a:ext cx="1240444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40" name="Group 10">
                <a:extLst>
                  <a:ext uri="{FF2B5EF4-FFF2-40B4-BE49-F238E27FC236}">
                    <a16:creationId xmlns:a16="http://schemas.microsoft.com/office/drawing/2014/main" id="{E792718E-E294-9349-95A6-E77BDD22B8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4125" y="1014144"/>
                <a:ext cx="542322" cy="139355"/>
                <a:chOff x="0" y="0"/>
                <a:chExt cx="20000" cy="19999"/>
              </a:xfrm>
            </p:grpSpPr>
            <p:grpSp>
              <p:nvGrpSpPr>
                <p:cNvPr id="168" name="Group 11">
                  <a:extLst>
                    <a:ext uri="{FF2B5EF4-FFF2-40B4-BE49-F238E27FC236}">
                      <a16:creationId xmlns:a16="http://schemas.microsoft.com/office/drawing/2014/main" id="{C959EA70-2385-614E-8D8C-DFE8C1EC37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173" name="Arc 12">
                    <a:extLst>
                      <a:ext uri="{FF2B5EF4-FFF2-40B4-BE49-F238E27FC236}">
                        <a16:creationId xmlns:a16="http://schemas.microsoft.com/office/drawing/2014/main" id="{B7B91A10-8D92-AE45-A671-826805B372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74" name="Arc 13">
                    <a:extLst>
                      <a:ext uri="{FF2B5EF4-FFF2-40B4-BE49-F238E27FC236}">
                        <a16:creationId xmlns:a16="http://schemas.microsoft.com/office/drawing/2014/main" id="{6431383B-0658-8345-BE62-C0F68E1F14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69" name="Line 14">
                  <a:extLst>
                    <a:ext uri="{FF2B5EF4-FFF2-40B4-BE49-F238E27FC236}">
                      <a16:creationId xmlns:a16="http://schemas.microsoft.com/office/drawing/2014/main" id="{76579065-BAE9-4741-9E9B-F633C2AA7B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10000"/>
                  <a:ext cx="14290" cy="9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170" name="Group 15">
                  <a:extLst>
                    <a:ext uri="{FF2B5EF4-FFF2-40B4-BE49-F238E27FC236}">
                      <a16:creationId xmlns:a16="http://schemas.microsoft.com/office/drawing/2014/main" id="{5D20ADF4-00DF-E643-A5D8-5F50275248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171" name="Arc 16">
                    <a:extLst>
                      <a:ext uri="{FF2B5EF4-FFF2-40B4-BE49-F238E27FC236}">
                        <a16:creationId xmlns:a16="http://schemas.microsoft.com/office/drawing/2014/main" id="{A222A4DF-4FC3-9B4E-9F03-4CF5D3C206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72" name="Arc 17">
                    <a:extLst>
                      <a:ext uri="{FF2B5EF4-FFF2-40B4-BE49-F238E27FC236}">
                        <a16:creationId xmlns:a16="http://schemas.microsoft.com/office/drawing/2014/main" id="{3E525901-AAF1-9F41-A405-B8293926A2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</p:grpSp>
          <p:grpSp>
            <p:nvGrpSpPr>
              <p:cNvPr id="141" name="Group 18">
                <a:extLst>
                  <a:ext uri="{FF2B5EF4-FFF2-40B4-BE49-F238E27FC236}">
                    <a16:creationId xmlns:a16="http://schemas.microsoft.com/office/drawing/2014/main" id="{44C5DE1C-7C48-AE42-83BC-F7510B5E12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4125" y="1153499"/>
                <a:ext cx="542322" cy="139355"/>
                <a:chOff x="0" y="0"/>
                <a:chExt cx="20000" cy="19999"/>
              </a:xfrm>
            </p:grpSpPr>
            <p:grpSp>
              <p:nvGrpSpPr>
                <p:cNvPr id="161" name="Group 19">
                  <a:extLst>
                    <a:ext uri="{FF2B5EF4-FFF2-40B4-BE49-F238E27FC236}">
                      <a16:creationId xmlns:a16="http://schemas.microsoft.com/office/drawing/2014/main" id="{CD187ED0-A381-984C-BC5D-8C3AEC0BAEF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166" name="Arc 20">
                    <a:extLst>
                      <a:ext uri="{FF2B5EF4-FFF2-40B4-BE49-F238E27FC236}">
                        <a16:creationId xmlns:a16="http://schemas.microsoft.com/office/drawing/2014/main" id="{B0A1A78B-D8A4-E747-9F2C-5FA5E8A359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67" name="Arc 21">
                    <a:extLst>
                      <a:ext uri="{FF2B5EF4-FFF2-40B4-BE49-F238E27FC236}">
                        <a16:creationId xmlns:a16="http://schemas.microsoft.com/office/drawing/2014/main" id="{22DA601C-14E8-D245-A5FA-C17F4155E0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62" name="Line 22">
                  <a:extLst>
                    <a:ext uri="{FF2B5EF4-FFF2-40B4-BE49-F238E27FC236}">
                      <a16:creationId xmlns:a16="http://schemas.microsoft.com/office/drawing/2014/main" id="{193C8586-FC17-B442-9B0C-9BCEFDCE9A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10000"/>
                  <a:ext cx="14290" cy="9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163" name="Group 23">
                  <a:extLst>
                    <a:ext uri="{FF2B5EF4-FFF2-40B4-BE49-F238E27FC236}">
                      <a16:creationId xmlns:a16="http://schemas.microsoft.com/office/drawing/2014/main" id="{BDD901EC-13BE-5744-91E2-979EF718A2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164" name="Arc 24">
                    <a:extLst>
                      <a:ext uri="{FF2B5EF4-FFF2-40B4-BE49-F238E27FC236}">
                        <a16:creationId xmlns:a16="http://schemas.microsoft.com/office/drawing/2014/main" id="{FD4741D9-09A3-684C-9076-A0C79DE7C3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65" name="Arc 25">
                    <a:extLst>
                      <a:ext uri="{FF2B5EF4-FFF2-40B4-BE49-F238E27FC236}">
                        <a16:creationId xmlns:a16="http://schemas.microsoft.com/office/drawing/2014/main" id="{CC6EBDDC-EFC0-5B4D-8E9B-D64E8ABCC9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</p:grpSp>
          <p:grpSp>
            <p:nvGrpSpPr>
              <p:cNvPr id="142" name="Group 26">
                <a:extLst>
                  <a:ext uri="{FF2B5EF4-FFF2-40B4-BE49-F238E27FC236}">
                    <a16:creationId xmlns:a16="http://schemas.microsoft.com/office/drawing/2014/main" id="{9DDAB361-5E3C-8B47-B7F3-DBECB745EB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4125" y="1292855"/>
                <a:ext cx="542322" cy="140216"/>
                <a:chOff x="0" y="-1"/>
                <a:chExt cx="20000" cy="20002"/>
              </a:xfrm>
            </p:grpSpPr>
            <p:grpSp>
              <p:nvGrpSpPr>
                <p:cNvPr id="154" name="Group 27">
                  <a:extLst>
                    <a:ext uri="{FF2B5EF4-FFF2-40B4-BE49-F238E27FC236}">
                      <a16:creationId xmlns:a16="http://schemas.microsoft.com/office/drawing/2014/main" id="{EE8E3A40-1F02-5940-AECD-13C51C86909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-1"/>
                  <a:ext cx="2874" cy="10046"/>
                  <a:chOff x="0" y="-1"/>
                  <a:chExt cx="20000" cy="20001"/>
                </a:xfrm>
              </p:grpSpPr>
              <p:sp>
                <p:nvSpPr>
                  <p:cNvPr id="159" name="Arc 28">
                    <a:extLst>
                      <a:ext uri="{FF2B5EF4-FFF2-40B4-BE49-F238E27FC236}">
                        <a16:creationId xmlns:a16="http://schemas.microsoft.com/office/drawing/2014/main" id="{8DD90EA9-6231-7F4E-B348-6294D7646E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89"/>
                    <a:ext cx="20000" cy="99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60" name="Arc 29">
                    <a:extLst>
                      <a:ext uri="{FF2B5EF4-FFF2-40B4-BE49-F238E27FC236}">
                        <a16:creationId xmlns:a16="http://schemas.microsoft.com/office/drawing/2014/main" id="{68280E35-E665-F341-9D13-2BF0A964D8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-1"/>
                    <a:ext cx="20000" cy="99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55" name="Line 30">
                  <a:extLst>
                    <a:ext uri="{FF2B5EF4-FFF2-40B4-BE49-F238E27FC236}">
                      <a16:creationId xmlns:a16="http://schemas.microsoft.com/office/drawing/2014/main" id="{064A1250-1B32-984B-B39D-B24DC5ED9F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9955"/>
                  <a:ext cx="14290" cy="9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156" name="Group 31">
                  <a:extLst>
                    <a:ext uri="{FF2B5EF4-FFF2-40B4-BE49-F238E27FC236}">
                      <a16:creationId xmlns:a16="http://schemas.microsoft.com/office/drawing/2014/main" id="{2564E9F7-2FB6-AA41-B933-AD5492EB9B4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9955"/>
                  <a:ext cx="2874" cy="10046"/>
                  <a:chOff x="0" y="1"/>
                  <a:chExt cx="20000" cy="19999"/>
                </a:xfrm>
              </p:grpSpPr>
              <p:sp>
                <p:nvSpPr>
                  <p:cNvPr id="157" name="Arc 32">
                    <a:extLst>
                      <a:ext uri="{FF2B5EF4-FFF2-40B4-BE49-F238E27FC236}">
                        <a16:creationId xmlns:a16="http://schemas.microsoft.com/office/drawing/2014/main" id="{1D056CFA-8C0C-EB4A-828E-8552B8F4D5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90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58" name="Arc 33">
                    <a:extLst>
                      <a:ext uri="{FF2B5EF4-FFF2-40B4-BE49-F238E27FC236}">
                        <a16:creationId xmlns:a16="http://schemas.microsoft.com/office/drawing/2014/main" id="{4EE7B5E6-66D0-594F-BF88-7F46A8F588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</p:grpSp>
          <p:grpSp>
            <p:nvGrpSpPr>
              <p:cNvPr id="143" name="Group 34">
                <a:extLst>
                  <a:ext uri="{FF2B5EF4-FFF2-40B4-BE49-F238E27FC236}">
                    <a16:creationId xmlns:a16="http://schemas.microsoft.com/office/drawing/2014/main" id="{8BDF1900-E9B3-594D-AA72-2CFFC4B5B6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4125" y="1432210"/>
                <a:ext cx="542322" cy="140216"/>
                <a:chOff x="0" y="1"/>
                <a:chExt cx="20000" cy="19998"/>
              </a:xfrm>
            </p:grpSpPr>
            <p:grpSp>
              <p:nvGrpSpPr>
                <p:cNvPr id="147" name="Group 35">
                  <a:extLst>
                    <a:ext uri="{FF2B5EF4-FFF2-40B4-BE49-F238E27FC236}">
                      <a16:creationId xmlns:a16="http://schemas.microsoft.com/office/drawing/2014/main" id="{6B656146-C9ED-2041-90F8-099813F0DA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"/>
                  <a:ext cx="2874" cy="9954"/>
                  <a:chOff x="0" y="2"/>
                  <a:chExt cx="20000" cy="19998"/>
                </a:xfrm>
              </p:grpSpPr>
              <p:sp>
                <p:nvSpPr>
                  <p:cNvPr id="152" name="Arc 36">
                    <a:extLst>
                      <a:ext uri="{FF2B5EF4-FFF2-40B4-BE49-F238E27FC236}">
                        <a16:creationId xmlns:a16="http://schemas.microsoft.com/office/drawing/2014/main" id="{80B46E4E-432C-004E-A04C-13B34ECE35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1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53" name="Arc 37">
                    <a:extLst>
                      <a:ext uri="{FF2B5EF4-FFF2-40B4-BE49-F238E27FC236}">
                        <a16:creationId xmlns:a16="http://schemas.microsoft.com/office/drawing/2014/main" id="{1DE51739-D244-1448-AC60-444DACBC36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2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48" name="Line 38">
                  <a:extLst>
                    <a:ext uri="{FF2B5EF4-FFF2-40B4-BE49-F238E27FC236}">
                      <a16:creationId xmlns:a16="http://schemas.microsoft.com/office/drawing/2014/main" id="{9EBDA4F4-0A52-3549-8089-309C91D895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9955"/>
                  <a:ext cx="14290" cy="9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149" name="Group 39">
                  <a:extLst>
                    <a:ext uri="{FF2B5EF4-FFF2-40B4-BE49-F238E27FC236}">
                      <a16:creationId xmlns:a16="http://schemas.microsoft.com/office/drawing/2014/main" id="{B47E55D2-AABC-604D-BEC6-C3DCB3BD7BB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9955"/>
                  <a:ext cx="2874" cy="10044"/>
                  <a:chOff x="0" y="1"/>
                  <a:chExt cx="20000" cy="19999"/>
                </a:xfrm>
              </p:grpSpPr>
              <p:sp>
                <p:nvSpPr>
                  <p:cNvPr id="150" name="Arc 40">
                    <a:extLst>
                      <a:ext uri="{FF2B5EF4-FFF2-40B4-BE49-F238E27FC236}">
                        <a16:creationId xmlns:a16="http://schemas.microsoft.com/office/drawing/2014/main" id="{FAFC625B-48D7-6149-A842-3B0E111A91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90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51" name="Arc 41">
                    <a:extLst>
                      <a:ext uri="{FF2B5EF4-FFF2-40B4-BE49-F238E27FC236}">
                        <a16:creationId xmlns:a16="http://schemas.microsoft.com/office/drawing/2014/main" id="{557B5A48-2727-3B42-B9A3-805F658F40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</p:grpSp>
          <p:sp>
            <p:nvSpPr>
              <p:cNvPr id="144" name="Line 42">
                <a:extLst>
                  <a:ext uri="{FF2B5EF4-FFF2-40B4-BE49-F238E27FC236}">
                    <a16:creationId xmlns:a16="http://schemas.microsoft.com/office/drawing/2014/main" id="{FA835822-3784-6449-8E4D-EB16FE5216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873557" y="1571685"/>
                <a:ext cx="358679" cy="74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F94069D5-42F2-6F4D-9A7C-4E25EB9C32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28459" y="913935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AD23FDC7-CD44-FB46-AA29-D510AF7FE4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27225" y="1543881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8AB80A0C-6C74-3E4E-9705-D6C6D777793B}"/>
              </a:ext>
            </a:extLst>
          </p:cNvPr>
          <p:cNvGrpSpPr/>
          <p:nvPr/>
        </p:nvGrpSpPr>
        <p:grpSpPr>
          <a:xfrm>
            <a:off x="2840316" y="2145770"/>
            <a:ext cx="275039" cy="4579657"/>
            <a:chOff x="2840316" y="2145770"/>
            <a:chExt cx="275039" cy="4579657"/>
          </a:xfrm>
        </p:grpSpPr>
        <p:sp>
          <p:nvSpPr>
            <p:cNvPr id="199" name="Line 9">
              <a:extLst>
                <a:ext uri="{FF2B5EF4-FFF2-40B4-BE49-F238E27FC236}">
                  <a16:creationId xmlns:a16="http://schemas.microsoft.com/office/drawing/2014/main" id="{EC7A3DFD-C078-ED45-A30E-03E302714E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7158" y="2145770"/>
              <a:ext cx="474" cy="395571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dirty="0"/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2DCBAD1A-6B36-804E-A884-D61C75B8EFA4}"/>
                </a:ext>
              </a:extLst>
            </p:cNvPr>
            <p:cNvGrpSpPr/>
            <p:nvPr/>
          </p:nvGrpSpPr>
          <p:grpSpPr>
            <a:xfrm>
              <a:off x="2840316" y="6173503"/>
              <a:ext cx="275039" cy="551924"/>
              <a:chOff x="1501736" y="5862599"/>
              <a:chExt cx="275039" cy="551924"/>
            </a:xfrm>
          </p:grpSpPr>
          <p:sp>
            <p:nvSpPr>
              <p:cNvPr id="201" name="Line 42">
                <a:extLst>
                  <a:ext uri="{FF2B5EF4-FFF2-40B4-BE49-F238E27FC236}">
                    <a16:creationId xmlns:a16="http://schemas.microsoft.com/office/drawing/2014/main" id="{1E678AE7-B47D-584C-84ED-47F44E8DD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01736" y="6253404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02" name="Line 42">
                <a:extLst>
                  <a:ext uri="{FF2B5EF4-FFF2-40B4-BE49-F238E27FC236}">
                    <a16:creationId xmlns:a16="http://schemas.microsoft.com/office/drawing/2014/main" id="{2951AE7C-422F-024D-84E8-594E51A34C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47633" y="6333444"/>
                <a:ext cx="183244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03" name="Line 42">
                <a:extLst>
                  <a:ext uri="{FF2B5EF4-FFF2-40B4-BE49-F238E27FC236}">
                    <a16:creationId xmlns:a16="http://schemas.microsoft.com/office/drawing/2014/main" id="{428BF212-EDC7-3847-8305-DAB6A38F4A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2698" y="5862599"/>
                <a:ext cx="0" cy="38277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04" name="Line 42">
                <a:extLst>
                  <a:ext uri="{FF2B5EF4-FFF2-40B4-BE49-F238E27FC236}">
                    <a16:creationId xmlns:a16="http://schemas.microsoft.com/office/drawing/2014/main" id="{A4849530-0ABA-7C4A-9C47-7200033437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00884" y="6414004"/>
                <a:ext cx="76742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A1587B48-DEDF-9942-8B9D-27C4B9520DE4}"/>
              </a:ext>
            </a:extLst>
          </p:cNvPr>
          <p:cNvGrpSpPr/>
          <p:nvPr/>
        </p:nvGrpSpPr>
        <p:grpSpPr>
          <a:xfrm>
            <a:off x="2151027" y="1345218"/>
            <a:ext cx="288862" cy="4318715"/>
            <a:chOff x="2151027" y="1345218"/>
            <a:chExt cx="288862" cy="4318715"/>
          </a:xfrm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C6B77AB0-060D-9C47-9A83-E466116B0D1B}"/>
                </a:ext>
              </a:extLst>
            </p:cNvPr>
            <p:cNvSpPr txBox="1"/>
            <p:nvPr/>
          </p:nvSpPr>
          <p:spPr>
            <a:xfrm>
              <a:off x="2151027" y="134521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  <a:endParaRPr lang="en-US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0E1063B0-68E1-F94A-8A84-321CE86AFCDB}"/>
                </a:ext>
              </a:extLst>
            </p:cNvPr>
            <p:cNvSpPr txBox="1"/>
            <p:nvPr/>
          </p:nvSpPr>
          <p:spPr>
            <a:xfrm>
              <a:off x="2151027" y="3325287"/>
              <a:ext cx="282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</a:t>
              </a:r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B76CE8F-DEE4-2C42-AAD4-EBC2DEFA57A3}"/>
                </a:ext>
              </a:extLst>
            </p:cNvPr>
            <p:cNvSpPr txBox="1"/>
            <p:nvPr/>
          </p:nvSpPr>
          <p:spPr>
            <a:xfrm>
              <a:off x="2151027" y="5356156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dirty="0"/>
            </a:p>
          </p:txBody>
        </p: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5BE10C58-6963-9240-AE37-83D5277ACDB7}"/>
              </a:ext>
            </a:extLst>
          </p:cNvPr>
          <p:cNvSpPr txBox="1"/>
          <p:nvPr/>
        </p:nvSpPr>
        <p:spPr>
          <a:xfrm>
            <a:off x="2963398" y="6097468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</a:t>
            </a:r>
            <a:endParaRPr lang="en-US" dirty="0"/>
          </a:p>
        </p:txBody>
      </p: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672D49F0-C38A-ED40-BCBD-BAAF13ED6F34}"/>
              </a:ext>
            </a:extLst>
          </p:cNvPr>
          <p:cNvGrpSpPr/>
          <p:nvPr/>
        </p:nvGrpSpPr>
        <p:grpSpPr>
          <a:xfrm>
            <a:off x="5961027" y="1484918"/>
            <a:ext cx="279244" cy="4318715"/>
            <a:chOff x="5961027" y="1484918"/>
            <a:chExt cx="279244" cy="4318715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28676476-8C3E-E646-8D51-4B3316A0D1D0}"/>
                </a:ext>
              </a:extLst>
            </p:cNvPr>
            <p:cNvSpPr txBox="1"/>
            <p:nvPr/>
          </p:nvSpPr>
          <p:spPr>
            <a:xfrm>
              <a:off x="5961027" y="1484918"/>
              <a:ext cx="2712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  <a:endParaRPr lang="en-US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2A210D2-7A54-FF48-950C-1D8FA15B2FDE}"/>
                </a:ext>
              </a:extLst>
            </p:cNvPr>
            <p:cNvSpPr txBox="1"/>
            <p:nvPr/>
          </p:nvSpPr>
          <p:spPr>
            <a:xfrm>
              <a:off x="5961027" y="3490387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</a:t>
              </a:r>
              <a:endParaRPr lang="en-US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7AD4A61-52BA-694B-92DC-64C6A97F056C}"/>
                </a:ext>
              </a:extLst>
            </p:cNvPr>
            <p:cNvSpPr txBox="1"/>
            <p:nvPr/>
          </p:nvSpPr>
          <p:spPr>
            <a:xfrm>
              <a:off x="5961027" y="5495856"/>
              <a:ext cx="260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dirty="0"/>
            </a:p>
          </p:txBody>
        </p:sp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D73245C3-93DD-AE43-A35A-677712C654DF}"/>
              </a:ext>
            </a:extLst>
          </p:cNvPr>
          <p:cNvGrpSpPr/>
          <p:nvPr/>
        </p:nvGrpSpPr>
        <p:grpSpPr>
          <a:xfrm>
            <a:off x="2349741" y="1566671"/>
            <a:ext cx="448968" cy="4520019"/>
            <a:chOff x="2349741" y="1566671"/>
            <a:chExt cx="448968" cy="4520019"/>
          </a:xfrm>
        </p:grpSpPr>
        <p:sp>
          <p:nvSpPr>
            <p:cNvPr id="213" name="Line 118">
              <a:extLst>
                <a:ext uri="{FF2B5EF4-FFF2-40B4-BE49-F238E27FC236}">
                  <a16:creationId xmlns:a16="http://schemas.microsoft.com/office/drawing/2014/main" id="{5CE3123B-B597-BE48-BD57-A84A3EC51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97374" y="1566671"/>
              <a:ext cx="0" cy="52478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4A1B5A31-BD59-6E45-8352-2F24B5CAA4E2}"/>
                    </a:ext>
                  </a:extLst>
                </p:cNvPr>
                <p:cNvSpPr txBox="1"/>
                <p:nvPr/>
              </p:nvSpPr>
              <p:spPr>
                <a:xfrm>
                  <a:off x="2349741" y="1690565"/>
                  <a:ext cx="40735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𝐴𝑁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4A1B5A31-BD59-6E45-8352-2F24B5CAA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9741" y="1690565"/>
                  <a:ext cx="40735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121" r="-3030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5" name="Line 118">
              <a:extLst>
                <a:ext uri="{FF2B5EF4-FFF2-40B4-BE49-F238E27FC236}">
                  <a16:creationId xmlns:a16="http://schemas.microsoft.com/office/drawing/2014/main" id="{1D39D40C-8AD6-D64D-AD0C-07C8E3B87E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98709" y="3577528"/>
              <a:ext cx="0" cy="52478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C374D83D-2CD2-C541-A1AB-F82AED21B6D0}"/>
                    </a:ext>
                  </a:extLst>
                </p:cNvPr>
                <p:cNvSpPr txBox="1"/>
                <p:nvPr/>
              </p:nvSpPr>
              <p:spPr>
                <a:xfrm>
                  <a:off x="2351076" y="3701422"/>
                  <a:ext cx="4204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𝐵𝑁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C374D83D-2CD2-C541-A1AB-F82AED21B6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076" y="3701422"/>
                  <a:ext cx="42043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4706" r="-2941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7" name="Line 118">
              <a:extLst>
                <a:ext uri="{FF2B5EF4-FFF2-40B4-BE49-F238E27FC236}">
                  <a16:creationId xmlns:a16="http://schemas.microsoft.com/office/drawing/2014/main" id="{286025B5-29F0-4C45-BC52-76D052F3D3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98709" y="5561903"/>
              <a:ext cx="0" cy="52478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B97438B6-CB7D-FB43-A9BC-ED1EE4A0E7B6}"/>
                    </a:ext>
                  </a:extLst>
                </p:cNvPr>
                <p:cNvSpPr txBox="1"/>
                <p:nvPr/>
              </p:nvSpPr>
              <p:spPr>
                <a:xfrm>
                  <a:off x="2351076" y="5685797"/>
                  <a:ext cx="4092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𝐶𝑁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B97438B6-CB7D-FB43-A9BC-ED1EE4A0E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076" y="5685797"/>
                  <a:ext cx="40921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5152" r="-303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3" name="Oval 222">
            <a:extLst>
              <a:ext uri="{FF2B5EF4-FFF2-40B4-BE49-F238E27FC236}">
                <a16:creationId xmlns:a16="http://schemas.microsoft.com/office/drawing/2014/main" id="{D78E3374-0871-2244-88BE-3474BE2ECBAD}"/>
              </a:ext>
            </a:extLst>
          </p:cNvPr>
          <p:cNvSpPr>
            <a:spLocks noChangeAspect="1"/>
          </p:cNvSpPr>
          <p:nvPr/>
        </p:nvSpPr>
        <p:spPr>
          <a:xfrm>
            <a:off x="5411733" y="3621440"/>
            <a:ext cx="54864" cy="5486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9D33D109-0000-8044-8049-60B2FD25944A}"/>
              </a:ext>
            </a:extLst>
          </p:cNvPr>
          <p:cNvSpPr>
            <a:spLocks noChangeAspect="1"/>
          </p:cNvSpPr>
          <p:nvPr/>
        </p:nvSpPr>
        <p:spPr>
          <a:xfrm>
            <a:off x="5411733" y="5612022"/>
            <a:ext cx="54864" cy="5486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6EE2D4CD-B5D8-734E-9959-1AE2356A2B1C}"/>
              </a:ext>
            </a:extLst>
          </p:cNvPr>
          <p:cNvSpPr>
            <a:spLocks noChangeAspect="1"/>
          </p:cNvSpPr>
          <p:nvPr/>
        </p:nvSpPr>
        <p:spPr>
          <a:xfrm>
            <a:off x="5651949" y="1620234"/>
            <a:ext cx="54864" cy="5486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4E60D7D9-7355-7747-B63D-D0A0FC4A38E3}"/>
              </a:ext>
            </a:extLst>
          </p:cNvPr>
          <p:cNvGrpSpPr/>
          <p:nvPr/>
        </p:nvGrpSpPr>
        <p:grpSpPr>
          <a:xfrm>
            <a:off x="5898153" y="1645521"/>
            <a:ext cx="1213659" cy="3969234"/>
            <a:chOff x="5898153" y="1645521"/>
            <a:chExt cx="1213659" cy="3969234"/>
          </a:xfrm>
        </p:grpSpPr>
        <p:sp>
          <p:nvSpPr>
            <p:cNvPr id="219" name="Line 118">
              <a:extLst>
                <a:ext uri="{FF2B5EF4-FFF2-40B4-BE49-F238E27FC236}">
                  <a16:creationId xmlns:a16="http://schemas.microsoft.com/office/drawing/2014/main" id="{D859C323-B92E-BF4D-95B8-507F7BE731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98153" y="1715052"/>
              <a:ext cx="6374" cy="1847369"/>
            </a:xfrm>
            <a:prstGeom prst="line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CB0E4FFB-D382-0041-A96F-795A4E1AA7AE}"/>
                    </a:ext>
                  </a:extLst>
                </p:cNvPr>
                <p:cNvSpPr txBox="1"/>
                <p:nvPr/>
              </p:nvSpPr>
              <p:spPr>
                <a:xfrm>
                  <a:off x="6035888" y="2500237"/>
                  <a:ext cx="3873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CB0E4FFB-D382-0041-A96F-795A4E1AA7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5888" y="2500237"/>
                  <a:ext cx="38735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2903" r="-322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85102959-CE5B-1E4C-A77D-616A261DD6E9}"/>
                    </a:ext>
                  </a:extLst>
                </p:cNvPr>
                <p:cNvSpPr txBox="1"/>
                <p:nvPr/>
              </p:nvSpPr>
              <p:spPr>
                <a:xfrm>
                  <a:off x="5993759" y="4497081"/>
                  <a:ext cx="3673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85102959-CE5B-1E4C-A77D-616A261DD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3759" y="4497081"/>
                  <a:ext cx="36734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0000" r="-333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705674AD-3709-444A-839D-C871E175A1DC}"/>
                    </a:ext>
                  </a:extLst>
                </p:cNvPr>
                <p:cNvSpPr txBox="1"/>
                <p:nvPr/>
              </p:nvSpPr>
              <p:spPr>
                <a:xfrm>
                  <a:off x="6764345" y="3491639"/>
                  <a:ext cx="3474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705674AD-3709-444A-839D-C871E175A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345" y="3491639"/>
                  <a:ext cx="347467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3793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8" name="Line 118">
              <a:extLst>
                <a:ext uri="{FF2B5EF4-FFF2-40B4-BE49-F238E27FC236}">
                  <a16:creationId xmlns:a16="http://schemas.microsoft.com/office/drawing/2014/main" id="{BFBF70FD-0E02-C144-9905-FF7389948E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908659" y="3711896"/>
              <a:ext cx="6374" cy="1847369"/>
            </a:xfrm>
            <a:prstGeom prst="line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29" name="Line 118">
              <a:extLst>
                <a:ext uri="{FF2B5EF4-FFF2-40B4-BE49-F238E27FC236}">
                  <a16:creationId xmlns:a16="http://schemas.microsoft.com/office/drawing/2014/main" id="{646FCE44-E503-4E41-8FEF-9D5692CFFF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43730" y="1645521"/>
              <a:ext cx="6481" cy="3969234"/>
            </a:xfrm>
            <a:prstGeom prst="line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5F827527-C69C-DA49-A240-999163052A7B}"/>
              </a:ext>
            </a:extLst>
          </p:cNvPr>
          <p:cNvGrpSpPr/>
          <p:nvPr/>
        </p:nvGrpSpPr>
        <p:grpSpPr>
          <a:xfrm>
            <a:off x="8878840" y="5344013"/>
            <a:ext cx="2680142" cy="1416237"/>
            <a:chOff x="6792574" y="3543141"/>
            <a:chExt cx="2680142" cy="1416237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2035D391-4470-3D46-A3BA-059CA9CE9E06}"/>
                </a:ext>
              </a:extLst>
            </p:cNvPr>
            <p:cNvGrpSpPr/>
            <p:nvPr/>
          </p:nvGrpSpPr>
          <p:grpSpPr>
            <a:xfrm>
              <a:off x="6792574" y="3543141"/>
              <a:ext cx="2680142" cy="533400"/>
              <a:chOff x="6717427" y="3543141"/>
              <a:chExt cx="2680142" cy="533400"/>
            </a:xfrm>
          </p:grpSpPr>
          <p:grpSp>
            <p:nvGrpSpPr>
              <p:cNvPr id="245" name="Group 16">
                <a:extLst>
                  <a:ext uri="{FF2B5EF4-FFF2-40B4-BE49-F238E27FC236}">
                    <a16:creationId xmlns:a16="http://schemas.microsoft.com/office/drawing/2014/main" id="{4C25B600-28FE-5F48-ABA4-F6C6093A2B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00298" y="3543141"/>
                <a:ext cx="914400" cy="533400"/>
                <a:chOff x="1056" y="1056"/>
                <a:chExt cx="576" cy="336"/>
              </a:xfrm>
            </p:grpSpPr>
            <p:sp>
              <p:nvSpPr>
                <p:cNvPr id="248" name="Oval 17">
                  <a:extLst>
                    <a:ext uri="{FF2B5EF4-FFF2-40B4-BE49-F238E27FC236}">
                      <a16:creationId xmlns:a16="http://schemas.microsoft.com/office/drawing/2014/main" id="{26F134E5-6973-FE47-BE11-337853C36F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1056"/>
                  <a:ext cx="336" cy="336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Oval 18">
                  <a:extLst>
                    <a:ext uri="{FF2B5EF4-FFF2-40B4-BE49-F238E27FC236}">
                      <a16:creationId xmlns:a16="http://schemas.microsoft.com/office/drawing/2014/main" id="{1D3FF5CD-E5EC-3F4B-98A4-B35BBEA2F4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6" y="1056"/>
                  <a:ext cx="336" cy="336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46" name="Line 49">
                <a:extLst>
                  <a:ext uri="{FF2B5EF4-FFF2-40B4-BE49-F238E27FC236}">
                    <a16:creationId xmlns:a16="http://schemas.microsoft.com/office/drawing/2014/main" id="{C0ECC859-37B3-1145-ACE3-AC46A54E28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17427" y="3807137"/>
                <a:ext cx="882871" cy="31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47" name="Line 49">
                <a:extLst>
                  <a:ext uri="{FF2B5EF4-FFF2-40B4-BE49-F238E27FC236}">
                    <a16:creationId xmlns:a16="http://schemas.microsoft.com/office/drawing/2014/main" id="{BA3E6FB3-E286-2A48-8FE7-46D71FF754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4698" y="3807137"/>
                <a:ext cx="882871" cy="31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BEBE6F1F-BC3A-5048-8C3C-555A499DFF89}"/>
                </a:ext>
              </a:extLst>
            </p:cNvPr>
            <p:cNvGrpSpPr/>
            <p:nvPr/>
          </p:nvGrpSpPr>
          <p:grpSpPr>
            <a:xfrm>
              <a:off x="6886789" y="4242444"/>
              <a:ext cx="825233" cy="716934"/>
              <a:chOff x="6886789" y="4242444"/>
              <a:chExt cx="825233" cy="716934"/>
            </a:xfrm>
          </p:grpSpPr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44D7247A-8AB7-6B4F-AA6E-E727D6B5DD10}"/>
                  </a:ext>
                </a:extLst>
              </p:cNvPr>
              <p:cNvGrpSpPr/>
              <p:nvPr/>
            </p:nvGrpSpPr>
            <p:grpSpPr>
              <a:xfrm>
                <a:off x="6886789" y="4242444"/>
                <a:ext cx="649353" cy="554182"/>
                <a:chOff x="6886789" y="4242444"/>
                <a:chExt cx="649353" cy="554182"/>
              </a:xfrm>
            </p:grpSpPr>
            <p:sp>
              <p:nvSpPr>
                <p:cNvPr id="242" name="Line 49">
                  <a:extLst>
                    <a:ext uri="{FF2B5EF4-FFF2-40B4-BE49-F238E27FC236}">
                      <a16:creationId xmlns:a16="http://schemas.microsoft.com/office/drawing/2014/main" id="{B0567BED-D16A-E646-B7F7-3522B72C0E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86789" y="4242444"/>
                  <a:ext cx="323705" cy="18325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43" name="Line 49">
                  <a:extLst>
                    <a:ext uri="{FF2B5EF4-FFF2-40B4-BE49-F238E27FC236}">
                      <a16:creationId xmlns:a16="http://schemas.microsoft.com/office/drawing/2014/main" id="{EC6768B7-7AD9-5C49-8DB8-40C54472E1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12437" y="4242444"/>
                  <a:ext cx="323705" cy="18325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44" name="Line 49">
                  <a:extLst>
                    <a:ext uri="{FF2B5EF4-FFF2-40B4-BE49-F238E27FC236}">
                      <a16:creationId xmlns:a16="http://schemas.microsoft.com/office/drawing/2014/main" id="{B4BB1ED8-ED3D-5E41-A2E2-B4E612BA9A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10022" y="4429096"/>
                  <a:ext cx="471" cy="36753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8B5994B4-1F0C-F94A-B8C5-3EC3ED139ED1}"/>
                  </a:ext>
                </a:extLst>
              </p:cNvPr>
              <p:cNvGrpSpPr/>
              <p:nvPr/>
            </p:nvGrpSpPr>
            <p:grpSpPr>
              <a:xfrm>
                <a:off x="7218229" y="4407454"/>
                <a:ext cx="493793" cy="551924"/>
                <a:chOff x="7218229" y="4407454"/>
                <a:chExt cx="493793" cy="551924"/>
              </a:xfrm>
            </p:grpSpPr>
            <p:sp>
              <p:nvSpPr>
                <p:cNvPr id="236" name="Line 49">
                  <a:extLst>
                    <a:ext uri="{FF2B5EF4-FFF2-40B4-BE49-F238E27FC236}">
                      <a16:creationId xmlns:a16="http://schemas.microsoft.com/office/drawing/2014/main" id="{E25CD91E-CFA1-9F45-A5EC-26EFB20E17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7401758" y="4239435"/>
                  <a:ext cx="471" cy="36753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B261E35C-ADA1-BD46-9B98-4EF785F645D1}"/>
                    </a:ext>
                  </a:extLst>
                </p:cNvPr>
                <p:cNvGrpSpPr/>
                <p:nvPr/>
              </p:nvGrpSpPr>
              <p:grpSpPr>
                <a:xfrm>
                  <a:off x="7436983" y="4407454"/>
                  <a:ext cx="275039" cy="551924"/>
                  <a:chOff x="1501736" y="5862599"/>
                  <a:chExt cx="275039" cy="551924"/>
                </a:xfrm>
              </p:grpSpPr>
              <p:sp>
                <p:nvSpPr>
                  <p:cNvPr id="238" name="Line 42">
                    <a:extLst>
                      <a:ext uri="{FF2B5EF4-FFF2-40B4-BE49-F238E27FC236}">
                        <a16:creationId xmlns:a16="http://schemas.microsoft.com/office/drawing/2014/main" id="{9EB2EDD4-0C65-924E-B723-24EEF057E6D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01736" y="6253404"/>
                    <a:ext cx="275039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239" name="Line 42">
                    <a:extLst>
                      <a:ext uri="{FF2B5EF4-FFF2-40B4-BE49-F238E27FC236}">
                        <a16:creationId xmlns:a16="http://schemas.microsoft.com/office/drawing/2014/main" id="{CAA5EC54-CC0D-1B44-8BA6-FC0E15E080F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547633" y="6333444"/>
                    <a:ext cx="183244" cy="519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240" name="Line 42">
                    <a:extLst>
                      <a:ext uri="{FF2B5EF4-FFF2-40B4-BE49-F238E27FC236}">
                        <a16:creationId xmlns:a16="http://schemas.microsoft.com/office/drawing/2014/main" id="{582F2689-2E1B-8C4D-9200-D3479F60C6D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642698" y="5862599"/>
                    <a:ext cx="0" cy="382775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241" name="Line 42">
                    <a:extLst>
                      <a:ext uri="{FF2B5EF4-FFF2-40B4-BE49-F238E27FC236}">
                        <a16:creationId xmlns:a16="http://schemas.microsoft.com/office/drawing/2014/main" id="{09B3154F-41DB-F440-8F5D-FE619ABB8E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00884" y="6414004"/>
                    <a:ext cx="76742" cy="519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</p:grpSp>
        </p:grpSp>
        <p:sp>
          <p:nvSpPr>
            <p:cNvPr id="233" name="Triangle 232">
              <a:extLst>
                <a:ext uri="{FF2B5EF4-FFF2-40B4-BE49-F238E27FC236}">
                  <a16:creationId xmlns:a16="http://schemas.microsoft.com/office/drawing/2014/main" id="{8C3ECB16-9D0E-374F-AC11-6301A1228F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02680" y="4177076"/>
              <a:ext cx="457200" cy="457200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08BAA6BD-34C7-B24E-AF88-F907CA43CC50}"/>
              </a:ext>
            </a:extLst>
          </p:cNvPr>
          <p:cNvGrpSpPr/>
          <p:nvPr/>
        </p:nvGrpSpPr>
        <p:grpSpPr>
          <a:xfrm>
            <a:off x="8331634" y="3233002"/>
            <a:ext cx="1667477" cy="1595222"/>
            <a:chOff x="6934587" y="2333701"/>
            <a:chExt cx="1667477" cy="1595222"/>
          </a:xfrm>
        </p:grpSpPr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B6BC9A89-645D-8E47-8F40-F2D4E2B5F5E4}"/>
                </a:ext>
              </a:extLst>
            </p:cNvPr>
            <p:cNvGrpSpPr/>
            <p:nvPr/>
          </p:nvGrpSpPr>
          <p:grpSpPr>
            <a:xfrm>
              <a:off x="7194249" y="2659203"/>
              <a:ext cx="1150178" cy="993132"/>
              <a:chOff x="7342171" y="2376810"/>
              <a:chExt cx="1150178" cy="993132"/>
            </a:xfrm>
          </p:grpSpPr>
          <p:cxnSp>
            <p:nvCxnSpPr>
              <p:cNvPr id="370" name="Straight Arrow Connector 369">
                <a:extLst>
                  <a:ext uri="{FF2B5EF4-FFF2-40B4-BE49-F238E27FC236}">
                    <a16:creationId xmlns:a16="http://schemas.microsoft.com/office/drawing/2014/main" id="{D2374FC1-6D08-534B-8C05-3063F29691A3}"/>
                  </a:ext>
                </a:extLst>
              </p:cNvPr>
              <p:cNvCxnSpPr/>
              <p:nvPr/>
            </p:nvCxnSpPr>
            <p:spPr>
              <a:xfrm>
                <a:off x="7917259" y="3032274"/>
                <a:ext cx="575090" cy="33766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Arrow Connector 370">
                <a:extLst>
                  <a:ext uri="{FF2B5EF4-FFF2-40B4-BE49-F238E27FC236}">
                    <a16:creationId xmlns:a16="http://schemas.microsoft.com/office/drawing/2014/main" id="{7878F08A-694E-0042-A128-E45B08053A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42171" y="3031766"/>
                <a:ext cx="575088" cy="33817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Arrow Connector 371">
                <a:extLst>
                  <a:ext uri="{FF2B5EF4-FFF2-40B4-BE49-F238E27FC236}">
                    <a16:creationId xmlns:a16="http://schemas.microsoft.com/office/drawing/2014/main" id="{C4EB6010-F8F8-2D4C-AB4D-0FC4F2686A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17259" y="2376810"/>
                <a:ext cx="90" cy="65495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574B8DA1-7E55-2A4E-AEEF-C9E7A55C64BA}"/>
                    </a:ext>
                  </a:extLst>
                </p:cNvPr>
                <p:cNvSpPr txBox="1"/>
                <p:nvPr/>
              </p:nvSpPr>
              <p:spPr>
                <a:xfrm>
                  <a:off x="7565659" y="2333701"/>
                  <a:ext cx="40735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𝐴𝑁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0" name="TextBox 759">
                  <a:extLst>
                    <a:ext uri="{FF2B5EF4-FFF2-40B4-BE49-F238E27FC236}">
                      <a16:creationId xmlns:a16="http://schemas.microsoft.com/office/drawing/2014/main" id="{78CA356E-F0B7-D14E-BE85-CF4AD17D98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5659" y="2333701"/>
                  <a:ext cx="407356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2121" r="-303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C32E21C-AB2A-4D4E-AA70-3EFFEA00CCC7}"/>
                    </a:ext>
                  </a:extLst>
                </p:cNvPr>
                <p:cNvSpPr txBox="1"/>
                <p:nvPr/>
              </p:nvSpPr>
              <p:spPr>
                <a:xfrm>
                  <a:off x="6934587" y="3651439"/>
                  <a:ext cx="4204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𝐵𝑁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1" name="TextBox 760">
                  <a:extLst>
                    <a:ext uri="{FF2B5EF4-FFF2-40B4-BE49-F238E27FC236}">
                      <a16:creationId xmlns:a16="http://schemas.microsoft.com/office/drawing/2014/main" id="{58846BCC-3639-CB4C-A3E8-C8B3029F18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587" y="3651439"/>
                  <a:ext cx="42043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1765" r="-2941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36ECB855-B140-6541-8F60-7544667D0B67}"/>
                    </a:ext>
                  </a:extLst>
                </p:cNvPr>
                <p:cNvSpPr txBox="1"/>
                <p:nvPr/>
              </p:nvSpPr>
              <p:spPr>
                <a:xfrm>
                  <a:off x="8192849" y="3651924"/>
                  <a:ext cx="4092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𝐶𝑁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0" name="TextBox 769">
                  <a:extLst>
                    <a:ext uri="{FF2B5EF4-FFF2-40B4-BE49-F238E27FC236}">
                      <a16:creationId xmlns:a16="http://schemas.microsoft.com/office/drawing/2014/main" id="{A5FFC38D-73F1-474C-8B64-6A3DC56118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2849" y="3651924"/>
                  <a:ext cx="40921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1765" r="-2941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1E174EEB-A0C9-6840-8BA9-B265759B007D}"/>
              </a:ext>
            </a:extLst>
          </p:cNvPr>
          <p:cNvGrpSpPr/>
          <p:nvPr/>
        </p:nvGrpSpPr>
        <p:grpSpPr>
          <a:xfrm>
            <a:off x="10978801" y="3598999"/>
            <a:ext cx="1091106" cy="1074818"/>
            <a:chOff x="9932321" y="2938599"/>
            <a:chExt cx="1091106" cy="10748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4" name="TextBox 373">
                  <a:extLst>
                    <a:ext uri="{FF2B5EF4-FFF2-40B4-BE49-F238E27FC236}">
                      <a16:creationId xmlns:a16="http://schemas.microsoft.com/office/drawing/2014/main" id="{C1213944-8FCA-8C42-BF3B-A1D5C382CF9D}"/>
                    </a:ext>
                  </a:extLst>
                </p:cNvPr>
                <p:cNvSpPr txBox="1"/>
                <p:nvPr/>
              </p:nvSpPr>
              <p:spPr>
                <a:xfrm>
                  <a:off x="10636077" y="3365086"/>
                  <a:ext cx="3873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7" name="TextBox 776">
                  <a:extLst>
                    <a:ext uri="{FF2B5EF4-FFF2-40B4-BE49-F238E27FC236}">
                      <a16:creationId xmlns:a16="http://schemas.microsoft.com/office/drawing/2014/main" id="{7892CF3F-B13C-E14D-83DE-CB51F400D4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6077" y="3365086"/>
                  <a:ext cx="38735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2903" r="-322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9343918A-B2B9-AD4B-9B88-B243067FAA02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9932321" y="3089656"/>
              <a:ext cx="661900" cy="773286"/>
              <a:chOff x="10073098" y="3077300"/>
              <a:chExt cx="413471" cy="483051"/>
            </a:xfrm>
          </p:grpSpPr>
          <p:cxnSp>
            <p:nvCxnSpPr>
              <p:cNvPr id="378" name="Straight Arrow Connector 377">
                <a:extLst>
                  <a:ext uri="{FF2B5EF4-FFF2-40B4-BE49-F238E27FC236}">
                    <a16:creationId xmlns:a16="http://schemas.microsoft.com/office/drawing/2014/main" id="{23DB270A-3CA2-C640-B403-AF1985DAD7CA}"/>
                  </a:ext>
                </a:extLst>
              </p:cNvPr>
              <p:cNvCxnSpPr/>
              <p:nvPr/>
            </p:nvCxnSpPr>
            <p:spPr>
              <a:xfrm>
                <a:off x="10074665" y="3077300"/>
                <a:ext cx="411904" cy="241852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Arrow Connector 378">
                <a:extLst>
                  <a:ext uri="{FF2B5EF4-FFF2-40B4-BE49-F238E27FC236}">
                    <a16:creationId xmlns:a16="http://schemas.microsoft.com/office/drawing/2014/main" id="{B3698E54-11C1-F247-9C3B-C2E0719B41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73098" y="3318135"/>
                <a:ext cx="411903" cy="242216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Arrow Connector 379">
                <a:extLst>
                  <a:ext uri="{FF2B5EF4-FFF2-40B4-BE49-F238E27FC236}">
                    <a16:creationId xmlns:a16="http://schemas.microsoft.com/office/drawing/2014/main" id="{21DF0EA8-0717-0147-9CDE-AE4F55B558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74602" y="3081059"/>
                <a:ext cx="64" cy="469108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6" name="TextBox 375">
                  <a:extLst>
                    <a:ext uri="{FF2B5EF4-FFF2-40B4-BE49-F238E27FC236}">
                      <a16:creationId xmlns:a16="http://schemas.microsoft.com/office/drawing/2014/main" id="{9E2EB0B7-BE36-0E40-8882-CE7B71E8B9D5}"/>
                    </a:ext>
                  </a:extLst>
                </p:cNvPr>
                <p:cNvSpPr txBox="1"/>
                <p:nvPr/>
              </p:nvSpPr>
              <p:spPr>
                <a:xfrm>
                  <a:off x="9980954" y="3736418"/>
                  <a:ext cx="3673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9" name="TextBox 778">
                  <a:extLst>
                    <a:ext uri="{FF2B5EF4-FFF2-40B4-BE49-F238E27FC236}">
                      <a16:creationId xmlns:a16="http://schemas.microsoft.com/office/drawing/2014/main" id="{88E55427-F4D7-9741-9C6A-A66DDBBC2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0954" y="3736418"/>
                  <a:ext cx="367345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290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7" name="TextBox 376">
                  <a:extLst>
                    <a:ext uri="{FF2B5EF4-FFF2-40B4-BE49-F238E27FC236}">
                      <a16:creationId xmlns:a16="http://schemas.microsoft.com/office/drawing/2014/main" id="{93772CE0-9E3A-0C49-BC63-D2DE7424172A}"/>
                    </a:ext>
                  </a:extLst>
                </p:cNvPr>
                <p:cNvSpPr txBox="1"/>
                <p:nvPr/>
              </p:nvSpPr>
              <p:spPr>
                <a:xfrm>
                  <a:off x="10000832" y="2938599"/>
                  <a:ext cx="3474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0" name="TextBox 779">
                  <a:extLst>
                    <a:ext uri="{FF2B5EF4-FFF2-40B4-BE49-F238E27FC236}">
                      <a16:creationId xmlns:a16="http://schemas.microsoft.com/office/drawing/2014/main" id="{4BFC6AB8-7231-AE41-B245-B8E9D49B90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0832" y="2938599"/>
                  <a:ext cx="347467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3793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C39009D2-9845-5043-9B53-732E5BA7605F}"/>
              </a:ext>
            </a:extLst>
          </p:cNvPr>
          <p:cNvGrpSpPr/>
          <p:nvPr/>
        </p:nvGrpSpPr>
        <p:grpSpPr>
          <a:xfrm>
            <a:off x="5438306" y="1645521"/>
            <a:ext cx="240924" cy="4318473"/>
            <a:chOff x="5438306" y="1645521"/>
            <a:chExt cx="240924" cy="4318473"/>
          </a:xfrm>
        </p:grpSpPr>
        <p:sp>
          <p:nvSpPr>
            <p:cNvPr id="205" name="Line 9">
              <a:extLst>
                <a:ext uri="{FF2B5EF4-FFF2-40B4-BE49-F238E27FC236}">
                  <a16:creationId xmlns:a16="http://schemas.microsoft.com/office/drawing/2014/main" id="{4D22927B-B6EB-6D43-A641-62E575A552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38306" y="2014400"/>
              <a:ext cx="473" cy="164897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dirty="0"/>
            </a:p>
          </p:txBody>
        </p:sp>
        <p:sp>
          <p:nvSpPr>
            <p:cNvPr id="224" name="Line 9">
              <a:extLst>
                <a:ext uri="{FF2B5EF4-FFF2-40B4-BE49-F238E27FC236}">
                  <a16:creationId xmlns:a16="http://schemas.microsoft.com/office/drawing/2014/main" id="{6946F388-580B-9545-8C26-D59F5F5481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40335" y="3995549"/>
              <a:ext cx="473" cy="164897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dirty="0"/>
            </a:p>
          </p:txBody>
        </p:sp>
        <p:sp>
          <p:nvSpPr>
            <p:cNvPr id="226" name="Line 9">
              <a:extLst>
                <a:ext uri="{FF2B5EF4-FFF2-40B4-BE49-F238E27FC236}">
                  <a16:creationId xmlns:a16="http://schemas.microsoft.com/office/drawing/2014/main" id="{B71D73C2-27E4-BA4C-A7EF-AA996B0199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75494" y="1645521"/>
              <a:ext cx="3736" cy="431847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dirty="0"/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E3B063D8-3977-7C80-D97C-1553CD5008F7}"/>
              </a:ext>
            </a:extLst>
          </p:cNvPr>
          <p:cNvGrpSpPr/>
          <p:nvPr/>
        </p:nvGrpSpPr>
        <p:grpSpPr>
          <a:xfrm>
            <a:off x="8342493" y="1128167"/>
            <a:ext cx="3592726" cy="1843928"/>
            <a:chOff x="8342493" y="1128167"/>
            <a:chExt cx="3592726" cy="1843928"/>
          </a:xfrm>
        </p:grpSpPr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C6644C03-AD53-E044-94CD-51CF64B7CFB9}"/>
                </a:ext>
              </a:extLst>
            </p:cNvPr>
            <p:cNvGrpSpPr/>
            <p:nvPr/>
          </p:nvGrpSpPr>
          <p:grpSpPr>
            <a:xfrm>
              <a:off x="8342493" y="1128167"/>
              <a:ext cx="3592726" cy="1843928"/>
              <a:chOff x="8126521" y="910267"/>
              <a:chExt cx="3592726" cy="1843928"/>
            </a:xfrm>
          </p:grpSpPr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E487FDDC-8E5C-974D-BF21-98254F07E261}"/>
                  </a:ext>
                </a:extLst>
              </p:cNvPr>
              <p:cNvGrpSpPr/>
              <p:nvPr/>
            </p:nvGrpSpPr>
            <p:grpSpPr>
              <a:xfrm>
                <a:off x="8346384" y="1049665"/>
                <a:ext cx="3114897" cy="1536247"/>
                <a:chOff x="8751280" y="1049665"/>
                <a:chExt cx="3114897" cy="1536247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37BD48AE-11BF-414F-97F8-4CB4E212E582}"/>
                    </a:ext>
                  </a:extLst>
                </p:cNvPr>
                <p:cNvGrpSpPr/>
                <p:nvPr/>
              </p:nvGrpSpPr>
              <p:grpSpPr>
                <a:xfrm>
                  <a:off x="8751280" y="1061014"/>
                  <a:ext cx="1441656" cy="1524898"/>
                  <a:chOff x="2178843" y="1986787"/>
                  <a:chExt cx="2179441" cy="2485202"/>
                </a:xfrm>
              </p:grpSpPr>
              <p:grpSp>
                <p:nvGrpSpPr>
                  <p:cNvPr id="315" name="Group 314">
                    <a:extLst>
                      <a:ext uri="{FF2B5EF4-FFF2-40B4-BE49-F238E27FC236}">
                        <a16:creationId xmlns:a16="http://schemas.microsoft.com/office/drawing/2014/main" id="{5E962E2B-6DA0-C840-A16E-C619411B0F9B}"/>
                      </a:ext>
                    </a:extLst>
                  </p:cNvPr>
                  <p:cNvGrpSpPr/>
                  <p:nvPr/>
                </p:nvGrpSpPr>
                <p:grpSpPr>
                  <a:xfrm>
                    <a:off x="2526103" y="3245696"/>
                    <a:ext cx="1008674" cy="564477"/>
                    <a:chOff x="2526103" y="3245696"/>
                    <a:chExt cx="1008674" cy="564477"/>
                  </a:xfrm>
                </p:grpSpPr>
                <p:grpSp>
                  <p:nvGrpSpPr>
                    <p:cNvPr id="351" name="Group 19">
                      <a:extLst>
                        <a:ext uri="{FF2B5EF4-FFF2-40B4-BE49-F238E27FC236}">
                          <a16:creationId xmlns:a16="http://schemas.microsoft.com/office/drawing/2014/main" id="{C5D1778B-A934-7342-A75D-9A86D7A0A9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3816792">
                      <a:off x="2731396" y="3586951"/>
                      <a:ext cx="107772" cy="140929"/>
                      <a:chOff x="2292" y="1439"/>
                      <a:chExt cx="165" cy="330"/>
                    </a:xfrm>
                  </p:grpSpPr>
                  <p:sp>
                    <p:nvSpPr>
                      <p:cNvPr id="363" name="Arc 20">
                        <a:extLst>
                          <a:ext uri="{FF2B5EF4-FFF2-40B4-BE49-F238E27FC236}">
                            <a16:creationId xmlns:a16="http://schemas.microsoft.com/office/drawing/2014/main" id="{D2099C5B-CD59-CB42-987D-30EAC6579FD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439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64" name="Arc 21">
                        <a:extLst>
                          <a:ext uri="{FF2B5EF4-FFF2-40B4-BE49-F238E27FC236}">
                            <a16:creationId xmlns:a16="http://schemas.microsoft.com/office/drawing/2014/main" id="{0340DA8F-DF89-EE48-8708-5AFEDA20CB3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604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352" name="Group 22">
                      <a:extLst>
                        <a:ext uri="{FF2B5EF4-FFF2-40B4-BE49-F238E27FC236}">
                          <a16:creationId xmlns:a16="http://schemas.microsoft.com/office/drawing/2014/main" id="{CF1CEB00-F013-F24A-B0E9-FCD8BDA0C2D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3816792">
                      <a:off x="2840274" y="3496710"/>
                      <a:ext cx="107772" cy="140069"/>
                      <a:chOff x="2292" y="1768"/>
                      <a:chExt cx="165" cy="330"/>
                    </a:xfrm>
                  </p:grpSpPr>
                  <p:sp>
                    <p:nvSpPr>
                      <p:cNvPr id="361" name="Arc 23">
                        <a:extLst>
                          <a:ext uri="{FF2B5EF4-FFF2-40B4-BE49-F238E27FC236}">
                            <a16:creationId xmlns:a16="http://schemas.microsoft.com/office/drawing/2014/main" id="{D98B55F1-4AE5-7E4F-8F32-14D5E4DA2BA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768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62" name="Arc 24">
                        <a:extLst>
                          <a:ext uri="{FF2B5EF4-FFF2-40B4-BE49-F238E27FC236}">
                            <a16:creationId xmlns:a16="http://schemas.microsoft.com/office/drawing/2014/main" id="{323C0E1D-0183-8244-9960-325B1B4E7F5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933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353" name="Group 25">
                      <a:extLst>
                        <a:ext uri="{FF2B5EF4-FFF2-40B4-BE49-F238E27FC236}">
                          <a16:creationId xmlns:a16="http://schemas.microsoft.com/office/drawing/2014/main" id="{67211F88-0D94-914F-9669-A9EDED534DC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3816792">
                      <a:off x="2947931" y="3408038"/>
                      <a:ext cx="107772" cy="140929"/>
                      <a:chOff x="2292" y="2096"/>
                      <a:chExt cx="165" cy="330"/>
                    </a:xfrm>
                  </p:grpSpPr>
                  <p:sp>
                    <p:nvSpPr>
                      <p:cNvPr id="359" name="Arc 26">
                        <a:extLst>
                          <a:ext uri="{FF2B5EF4-FFF2-40B4-BE49-F238E27FC236}">
                            <a16:creationId xmlns:a16="http://schemas.microsoft.com/office/drawing/2014/main" id="{A6007E08-E20C-A94F-9C2E-27421F3F6B1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096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60" name="Arc 27">
                        <a:extLst>
                          <a:ext uri="{FF2B5EF4-FFF2-40B4-BE49-F238E27FC236}">
                            <a16:creationId xmlns:a16="http://schemas.microsoft.com/office/drawing/2014/main" id="{F38D41E5-E1B2-A044-8E5A-F03239AF884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261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354" name="Group 28">
                      <a:extLst>
                        <a:ext uri="{FF2B5EF4-FFF2-40B4-BE49-F238E27FC236}">
                          <a16:creationId xmlns:a16="http://schemas.microsoft.com/office/drawing/2014/main" id="{7AB4342C-286B-2449-AE6A-BB2AAAC580B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13816792">
                      <a:off x="3055772" y="3318520"/>
                      <a:ext cx="107772" cy="140929"/>
                      <a:chOff x="2292" y="2425"/>
                      <a:chExt cx="165" cy="330"/>
                    </a:xfrm>
                  </p:grpSpPr>
                  <p:sp>
                    <p:nvSpPr>
                      <p:cNvPr id="357" name="Arc 29">
                        <a:extLst>
                          <a:ext uri="{FF2B5EF4-FFF2-40B4-BE49-F238E27FC236}">
                            <a16:creationId xmlns:a16="http://schemas.microsoft.com/office/drawing/2014/main" id="{ADDE4851-3A0B-5D4C-9867-260C6B2C10D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425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58" name="Arc 30">
                        <a:extLst>
                          <a:ext uri="{FF2B5EF4-FFF2-40B4-BE49-F238E27FC236}">
                            <a16:creationId xmlns:a16="http://schemas.microsoft.com/office/drawing/2014/main" id="{F61D3FAE-B357-EA43-8C41-4E35FF6B2F1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590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sp>
                  <p:nvSpPr>
                    <p:cNvPr id="355" name="Line 31">
                      <a:extLst>
                        <a:ext uri="{FF2B5EF4-FFF2-40B4-BE49-F238E27FC236}">
                          <a16:creationId xmlns:a16="http://schemas.microsoft.com/office/drawing/2014/main" id="{B9B7F045-9238-BF4E-9D51-38973F6AA9E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3816792" flipV="1">
                      <a:off x="2657577" y="3676975"/>
                      <a:ext cx="1724" cy="26467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356" name="Line 32">
                      <a:extLst>
                        <a:ext uri="{FF2B5EF4-FFF2-40B4-BE49-F238E27FC236}">
                          <a16:creationId xmlns:a16="http://schemas.microsoft.com/office/drawing/2014/main" id="{2406B6C7-1CB2-474A-BAE3-6CB5B54A9C2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3816792" flipV="1">
                      <a:off x="3337991" y="3049772"/>
                      <a:ext cx="862" cy="39271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sp>
                <p:nvSpPr>
                  <p:cNvPr id="316" name="Line 46">
                    <a:extLst>
                      <a:ext uri="{FF2B5EF4-FFF2-40B4-BE49-F238E27FC236}">
                        <a16:creationId xmlns:a16="http://schemas.microsoft.com/office/drawing/2014/main" id="{B2E99EA9-FE6A-714A-9B32-7907C00AAE2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7847228" flipV="1">
                    <a:off x="4280298" y="3725467"/>
                    <a:ext cx="2381" cy="15359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17" name="Line 47">
                    <a:extLst>
                      <a:ext uri="{FF2B5EF4-FFF2-40B4-BE49-F238E27FC236}">
                        <a16:creationId xmlns:a16="http://schemas.microsoft.com/office/drawing/2014/main" id="{DE2C415F-C3AD-0941-936C-162F8CB593F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7847228" flipV="1">
                    <a:off x="3648077" y="3061098"/>
                    <a:ext cx="0" cy="394097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318" name="Group 317">
                    <a:extLst>
                      <a:ext uri="{FF2B5EF4-FFF2-40B4-BE49-F238E27FC236}">
                        <a16:creationId xmlns:a16="http://schemas.microsoft.com/office/drawing/2014/main" id="{4DC9212E-DFE5-5842-9D17-D7A7AAFBD9F8}"/>
                      </a:ext>
                    </a:extLst>
                  </p:cNvPr>
                  <p:cNvGrpSpPr/>
                  <p:nvPr/>
                </p:nvGrpSpPr>
                <p:grpSpPr>
                  <a:xfrm>
                    <a:off x="3752059" y="3400426"/>
                    <a:ext cx="460771" cy="382190"/>
                    <a:chOff x="3745709" y="3419476"/>
                    <a:chExt cx="460771" cy="382190"/>
                  </a:xfrm>
                </p:grpSpPr>
                <p:grpSp>
                  <p:nvGrpSpPr>
                    <p:cNvPr id="339" name="Group 34">
                      <a:extLst>
                        <a:ext uri="{FF2B5EF4-FFF2-40B4-BE49-F238E27FC236}">
                          <a16:creationId xmlns:a16="http://schemas.microsoft.com/office/drawing/2014/main" id="{F313E306-6839-C341-8052-20B56F58AA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7847228">
                      <a:off x="4081464" y="3676651"/>
                      <a:ext cx="108347" cy="141684"/>
                      <a:chOff x="2292" y="1439"/>
                      <a:chExt cx="165" cy="330"/>
                    </a:xfrm>
                  </p:grpSpPr>
                  <p:sp>
                    <p:nvSpPr>
                      <p:cNvPr id="349" name="Arc 35">
                        <a:extLst>
                          <a:ext uri="{FF2B5EF4-FFF2-40B4-BE49-F238E27FC236}">
                            <a16:creationId xmlns:a16="http://schemas.microsoft.com/office/drawing/2014/main" id="{B8D30A61-BB11-AE4A-B4EF-9AE7D3F4E91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439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50" name="Arc 36">
                        <a:extLst>
                          <a:ext uri="{FF2B5EF4-FFF2-40B4-BE49-F238E27FC236}">
                            <a16:creationId xmlns:a16="http://schemas.microsoft.com/office/drawing/2014/main" id="{64C4CCEC-3748-C840-8A84-8C50924B165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604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340" name="Group 37">
                      <a:extLst>
                        <a:ext uri="{FF2B5EF4-FFF2-40B4-BE49-F238E27FC236}">
                          <a16:creationId xmlns:a16="http://schemas.microsoft.com/office/drawing/2014/main" id="{9C8C688A-F2D8-A94B-8CCC-A107CC3627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7847228">
                      <a:off x="3974308" y="3584973"/>
                      <a:ext cx="107156" cy="140494"/>
                      <a:chOff x="2292" y="1768"/>
                      <a:chExt cx="165" cy="330"/>
                    </a:xfrm>
                  </p:grpSpPr>
                  <p:sp>
                    <p:nvSpPr>
                      <p:cNvPr id="347" name="Arc 38">
                        <a:extLst>
                          <a:ext uri="{FF2B5EF4-FFF2-40B4-BE49-F238E27FC236}">
                            <a16:creationId xmlns:a16="http://schemas.microsoft.com/office/drawing/2014/main" id="{E5006805-EAD8-464B-86B6-265C744D509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768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48" name="Arc 39">
                        <a:extLst>
                          <a:ext uri="{FF2B5EF4-FFF2-40B4-BE49-F238E27FC236}">
                            <a16:creationId xmlns:a16="http://schemas.microsoft.com/office/drawing/2014/main" id="{AC870CAF-1033-244F-88A0-113856AB129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933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341" name="Group 40">
                      <a:extLst>
                        <a:ext uri="{FF2B5EF4-FFF2-40B4-BE49-F238E27FC236}">
                          <a16:creationId xmlns:a16="http://schemas.microsoft.com/office/drawing/2014/main" id="{F1AC2E7E-066A-BC4C-B7E1-0A6C3708CD3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7847228">
                      <a:off x="3869533" y="3493295"/>
                      <a:ext cx="107156" cy="141684"/>
                      <a:chOff x="2292" y="2096"/>
                      <a:chExt cx="165" cy="330"/>
                    </a:xfrm>
                  </p:grpSpPr>
                  <p:sp>
                    <p:nvSpPr>
                      <p:cNvPr id="345" name="Arc 41">
                        <a:extLst>
                          <a:ext uri="{FF2B5EF4-FFF2-40B4-BE49-F238E27FC236}">
                            <a16:creationId xmlns:a16="http://schemas.microsoft.com/office/drawing/2014/main" id="{0BB9D1D7-17CE-164E-BFD3-1BD3A278809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096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46" name="Arc 42">
                        <a:extLst>
                          <a:ext uri="{FF2B5EF4-FFF2-40B4-BE49-F238E27FC236}">
                            <a16:creationId xmlns:a16="http://schemas.microsoft.com/office/drawing/2014/main" id="{B5D1E573-9434-7842-9E01-52CE116BCFE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261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342" name="Group 43">
                      <a:extLst>
                        <a:ext uri="{FF2B5EF4-FFF2-40B4-BE49-F238E27FC236}">
                          <a16:creationId xmlns:a16="http://schemas.microsoft.com/office/drawing/2014/main" id="{5C4193D5-71EC-F644-A373-DB9F9640700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rot="7847228">
                      <a:off x="3762377" y="3402808"/>
                      <a:ext cx="108347" cy="141684"/>
                      <a:chOff x="2292" y="2425"/>
                      <a:chExt cx="165" cy="330"/>
                    </a:xfrm>
                  </p:grpSpPr>
                  <p:sp>
                    <p:nvSpPr>
                      <p:cNvPr id="343" name="Arc 44">
                        <a:extLst>
                          <a:ext uri="{FF2B5EF4-FFF2-40B4-BE49-F238E27FC236}">
                            <a16:creationId xmlns:a16="http://schemas.microsoft.com/office/drawing/2014/main" id="{15825AC9-F05E-8F43-89B2-DE50326ED60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425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44" name="Arc 45">
                        <a:extLst>
                          <a:ext uri="{FF2B5EF4-FFF2-40B4-BE49-F238E27FC236}">
                            <a16:creationId xmlns:a16="http://schemas.microsoft.com/office/drawing/2014/main" id="{FA29B3BC-EA59-DB47-BAC0-3013D6F813B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590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</p:grpSp>
              <p:sp>
                <p:nvSpPr>
                  <p:cNvPr id="319" name="Line 49">
                    <a:extLst>
                      <a:ext uri="{FF2B5EF4-FFF2-40B4-BE49-F238E27FC236}">
                        <a16:creationId xmlns:a16="http://schemas.microsoft.com/office/drawing/2014/main" id="{A9C8D6C3-5E68-FF4E-9350-6740D2E9864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178843" y="1986787"/>
                    <a:ext cx="1334691" cy="513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20" name="Line 50">
                    <a:extLst>
                      <a:ext uri="{FF2B5EF4-FFF2-40B4-BE49-F238E27FC236}">
                        <a16:creationId xmlns:a16="http://schemas.microsoft.com/office/drawing/2014/main" id="{900CE7AE-A75E-3E4B-A396-B3A8BE05228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178844" y="4458493"/>
                    <a:ext cx="2149077" cy="1347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21" name="Line 51">
                    <a:extLst>
                      <a:ext uri="{FF2B5EF4-FFF2-40B4-BE49-F238E27FC236}">
                        <a16:creationId xmlns:a16="http://schemas.microsoft.com/office/drawing/2014/main" id="{9FD1D767-857A-6947-B534-B96E4FDE243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62226" y="3881439"/>
                    <a:ext cx="0" cy="26908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22" name="Line 52">
                    <a:extLst>
                      <a:ext uri="{FF2B5EF4-FFF2-40B4-BE49-F238E27FC236}">
                        <a16:creationId xmlns:a16="http://schemas.microsoft.com/office/drawing/2014/main" id="{BC24CB7E-BEC7-DD40-8368-80471E90EB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178845" y="4148139"/>
                    <a:ext cx="400050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23" name="Line 53">
                    <a:extLst>
                      <a:ext uri="{FF2B5EF4-FFF2-40B4-BE49-F238E27FC236}">
                        <a16:creationId xmlns:a16="http://schemas.microsoft.com/office/drawing/2014/main" id="{67CCF1FE-9BE1-C040-92E5-34FD99675B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329907" y="3839767"/>
                    <a:ext cx="0" cy="63222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324" name="Group 323">
                    <a:extLst>
                      <a:ext uri="{FF2B5EF4-FFF2-40B4-BE49-F238E27FC236}">
                        <a16:creationId xmlns:a16="http://schemas.microsoft.com/office/drawing/2014/main" id="{B67BBFEA-777D-9A49-ACBC-7D216FAB8381}"/>
                      </a:ext>
                    </a:extLst>
                  </p:cNvPr>
                  <p:cNvGrpSpPr/>
                  <p:nvPr/>
                </p:nvGrpSpPr>
                <p:grpSpPr>
                  <a:xfrm>
                    <a:off x="3478613" y="2185988"/>
                    <a:ext cx="108347" cy="560784"/>
                    <a:chOff x="3494488" y="2185988"/>
                    <a:chExt cx="108347" cy="560784"/>
                  </a:xfrm>
                </p:grpSpPr>
                <p:grpSp>
                  <p:nvGrpSpPr>
                    <p:cNvPr id="327" name="Group 3">
                      <a:extLst>
                        <a:ext uri="{FF2B5EF4-FFF2-40B4-BE49-F238E27FC236}">
                          <a16:creationId xmlns:a16="http://schemas.microsoft.com/office/drawing/2014/main" id="{7E2A82A4-3D9F-B248-81CD-09EDD03EAC6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94488" y="2185988"/>
                      <a:ext cx="108347" cy="140494"/>
                      <a:chOff x="2292" y="1439"/>
                      <a:chExt cx="165" cy="330"/>
                    </a:xfrm>
                  </p:grpSpPr>
                  <p:sp>
                    <p:nvSpPr>
                      <p:cNvPr id="337" name="Arc 4">
                        <a:extLst>
                          <a:ext uri="{FF2B5EF4-FFF2-40B4-BE49-F238E27FC236}">
                            <a16:creationId xmlns:a16="http://schemas.microsoft.com/office/drawing/2014/main" id="{F279C062-E46F-7042-AF0B-5EC7410320F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439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38" name="Arc 5">
                        <a:extLst>
                          <a:ext uri="{FF2B5EF4-FFF2-40B4-BE49-F238E27FC236}">
                            <a16:creationId xmlns:a16="http://schemas.microsoft.com/office/drawing/2014/main" id="{802152D4-6FAE-6C43-8EED-D95A4188C95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604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328" name="Group 6">
                      <a:extLst>
                        <a:ext uri="{FF2B5EF4-FFF2-40B4-BE49-F238E27FC236}">
                          <a16:creationId xmlns:a16="http://schemas.microsoft.com/office/drawing/2014/main" id="{FDD7A2E7-A1BE-B54D-A13D-05AFE14745B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94488" y="2326482"/>
                      <a:ext cx="108347" cy="140494"/>
                      <a:chOff x="2292" y="1768"/>
                      <a:chExt cx="165" cy="330"/>
                    </a:xfrm>
                  </p:grpSpPr>
                  <p:sp>
                    <p:nvSpPr>
                      <p:cNvPr id="335" name="Arc 7">
                        <a:extLst>
                          <a:ext uri="{FF2B5EF4-FFF2-40B4-BE49-F238E27FC236}">
                            <a16:creationId xmlns:a16="http://schemas.microsoft.com/office/drawing/2014/main" id="{6260F31B-7F8B-4F4B-B8A0-5904F46DAD8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768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36" name="Arc 8">
                        <a:extLst>
                          <a:ext uri="{FF2B5EF4-FFF2-40B4-BE49-F238E27FC236}">
                            <a16:creationId xmlns:a16="http://schemas.microsoft.com/office/drawing/2014/main" id="{9A146E38-0988-EA4D-A532-FE0480C25BF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1933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329" name="Group 9">
                      <a:extLst>
                        <a:ext uri="{FF2B5EF4-FFF2-40B4-BE49-F238E27FC236}">
                          <a16:creationId xmlns:a16="http://schemas.microsoft.com/office/drawing/2014/main" id="{33513B67-1388-C142-835D-73B1B7E9242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94488" y="2465785"/>
                      <a:ext cx="108347" cy="140494"/>
                      <a:chOff x="2292" y="2096"/>
                      <a:chExt cx="165" cy="330"/>
                    </a:xfrm>
                  </p:grpSpPr>
                  <p:sp>
                    <p:nvSpPr>
                      <p:cNvPr id="333" name="Arc 10">
                        <a:extLst>
                          <a:ext uri="{FF2B5EF4-FFF2-40B4-BE49-F238E27FC236}">
                            <a16:creationId xmlns:a16="http://schemas.microsoft.com/office/drawing/2014/main" id="{AB3010C6-4807-854C-B935-78BE9FFCAD2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096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34" name="Arc 11">
                        <a:extLst>
                          <a:ext uri="{FF2B5EF4-FFF2-40B4-BE49-F238E27FC236}">
                            <a16:creationId xmlns:a16="http://schemas.microsoft.com/office/drawing/2014/main" id="{D1FF13A6-729D-F640-AFF8-31EB2B56942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261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330" name="Group 12">
                      <a:extLst>
                        <a:ext uri="{FF2B5EF4-FFF2-40B4-BE49-F238E27FC236}">
                          <a16:creationId xmlns:a16="http://schemas.microsoft.com/office/drawing/2014/main" id="{78FBAE2A-C02A-3C4A-BE76-58F4461D476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94488" y="2605088"/>
                      <a:ext cx="108347" cy="141684"/>
                      <a:chOff x="2292" y="2425"/>
                      <a:chExt cx="165" cy="330"/>
                    </a:xfrm>
                  </p:grpSpPr>
                  <p:sp>
                    <p:nvSpPr>
                      <p:cNvPr id="331" name="Arc 13">
                        <a:extLst>
                          <a:ext uri="{FF2B5EF4-FFF2-40B4-BE49-F238E27FC236}">
                            <a16:creationId xmlns:a16="http://schemas.microsoft.com/office/drawing/2014/main" id="{B8C9E82E-D175-5C4A-838B-8582D073E8C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425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332" name="Arc 14">
                        <a:extLst>
                          <a:ext uri="{FF2B5EF4-FFF2-40B4-BE49-F238E27FC236}">
                            <a16:creationId xmlns:a16="http://schemas.microsoft.com/office/drawing/2014/main" id="{11E317F4-C0F6-4E44-97C9-2E90EC9AF54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292" y="2590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</a:path>
                          <a:path w="21600" h="21600" stroke="0" extrusionOk="0">
                            <a:moveTo>
                              <a:pt x="21600" y="0"/>
                            </a:moveTo>
                            <a:cubicBezTo>
                              <a:pt x="21600" y="11929"/>
                              <a:pt x="11929" y="21599"/>
                              <a:pt x="0" y="21600"/>
                            </a:cubicBez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</p:grpSp>
              <p:sp>
                <p:nvSpPr>
                  <p:cNvPr id="325" name="Line 15">
                    <a:extLst>
                      <a:ext uri="{FF2B5EF4-FFF2-40B4-BE49-F238E27FC236}">
                        <a16:creationId xmlns:a16="http://schemas.microsoft.com/office/drawing/2014/main" id="{B35876B4-6285-EC4E-9FCE-E1077AA9373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94488" y="1991916"/>
                    <a:ext cx="1191" cy="19407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26" name="Line 16">
                    <a:extLst>
                      <a:ext uri="{FF2B5EF4-FFF2-40B4-BE49-F238E27FC236}">
                        <a16:creationId xmlns:a16="http://schemas.microsoft.com/office/drawing/2014/main" id="{7BBE38C7-2BC1-5E4D-B7D9-182DB7E214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91313" y="2746772"/>
                    <a:ext cx="1191" cy="38265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260" name="Group 259">
                  <a:extLst>
                    <a:ext uri="{FF2B5EF4-FFF2-40B4-BE49-F238E27FC236}">
                      <a16:creationId xmlns:a16="http://schemas.microsoft.com/office/drawing/2014/main" id="{4F5178D6-48F7-7A40-AA00-451CD6CAC1F0}"/>
                    </a:ext>
                  </a:extLst>
                </p:cNvPr>
                <p:cNvGrpSpPr/>
                <p:nvPr/>
              </p:nvGrpSpPr>
              <p:grpSpPr>
                <a:xfrm flipH="1">
                  <a:off x="10407228" y="1049665"/>
                  <a:ext cx="1458949" cy="1536233"/>
                  <a:chOff x="4637051" y="1074350"/>
                  <a:chExt cx="1458949" cy="1536233"/>
                </a:xfrm>
              </p:grpSpPr>
              <p:sp>
                <p:nvSpPr>
                  <p:cNvPr id="261" name="Line 113">
                    <a:extLst>
                      <a:ext uri="{FF2B5EF4-FFF2-40B4-BE49-F238E27FC236}">
                        <a16:creationId xmlns:a16="http://schemas.microsoft.com/office/drawing/2014/main" id="{F6146CC8-2FF1-334F-958B-D635FEE1C08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5033282" y="1074350"/>
                    <a:ext cx="0" cy="26508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62" name="Line 114">
                    <a:extLst>
                      <a:ext uri="{FF2B5EF4-FFF2-40B4-BE49-F238E27FC236}">
                        <a16:creationId xmlns:a16="http://schemas.microsoft.com/office/drawing/2014/main" id="{4E4E78A1-B909-2B41-A044-4ED6358B183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40752" y="1081930"/>
                    <a:ext cx="406023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63" name="Line 116">
                    <a:extLst>
                      <a:ext uri="{FF2B5EF4-FFF2-40B4-BE49-F238E27FC236}">
                        <a16:creationId xmlns:a16="http://schemas.microsoft.com/office/drawing/2014/main" id="{97786391-FEE7-EF4A-BC8C-D669011E198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079119" y="1754814"/>
                    <a:ext cx="600" cy="85576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64" name="Line 117">
                    <a:extLst>
                      <a:ext uri="{FF2B5EF4-FFF2-40B4-BE49-F238E27FC236}">
                        <a16:creationId xmlns:a16="http://schemas.microsoft.com/office/drawing/2014/main" id="{93F36AB0-2C6A-DE47-8FE4-D8939228CC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37051" y="2593221"/>
                    <a:ext cx="1455772" cy="417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265" name="Group 264">
                    <a:extLst>
                      <a:ext uri="{FF2B5EF4-FFF2-40B4-BE49-F238E27FC236}">
                        <a16:creationId xmlns:a16="http://schemas.microsoft.com/office/drawing/2014/main" id="{1B5141DD-9132-364F-BD65-C6E7E251C9D0}"/>
                      </a:ext>
                    </a:extLst>
                  </p:cNvPr>
                  <p:cNvGrpSpPr/>
                  <p:nvPr/>
                </p:nvGrpSpPr>
                <p:grpSpPr>
                  <a:xfrm>
                    <a:off x="5005833" y="1825209"/>
                    <a:ext cx="949215" cy="342141"/>
                    <a:chOff x="7520780" y="4211558"/>
                    <a:chExt cx="1429939" cy="577817"/>
                  </a:xfrm>
                </p:grpSpPr>
                <p:grpSp>
                  <p:nvGrpSpPr>
                    <p:cNvPr id="300" name="Group 299">
                      <a:extLst>
                        <a:ext uri="{FF2B5EF4-FFF2-40B4-BE49-F238E27FC236}">
                          <a16:creationId xmlns:a16="http://schemas.microsoft.com/office/drawing/2014/main" id="{AE6E7725-8C85-3E48-BDAC-1990A14ACE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59697" y="4351899"/>
                      <a:ext cx="603144" cy="383967"/>
                      <a:chOff x="7959697" y="4351899"/>
                      <a:chExt cx="603144" cy="383967"/>
                    </a:xfrm>
                  </p:grpSpPr>
                  <p:grpSp>
                    <p:nvGrpSpPr>
                      <p:cNvPr id="303" name="Group 98">
                        <a:extLst>
                          <a:ext uri="{FF2B5EF4-FFF2-40B4-BE49-F238E27FC236}">
                            <a16:creationId xmlns:a16="http://schemas.microsoft.com/office/drawing/2014/main" id="{917A8146-7D97-D94C-A622-5AB5FFAA4943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 rot="14340401">
                        <a:off x="7982732" y="4589287"/>
                        <a:ext cx="123544" cy="169613"/>
                        <a:chOff x="2949" y="1439"/>
                        <a:chExt cx="165" cy="330"/>
                      </a:xfrm>
                    </p:grpSpPr>
                    <p:sp>
                      <p:nvSpPr>
                        <p:cNvPr id="313" name="Arc 99">
                          <a:extLst>
                            <a:ext uri="{FF2B5EF4-FFF2-40B4-BE49-F238E27FC236}">
                              <a16:creationId xmlns:a16="http://schemas.microsoft.com/office/drawing/2014/main" id="{388AD2DF-9928-414B-B691-4CB6161E63F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949" y="1439"/>
                          <a:ext cx="165" cy="165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0 w 21600"/>
                            <a:gd name="T3" fmla="*/ 0 h 21600"/>
                            <a:gd name="T4" fmla="*/ 0 w 21600"/>
                            <a:gd name="T5" fmla="*/ 0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0" y="21600"/>
                              </a:moveTo>
                              <a:cubicBezTo>
                                <a:pt x="0" y="9670"/>
                                <a:pt x="9670" y="0"/>
                                <a:pt x="21599" y="0"/>
                              </a:cubicBezTo>
                            </a:path>
                            <a:path w="21600" h="21600" stroke="0" extrusionOk="0">
                              <a:moveTo>
                                <a:pt x="0" y="21600"/>
                              </a:moveTo>
                              <a:cubicBezTo>
                                <a:pt x="0" y="9670"/>
                                <a:pt x="9670" y="0"/>
                                <a:pt x="21599" y="0"/>
                              </a:cubicBezTo>
                              <a:lnTo>
                                <a:pt x="21600" y="21600"/>
                              </a:ln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314" name="Arc 100">
                          <a:extLst>
                            <a:ext uri="{FF2B5EF4-FFF2-40B4-BE49-F238E27FC236}">
                              <a16:creationId xmlns:a16="http://schemas.microsoft.com/office/drawing/2014/main" id="{2FE5C4F5-C9E7-C942-8086-93C509CDCD0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949" y="1604"/>
                          <a:ext cx="165" cy="165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0 w 21600"/>
                            <a:gd name="T3" fmla="*/ 0 h 21600"/>
                            <a:gd name="T4" fmla="*/ 0 w 21600"/>
                            <a:gd name="T5" fmla="*/ 0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21600" y="21600"/>
                              </a:moveTo>
                              <a:cubicBezTo>
                                <a:pt x="9670" y="21600"/>
                                <a:pt x="0" y="11929"/>
                                <a:pt x="0" y="0"/>
                              </a:cubicBezTo>
                            </a:path>
                            <a:path w="21600" h="21600" stroke="0" extrusionOk="0">
                              <a:moveTo>
                                <a:pt x="21600" y="21600"/>
                              </a:moveTo>
                              <a:cubicBezTo>
                                <a:pt x="9670" y="21600"/>
                                <a:pt x="0" y="11929"/>
                                <a:pt x="0" y="0"/>
                              </a:cubicBezTo>
                              <a:lnTo>
                                <a:pt x="21600" y="0"/>
                              </a:lnTo>
                              <a:lnTo>
                                <a:pt x="2160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4" name="Group 101">
                        <a:extLst>
                          <a:ext uri="{FF2B5EF4-FFF2-40B4-BE49-F238E27FC236}">
                            <a16:creationId xmlns:a16="http://schemas.microsoft.com/office/drawing/2014/main" id="{99A20B00-34F2-4B44-B785-180A1EBEA52D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 rot="14340401">
                        <a:off x="8127686" y="4502730"/>
                        <a:ext cx="123544" cy="168579"/>
                        <a:chOff x="2949" y="1768"/>
                        <a:chExt cx="165" cy="330"/>
                      </a:xfrm>
                    </p:grpSpPr>
                    <p:sp>
                      <p:nvSpPr>
                        <p:cNvPr id="311" name="Arc 102">
                          <a:extLst>
                            <a:ext uri="{FF2B5EF4-FFF2-40B4-BE49-F238E27FC236}">
                              <a16:creationId xmlns:a16="http://schemas.microsoft.com/office/drawing/2014/main" id="{B639DD7F-741B-4C46-B894-1C2DCE7A3A9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949" y="1768"/>
                          <a:ext cx="165" cy="165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0 w 21600"/>
                            <a:gd name="T3" fmla="*/ 0 h 21600"/>
                            <a:gd name="T4" fmla="*/ 0 w 21600"/>
                            <a:gd name="T5" fmla="*/ 0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0" y="21600"/>
                              </a:moveTo>
                              <a:cubicBezTo>
                                <a:pt x="0" y="9670"/>
                                <a:pt x="9670" y="0"/>
                                <a:pt x="21599" y="0"/>
                              </a:cubicBezTo>
                            </a:path>
                            <a:path w="21600" h="21600" stroke="0" extrusionOk="0">
                              <a:moveTo>
                                <a:pt x="0" y="21600"/>
                              </a:moveTo>
                              <a:cubicBezTo>
                                <a:pt x="0" y="9670"/>
                                <a:pt x="9670" y="0"/>
                                <a:pt x="21599" y="0"/>
                              </a:cubicBezTo>
                              <a:lnTo>
                                <a:pt x="21600" y="21600"/>
                              </a:ln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312" name="Arc 103">
                          <a:extLst>
                            <a:ext uri="{FF2B5EF4-FFF2-40B4-BE49-F238E27FC236}">
                              <a16:creationId xmlns:a16="http://schemas.microsoft.com/office/drawing/2014/main" id="{4BFC974A-D075-8E4E-BE6B-A2FDA5B7A6C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949" y="1933"/>
                          <a:ext cx="165" cy="165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0 w 21600"/>
                            <a:gd name="T3" fmla="*/ 0 h 21600"/>
                            <a:gd name="T4" fmla="*/ 0 w 21600"/>
                            <a:gd name="T5" fmla="*/ 0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21600" y="21600"/>
                              </a:moveTo>
                              <a:cubicBezTo>
                                <a:pt x="9670" y="21600"/>
                                <a:pt x="0" y="11929"/>
                                <a:pt x="0" y="0"/>
                              </a:cubicBezTo>
                            </a:path>
                            <a:path w="21600" h="21600" stroke="0" extrusionOk="0">
                              <a:moveTo>
                                <a:pt x="21600" y="21600"/>
                              </a:moveTo>
                              <a:cubicBezTo>
                                <a:pt x="9670" y="21600"/>
                                <a:pt x="0" y="11929"/>
                                <a:pt x="0" y="0"/>
                              </a:cubicBezTo>
                              <a:lnTo>
                                <a:pt x="21600" y="0"/>
                              </a:lnTo>
                              <a:lnTo>
                                <a:pt x="2160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5" name="Group 104">
                        <a:extLst>
                          <a:ext uri="{FF2B5EF4-FFF2-40B4-BE49-F238E27FC236}">
                            <a16:creationId xmlns:a16="http://schemas.microsoft.com/office/drawing/2014/main" id="{937E09BD-0A83-9A46-B83B-648F4BAE14DA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 rot="14340401">
                        <a:off x="8271753" y="4415672"/>
                        <a:ext cx="123544" cy="169613"/>
                        <a:chOff x="2949" y="2096"/>
                        <a:chExt cx="165" cy="330"/>
                      </a:xfrm>
                    </p:grpSpPr>
                    <p:sp>
                      <p:nvSpPr>
                        <p:cNvPr id="309" name="Arc 105">
                          <a:extLst>
                            <a:ext uri="{FF2B5EF4-FFF2-40B4-BE49-F238E27FC236}">
                              <a16:creationId xmlns:a16="http://schemas.microsoft.com/office/drawing/2014/main" id="{56E3EED3-D8B3-944C-8E40-7458449E5BE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949" y="2096"/>
                          <a:ext cx="165" cy="165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0 w 21600"/>
                            <a:gd name="T3" fmla="*/ 0 h 21600"/>
                            <a:gd name="T4" fmla="*/ 0 w 21600"/>
                            <a:gd name="T5" fmla="*/ 0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0" y="21600"/>
                              </a:moveTo>
                              <a:cubicBezTo>
                                <a:pt x="0" y="9670"/>
                                <a:pt x="9670" y="0"/>
                                <a:pt x="21599" y="0"/>
                              </a:cubicBezTo>
                            </a:path>
                            <a:path w="21600" h="21600" stroke="0" extrusionOk="0">
                              <a:moveTo>
                                <a:pt x="0" y="21600"/>
                              </a:moveTo>
                              <a:cubicBezTo>
                                <a:pt x="0" y="9670"/>
                                <a:pt x="9670" y="0"/>
                                <a:pt x="21599" y="0"/>
                              </a:cubicBezTo>
                              <a:lnTo>
                                <a:pt x="21600" y="21600"/>
                              </a:ln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310" name="Arc 106">
                          <a:extLst>
                            <a:ext uri="{FF2B5EF4-FFF2-40B4-BE49-F238E27FC236}">
                              <a16:creationId xmlns:a16="http://schemas.microsoft.com/office/drawing/2014/main" id="{16E54782-2151-6845-A821-1BC98D05DE7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949" y="2261"/>
                          <a:ext cx="165" cy="165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0 w 21600"/>
                            <a:gd name="T3" fmla="*/ 0 h 21600"/>
                            <a:gd name="T4" fmla="*/ 0 w 21600"/>
                            <a:gd name="T5" fmla="*/ 0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21600" y="21600"/>
                              </a:moveTo>
                              <a:cubicBezTo>
                                <a:pt x="9670" y="21600"/>
                                <a:pt x="0" y="11929"/>
                                <a:pt x="0" y="0"/>
                              </a:cubicBezTo>
                            </a:path>
                            <a:path w="21600" h="21600" stroke="0" extrusionOk="0">
                              <a:moveTo>
                                <a:pt x="21600" y="21600"/>
                              </a:moveTo>
                              <a:cubicBezTo>
                                <a:pt x="9670" y="21600"/>
                                <a:pt x="0" y="11929"/>
                                <a:pt x="0" y="0"/>
                              </a:cubicBezTo>
                              <a:lnTo>
                                <a:pt x="21600" y="0"/>
                              </a:lnTo>
                              <a:lnTo>
                                <a:pt x="2160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06" name="Group 107">
                        <a:extLst>
                          <a:ext uri="{FF2B5EF4-FFF2-40B4-BE49-F238E27FC236}">
                            <a16:creationId xmlns:a16="http://schemas.microsoft.com/office/drawing/2014/main" id="{8D0FB364-8BA4-5B4D-B26C-33C0EE08A3A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 rot="14340401">
                        <a:off x="8416263" y="4328864"/>
                        <a:ext cx="123544" cy="169613"/>
                        <a:chOff x="2949" y="2425"/>
                        <a:chExt cx="165" cy="330"/>
                      </a:xfrm>
                    </p:grpSpPr>
                    <p:sp>
                      <p:nvSpPr>
                        <p:cNvPr id="307" name="Arc 108">
                          <a:extLst>
                            <a:ext uri="{FF2B5EF4-FFF2-40B4-BE49-F238E27FC236}">
                              <a16:creationId xmlns:a16="http://schemas.microsoft.com/office/drawing/2014/main" id="{AE65C7A8-CC7C-014E-93A2-28E24E5918D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949" y="2425"/>
                          <a:ext cx="165" cy="165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0 w 21600"/>
                            <a:gd name="T3" fmla="*/ 0 h 21600"/>
                            <a:gd name="T4" fmla="*/ 0 w 21600"/>
                            <a:gd name="T5" fmla="*/ 0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0" y="21600"/>
                              </a:moveTo>
                              <a:cubicBezTo>
                                <a:pt x="0" y="9670"/>
                                <a:pt x="9670" y="0"/>
                                <a:pt x="21599" y="0"/>
                              </a:cubicBezTo>
                            </a:path>
                            <a:path w="21600" h="21600" stroke="0" extrusionOk="0">
                              <a:moveTo>
                                <a:pt x="0" y="21600"/>
                              </a:moveTo>
                              <a:cubicBezTo>
                                <a:pt x="0" y="9670"/>
                                <a:pt x="9670" y="0"/>
                                <a:pt x="21599" y="0"/>
                              </a:cubicBezTo>
                              <a:lnTo>
                                <a:pt x="21600" y="21600"/>
                              </a:ln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308" name="Arc 109">
                          <a:extLst>
                            <a:ext uri="{FF2B5EF4-FFF2-40B4-BE49-F238E27FC236}">
                              <a16:creationId xmlns:a16="http://schemas.microsoft.com/office/drawing/2014/main" id="{84AA2C69-EC5D-E04E-8833-02582DDAB07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949" y="2590"/>
                          <a:ext cx="165" cy="165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0 w 21600"/>
                            <a:gd name="T3" fmla="*/ 0 h 21600"/>
                            <a:gd name="T4" fmla="*/ 0 w 21600"/>
                            <a:gd name="T5" fmla="*/ 0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21600" y="21600"/>
                              </a:moveTo>
                              <a:cubicBezTo>
                                <a:pt x="9670" y="21600"/>
                                <a:pt x="0" y="11929"/>
                                <a:pt x="0" y="0"/>
                              </a:cubicBezTo>
                            </a:path>
                            <a:path w="21600" h="21600" stroke="0" extrusionOk="0">
                              <a:moveTo>
                                <a:pt x="21600" y="21600"/>
                              </a:moveTo>
                              <a:cubicBezTo>
                                <a:pt x="9670" y="21600"/>
                                <a:pt x="0" y="11929"/>
                                <a:pt x="0" y="0"/>
                              </a:cubicBezTo>
                              <a:lnTo>
                                <a:pt x="21600" y="0"/>
                              </a:lnTo>
                              <a:lnTo>
                                <a:pt x="2160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01" name="Line 110">
                      <a:extLst>
                        <a:ext uri="{FF2B5EF4-FFF2-40B4-BE49-F238E27FC236}">
                          <a16:creationId xmlns:a16="http://schemas.microsoft.com/office/drawing/2014/main" id="{A101F414-086F-0D4F-A180-BC5D2E5F8E1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4340401" flipV="1">
                      <a:off x="8713901" y="3975735"/>
                      <a:ext cx="996" cy="47264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302" name="Line 112">
                      <a:extLst>
                        <a:ext uri="{FF2B5EF4-FFF2-40B4-BE49-F238E27FC236}">
                          <a16:creationId xmlns:a16="http://schemas.microsoft.com/office/drawing/2014/main" id="{807E8DF7-8086-BC45-8309-420F26E3DF1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4340401" flipV="1">
                      <a:off x="7756603" y="4552556"/>
                      <a:ext cx="996" cy="47264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266" name="Group 265">
                    <a:extLst>
                      <a:ext uri="{FF2B5EF4-FFF2-40B4-BE49-F238E27FC236}">
                        <a16:creationId xmlns:a16="http://schemas.microsoft.com/office/drawing/2014/main" id="{213F26C7-8537-6A44-8651-043ACCD52B1C}"/>
                      </a:ext>
                    </a:extLst>
                  </p:cNvPr>
                  <p:cNvGrpSpPr/>
                  <p:nvPr/>
                </p:nvGrpSpPr>
                <p:grpSpPr>
                  <a:xfrm>
                    <a:off x="5005132" y="1357110"/>
                    <a:ext cx="956026" cy="322187"/>
                    <a:chOff x="7493033" y="3425345"/>
                    <a:chExt cx="1440200" cy="544117"/>
                  </a:xfrm>
                </p:grpSpPr>
                <p:grpSp>
                  <p:nvGrpSpPr>
                    <p:cNvPr id="285" name="Group 284">
                      <a:extLst>
                        <a:ext uri="{FF2B5EF4-FFF2-40B4-BE49-F238E27FC236}">
                          <a16:creationId xmlns:a16="http://schemas.microsoft.com/office/drawing/2014/main" id="{B0A0678E-F857-F448-940B-1C4131D8D6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0580" y="3560483"/>
                      <a:ext cx="608410" cy="367902"/>
                      <a:chOff x="7880580" y="3560483"/>
                      <a:chExt cx="608410" cy="367902"/>
                    </a:xfrm>
                  </p:grpSpPr>
                  <p:grpSp>
                    <p:nvGrpSpPr>
                      <p:cNvPr id="288" name="Group 82">
                        <a:extLst>
                          <a:ext uri="{FF2B5EF4-FFF2-40B4-BE49-F238E27FC236}">
                            <a16:creationId xmlns:a16="http://schemas.microsoft.com/office/drawing/2014/main" id="{6B04E3E6-6216-6748-ABAB-2988EE037107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 rot="18007495">
                        <a:off x="7902607" y="3538456"/>
                        <a:ext cx="125016" cy="169069"/>
                        <a:chOff x="2949" y="1439"/>
                        <a:chExt cx="165" cy="330"/>
                      </a:xfrm>
                    </p:grpSpPr>
                    <p:sp>
                      <p:nvSpPr>
                        <p:cNvPr id="298" name="Arc 83">
                          <a:extLst>
                            <a:ext uri="{FF2B5EF4-FFF2-40B4-BE49-F238E27FC236}">
                              <a16:creationId xmlns:a16="http://schemas.microsoft.com/office/drawing/2014/main" id="{AB59CB60-407B-984A-86FA-4DEDF250D40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949" y="1439"/>
                          <a:ext cx="165" cy="165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0 w 21600"/>
                            <a:gd name="T3" fmla="*/ 0 h 21600"/>
                            <a:gd name="T4" fmla="*/ 0 w 21600"/>
                            <a:gd name="T5" fmla="*/ 0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0" y="21600"/>
                              </a:moveTo>
                              <a:cubicBezTo>
                                <a:pt x="0" y="9670"/>
                                <a:pt x="9670" y="0"/>
                                <a:pt x="21599" y="0"/>
                              </a:cubicBezTo>
                            </a:path>
                            <a:path w="21600" h="21600" stroke="0" extrusionOk="0">
                              <a:moveTo>
                                <a:pt x="0" y="21600"/>
                              </a:moveTo>
                              <a:cubicBezTo>
                                <a:pt x="0" y="9670"/>
                                <a:pt x="9670" y="0"/>
                                <a:pt x="21599" y="0"/>
                              </a:cubicBezTo>
                              <a:lnTo>
                                <a:pt x="21600" y="21600"/>
                              </a:ln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299" name="Arc 84">
                          <a:extLst>
                            <a:ext uri="{FF2B5EF4-FFF2-40B4-BE49-F238E27FC236}">
                              <a16:creationId xmlns:a16="http://schemas.microsoft.com/office/drawing/2014/main" id="{15ACC8A8-0288-0640-88C0-C2C24085810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949" y="1604"/>
                          <a:ext cx="165" cy="165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0 w 21600"/>
                            <a:gd name="T3" fmla="*/ 0 h 21600"/>
                            <a:gd name="T4" fmla="*/ 0 w 21600"/>
                            <a:gd name="T5" fmla="*/ 0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21600" y="21600"/>
                              </a:moveTo>
                              <a:cubicBezTo>
                                <a:pt x="9670" y="21600"/>
                                <a:pt x="0" y="11929"/>
                                <a:pt x="0" y="0"/>
                              </a:cubicBezTo>
                            </a:path>
                            <a:path w="21600" h="21600" stroke="0" extrusionOk="0">
                              <a:moveTo>
                                <a:pt x="21600" y="21600"/>
                              </a:moveTo>
                              <a:cubicBezTo>
                                <a:pt x="9670" y="21600"/>
                                <a:pt x="0" y="11929"/>
                                <a:pt x="0" y="0"/>
                              </a:cubicBezTo>
                              <a:lnTo>
                                <a:pt x="21600" y="0"/>
                              </a:lnTo>
                              <a:lnTo>
                                <a:pt x="2160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289" name="Group 85">
                        <a:extLst>
                          <a:ext uri="{FF2B5EF4-FFF2-40B4-BE49-F238E27FC236}">
                            <a16:creationId xmlns:a16="http://schemas.microsoft.com/office/drawing/2014/main" id="{D33D9927-444F-7048-BAAC-11655F991E8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 rot="18007495">
                        <a:off x="8050244" y="3619418"/>
                        <a:ext cx="123825" cy="169069"/>
                        <a:chOff x="2949" y="1768"/>
                        <a:chExt cx="165" cy="330"/>
                      </a:xfrm>
                    </p:grpSpPr>
                    <p:sp>
                      <p:nvSpPr>
                        <p:cNvPr id="296" name="Arc 86">
                          <a:extLst>
                            <a:ext uri="{FF2B5EF4-FFF2-40B4-BE49-F238E27FC236}">
                              <a16:creationId xmlns:a16="http://schemas.microsoft.com/office/drawing/2014/main" id="{7BBBBDE9-5EEA-9345-ACD1-2FAE6124271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949" y="1768"/>
                          <a:ext cx="165" cy="165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0 w 21600"/>
                            <a:gd name="T3" fmla="*/ 0 h 21600"/>
                            <a:gd name="T4" fmla="*/ 0 w 21600"/>
                            <a:gd name="T5" fmla="*/ 0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0" y="21600"/>
                              </a:moveTo>
                              <a:cubicBezTo>
                                <a:pt x="0" y="9670"/>
                                <a:pt x="9670" y="0"/>
                                <a:pt x="21599" y="0"/>
                              </a:cubicBezTo>
                            </a:path>
                            <a:path w="21600" h="21600" stroke="0" extrusionOk="0">
                              <a:moveTo>
                                <a:pt x="0" y="21600"/>
                              </a:moveTo>
                              <a:cubicBezTo>
                                <a:pt x="0" y="9670"/>
                                <a:pt x="9670" y="0"/>
                                <a:pt x="21599" y="0"/>
                              </a:cubicBezTo>
                              <a:lnTo>
                                <a:pt x="21600" y="21600"/>
                              </a:ln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297" name="Arc 87">
                          <a:extLst>
                            <a:ext uri="{FF2B5EF4-FFF2-40B4-BE49-F238E27FC236}">
                              <a16:creationId xmlns:a16="http://schemas.microsoft.com/office/drawing/2014/main" id="{9F3B2ED7-D7CD-7047-AF79-B50387F3080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949" y="1933"/>
                          <a:ext cx="165" cy="165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0 w 21600"/>
                            <a:gd name="T3" fmla="*/ 0 h 21600"/>
                            <a:gd name="T4" fmla="*/ 0 w 21600"/>
                            <a:gd name="T5" fmla="*/ 0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21600" y="21600"/>
                              </a:moveTo>
                              <a:cubicBezTo>
                                <a:pt x="9670" y="21600"/>
                                <a:pt x="0" y="11929"/>
                                <a:pt x="0" y="0"/>
                              </a:cubicBezTo>
                            </a:path>
                            <a:path w="21600" h="21600" stroke="0" extrusionOk="0">
                              <a:moveTo>
                                <a:pt x="21600" y="21600"/>
                              </a:moveTo>
                              <a:cubicBezTo>
                                <a:pt x="9670" y="21600"/>
                                <a:pt x="0" y="11929"/>
                                <a:pt x="0" y="0"/>
                              </a:cubicBezTo>
                              <a:lnTo>
                                <a:pt x="21600" y="0"/>
                              </a:lnTo>
                              <a:lnTo>
                                <a:pt x="2160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290" name="Group 88">
                        <a:extLst>
                          <a:ext uri="{FF2B5EF4-FFF2-40B4-BE49-F238E27FC236}">
                            <a16:creationId xmlns:a16="http://schemas.microsoft.com/office/drawing/2014/main" id="{5001F99E-A1CC-1B4E-B648-DD9413E1D613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 rot="18007495">
                        <a:off x="8195501" y="3701571"/>
                        <a:ext cx="123825" cy="169069"/>
                        <a:chOff x="2949" y="2096"/>
                        <a:chExt cx="165" cy="330"/>
                      </a:xfrm>
                    </p:grpSpPr>
                    <p:sp>
                      <p:nvSpPr>
                        <p:cNvPr id="294" name="Arc 89">
                          <a:extLst>
                            <a:ext uri="{FF2B5EF4-FFF2-40B4-BE49-F238E27FC236}">
                              <a16:creationId xmlns:a16="http://schemas.microsoft.com/office/drawing/2014/main" id="{A7B6455F-8C69-2D48-8531-5C29175A337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949" y="2096"/>
                          <a:ext cx="165" cy="165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0 w 21600"/>
                            <a:gd name="T3" fmla="*/ 0 h 21600"/>
                            <a:gd name="T4" fmla="*/ 0 w 21600"/>
                            <a:gd name="T5" fmla="*/ 0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0" y="21600"/>
                              </a:moveTo>
                              <a:cubicBezTo>
                                <a:pt x="0" y="9670"/>
                                <a:pt x="9670" y="0"/>
                                <a:pt x="21599" y="0"/>
                              </a:cubicBezTo>
                            </a:path>
                            <a:path w="21600" h="21600" stroke="0" extrusionOk="0">
                              <a:moveTo>
                                <a:pt x="0" y="21600"/>
                              </a:moveTo>
                              <a:cubicBezTo>
                                <a:pt x="0" y="9670"/>
                                <a:pt x="9670" y="0"/>
                                <a:pt x="21599" y="0"/>
                              </a:cubicBezTo>
                              <a:lnTo>
                                <a:pt x="21600" y="21600"/>
                              </a:ln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295" name="Arc 90">
                          <a:extLst>
                            <a:ext uri="{FF2B5EF4-FFF2-40B4-BE49-F238E27FC236}">
                              <a16:creationId xmlns:a16="http://schemas.microsoft.com/office/drawing/2014/main" id="{58E274CD-AEFC-A143-A6C8-887933F90D7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949" y="2261"/>
                          <a:ext cx="165" cy="165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0 w 21600"/>
                            <a:gd name="T3" fmla="*/ 0 h 21600"/>
                            <a:gd name="T4" fmla="*/ 0 w 21600"/>
                            <a:gd name="T5" fmla="*/ 0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21600" y="21600"/>
                              </a:moveTo>
                              <a:cubicBezTo>
                                <a:pt x="9670" y="21600"/>
                                <a:pt x="0" y="11929"/>
                                <a:pt x="0" y="0"/>
                              </a:cubicBezTo>
                            </a:path>
                            <a:path w="21600" h="21600" stroke="0" extrusionOk="0">
                              <a:moveTo>
                                <a:pt x="21600" y="21600"/>
                              </a:moveTo>
                              <a:cubicBezTo>
                                <a:pt x="9670" y="21600"/>
                                <a:pt x="0" y="11929"/>
                                <a:pt x="0" y="0"/>
                              </a:cubicBezTo>
                              <a:lnTo>
                                <a:pt x="21600" y="0"/>
                              </a:lnTo>
                              <a:lnTo>
                                <a:pt x="2160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291" name="Group 91">
                        <a:extLst>
                          <a:ext uri="{FF2B5EF4-FFF2-40B4-BE49-F238E27FC236}">
                            <a16:creationId xmlns:a16="http://schemas.microsoft.com/office/drawing/2014/main" id="{20A0E781-C046-0C41-A4FD-B8D145426EAA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 rot="18007495">
                        <a:off x="8341948" y="3781343"/>
                        <a:ext cx="123825" cy="170259"/>
                        <a:chOff x="2949" y="2425"/>
                        <a:chExt cx="165" cy="330"/>
                      </a:xfrm>
                    </p:grpSpPr>
                    <p:sp>
                      <p:nvSpPr>
                        <p:cNvPr id="292" name="Arc 92">
                          <a:extLst>
                            <a:ext uri="{FF2B5EF4-FFF2-40B4-BE49-F238E27FC236}">
                              <a16:creationId xmlns:a16="http://schemas.microsoft.com/office/drawing/2014/main" id="{75CE8B81-AE53-8A40-B819-E54D4EE8CF8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949" y="2425"/>
                          <a:ext cx="165" cy="165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0 w 21600"/>
                            <a:gd name="T3" fmla="*/ 0 h 21600"/>
                            <a:gd name="T4" fmla="*/ 0 w 21600"/>
                            <a:gd name="T5" fmla="*/ 0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0" y="21600"/>
                              </a:moveTo>
                              <a:cubicBezTo>
                                <a:pt x="0" y="9670"/>
                                <a:pt x="9670" y="0"/>
                                <a:pt x="21599" y="0"/>
                              </a:cubicBezTo>
                            </a:path>
                            <a:path w="21600" h="21600" stroke="0" extrusionOk="0">
                              <a:moveTo>
                                <a:pt x="0" y="21600"/>
                              </a:moveTo>
                              <a:cubicBezTo>
                                <a:pt x="0" y="9670"/>
                                <a:pt x="9670" y="0"/>
                                <a:pt x="21599" y="0"/>
                              </a:cubicBezTo>
                              <a:lnTo>
                                <a:pt x="21600" y="21600"/>
                              </a:ln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sp>
                      <p:nvSpPr>
                        <p:cNvPr id="293" name="Arc 93">
                          <a:extLst>
                            <a:ext uri="{FF2B5EF4-FFF2-40B4-BE49-F238E27FC236}">
                              <a16:creationId xmlns:a16="http://schemas.microsoft.com/office/drawing/2014/main" id="{2AF53FAC-74B6-1F44-9757-3EBA04E6566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949" y="2590"/>
                          <a:ext cx="165" cy="165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0 w 21600"/>
                            <a:gd name="T3" fmla="*/ 0 h 21600"/>
                            <a:gd name="T4" fmla="*/ 0 w 21600"/>
                            <a:gd name="T5" fmla="*/ 0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21600" y="21600"/>
                              </a:moveTo>
                              <a:cubicBezTo>
                                <a:pt x="9670" y="21600"/>
                                <a:pt x="0" y="11929"/>
                                <a:pt x="0" y="0"/>
                              </a:cubicBezTo>
                            </a:path>
                            <a:path w="21600" h="21600" stroke="0" extrusionOk="0">
                              <a:moveTo>
                                <a:pt x="21600" y="21600"/>
                              </a:moveTo>
                              <a:cubicBezTo>
                                <a:pt x="9670" y="21600"/>
                                <a:pt x="0" y="11929"/>
                                <a:pt x="0" y="0"/>
                              </a:cubicBezTo>
                              <a:lnTo>
                                <a:pt x="21600" y="0"/>
                              </a:lnTo>
                              <a:lnTo>
                                <a:pt x="2160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286" name="Line 94">
                      <a:extLst>
                        <a:ext uri="{FF2B5EF4-FFF2-40B4-BE49-F238E27FC236}">
                          <a16:creationId xmlns:a16="http://schemas.microsoft.com/office/drawing/2014/main" id="{AB2C2CA7-2434-D443-A23A-335E6DCFBB5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8007495" flipV="1">
                      <a:off x="8696298" y="3732528"/>
                      <a:ext cx="1191" cy="47267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  <p:sp>
                  <p:nvSpPr>
                    <p:cNvPr id="287" name="Line 96">
                      <a:extLst>
                        <a:ext uri="{FF2B5EF4-FFF2-40B4-BE49-F238E27FC236}">
                          <a16:creationId xmlns:a16="http://schemas.microsoft.com/office/drawing/2014/main" id="{694337E9-AB78-244C-94ED-95824A464D2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8007495" flipV="1">
                      <a:off x="7728776" y="3189602"/>
                      <a:ext cx="1191" cy="47267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p:grpSp>
              <p:grpSp>
                <p:nvGrpSpPr>
                  <p:cNvPr id="267" name="Group 266">
                    <a:extLst>
                      <a:ext uri="{FF2B5EF4-FFF2-40B4-BE49-F238E27FC236}">
                        <a16:creationId xmlns:a16="http://schemas.microsoft.com/office/drawing/2014/main" id="{3980ABBD-FB1F-5246-94FA-005763BD0C5D}"/>
                      </a:ext>
                    </a:extLst>
                  </p:cNvPr>
                  <p:cNvGrpSpPr/>
                  <p:nvPr/>
                </p:nvGrpSpPr>
                <p:grpSpPr>
                  <a:xfrm>
                    <a:off x="4958002" y="1550956"/>
                    <a:ext cx="85073" cy="386553"/>
                    <a:chOff x="7415185" y="3768212"/>
                    <a:chExt cx="128157" cy="652821"/>
                  </a:xfrm>
                </p:grpSpPr>
                <p:grpSp>
                  <p:nvGrpSpPr>
                    <p:cNvPr id="273" name="Group 67">
                      <a:extLst>
                        <a:ext uri="{FF2B5EF4-FFF2-40B4-BE49-F238E27FC236}">
                          <a16:creationId xmlns:a16="http://schemas.microsoft.com/office/drawing/2014/main" id="{1F7A7975-D328-844B-8D92-1E44B245888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415185" y="3768212"/>
                      <a:ext cx="128157" cy="163955"/>
                      <a:chOff x="2949" y="1439"/>
                      <a:chExt cx="165" cy="330"/>
                    </a:xfrm>
                  </p:grpSpPr>
                  <p:sp>
                    <p:nvSpPr>
                      <p:cNvPr id="283" name="Arc 68">
                        <a:extLst>
                          <a:ext uri="{FF2B5EF4-FFF2-40B4-BE49-F238E27FC236}">
                            <a16:creationId xmlns:a16="http://schemas.microsoft.com/office/drawing/2014/main" id="{4CFCDA82-B8DC-2D47-8092-949BE228AAF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49" y="1439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0" y="21600"/>
                            </a:moveTo>
                            <a:cubicBezTo>
                              <a:pt x="0" y="9670"/>
                              <a:pt x="9670" y="0"/>
                              <a:pt x="21599" y="0"/>
                            </a:cubicBezTo>
                          </a:path>
                          <a:path w="21600" h="21600" stroke="0" extrusionOk="0">
                            <a:moveTo>
                              <a:pt x="0" y="21600"/>
                            </a:moveTo>
                            <a:cubicBezTo>
                              <a:pt x="0" y="9670"/>
                              <a:pt x="9670" y="0"/>
                              <a:pt x="21599" y="0"/>
                            </a:cubicBezTo>
                            <a:lnTo>
                              <a:pt x="21600" y="21600"/>
                            </a:ln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284" name="Arc 69">
                        <a:extLst>
                          <a:ext uri="{FF2B5EF4-FFF2-40B4-BE49-F238E27FC236}">
                            <a16:creationId xmlns:a16="http://schemas.microsoft.com/office/drawing/2014/main" id="{FB3E89B5-4BC8-224C-8BB0-8A099C9FBB8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49" y="1604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21600"/>
                            </a:moveTo>
                            <a:cubicBezTo>
                              <a:pt x="9670" y="21600"/>
                              <a:pt x="0" y="11929"/>
                              <a:pt x="0" y="0"/>
                            </a:cubicBezTo>
                          </a:path>
                          <a:path w="21600" h="21600" stroke="0" extrusionOk="0">
                            <a:moveTo>
                              <a:pt x="21600" y="21600"/>
                            </a:moveTo>
                            <a:cubicBezTo>
                              <a:pt x="9670" y="21600"/>
                              <a:pt x="0" y="11929"/>
                              <a:pt x="0" y="0"/>
                            </a:cubicBezTo>
                            <a:lnTo>
                              <a:pt x="21600" y="0"/>
                            </a:lnTo>
                            <a:lnTo>
                              <a:pt x="2160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274" name="Group 70">
                      <a:extLst>
                        <a:ext uri="{FF2B5EF4-FFF2-40B4-BE49-F238E27FC236}">
                          <a16:creationId xmlns:a16="http://schemas.microsoft.com/office/drawing/2014/main" id="{78F838D1-4D5A-5F45-A3B2-2137634498F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415185" y="3932167"/>
                      <a:ext cx="128157" cy="162955"/>
                      <a:chOff x="2949" y="1768"/>
                      <a:chExt cx="165" cy="330"/>
                    </a:xfrm>
                  </p:grpSpPr>
                  <p:sp>
                    <p:nvSpPr>
                      <p:cNvPr id="281" name="Arc 71">
                        <a:extLst>
                          <a:ext uri="{FF2B5EF4-FFF2-40B4-BE49-F238E27FC236}">
                            <a16:creationId xmlns:a16="http://schemas.microsoft.com/office/drawing/2014/main" id="{2FBA460B-37DD-8E47-AD81-C84FD2AF9BE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49" y="1768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0" y="21600"/>
                            </a:moveTo>
                            <a:cubicBezTo>
                              <a:pt x="0" y="9670"/>
                              <a:pt x="9670" y="0"/>
                              <a:pt x="21599" y="0"/>
                            </a:cubicBezTo>
                          </a:path>
                          <a:path w="21600" h="21600" stroke="0" extrusionOk="0">
                            <a:moveTo>
                              <a:pt x="0" y="21600"/>
                            </a:moveTo>
                            <a:cubicBezTo>
                              <a:pt x="0" y="9670"/>
                              <a:pt x="9670" y="0"/>
                              <a:pt x="21599" y="0"/>
                            </a:cubicBezTo>
                            <a:lnTo>
                              <a:pt x="21600" y="21600"/>
                            </a:ln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282" name="Arc 72">
                        <a:extLst>
                          <a:ext uri="{FF2B5EF4-FFF2-40B4-BE49-F238E27FC236}">
                            <a16:creationId xmlns:a16="http://schemas.microsoft.com/office/drawing/2014/main" id="{30C18B0E-9C7E-FB40-8989-D492DD93738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49" y="1933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21600"/>
                            </a:moveTo>
                            <a:cubicBezTo>
                              <a:pt x="9670" y="21600"/>
                              <a:pt x="0" y="11929"/>
                              <a:pt x="0" y="0"/>
                            </a:cubicBezTo>
                          </a:path>
                          <a:path w="21600" h="21600" stroke="0" extrusionOk="0">
                            <a:moveTo>
                              <a:pt x="21600" y="21600"/>
                            </a:moveTo>
                            <a:cubicBezTo>
                              <a:pt x="9670" y="21600"/>
                              <a:pt x="0" y="11929"/>
                              <a:pt x="0" y="0"/>
                            </a:cubicBezTo>
                            <a:lnTo>
                              <a:pt x="21600" y="0"/>
                            </a:lnTo>
                            <a:lnTo>
                              <a:pt x="2160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275" name="Group 73">
                      <a:extLst>
                        <a:ext uri="{FF2B5EF4-FFF2-40B4-BE49-F238E27FC236}">
                          <a16:creationId xmlns:a16="http://schemas.microsoft.com/office/drawing/2014/main" id="{B2FC45FE-36B4-2440-BE42-34D99FA4DA1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415185" y="4094123"/>
                      <a:ext cx="128157" cy="163955"/>
                      <a:chOff x="2949" y="2096"/>
                      <a:chExt cx="165" cy="330"/>
                    </a:xfrm>
                  </p:grpSpPr>
                  <p:sp>
                    <p:nvSpPr>
                      <p:cNvPr id="279" name="Arc 74">
                        <a:extLst>
                          <a:ext uri="{FF2B5EF4-FFF2-40B4-BE49-F238E27FC236}">
                            <a16:creationId xmlns:a16="http://schemas.microsoft.com/office/drawing/2014/main" id="{2214751B-00CD-414A-BB41-294ADB40B57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49" y="2096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0" y="21600"/>
                            </a:moveTo>
                            <a:cubicBezTo>
                              <a:pt x="0" y="9670"/>
                              <a:pt x="9670" y="0"/>
                              <a:pt x="21599" y="0"/>
                            </a:cubicBezTo>
                          </a:path>
                          <a:path w="21600" h="21600" stroke="0" extrusionOk="0">
                            <a:moveTo>
                              <a:pt x="0" y="21600"/>
                            </a:moveTo>
                            <a:cubicBezTo>
                              <a:pt x="0" y="9670"/>
                              <a:pt x="9670" y="0"/>
                              <a:pt x="21599" y="0"/>
                            </a:cubicBezTo>
                            <a:lnTo>
                              <a:pt x="21600" y="21600"/>
                            </a:ln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280" name="Arc 75">
                        <a:extLst>
                          <a:ext uri="{FF2B5EF4-FFF2-40B4-BE49-F238E27FC236}">
                            <a16:creationId xmlns:a16="http://schemas.microsoft.com/office/drawing/2014/main" id="{647C5A40-94D4-9842-9D44-C8C8E69F2ED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49" y="2261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21600"/>
                            </a:moveTo>
                            <a:cubicBezTo>
                              <a:pt x="9670" y="21600"/>
                              <a:pt x="0" y="11929"/>
                              <a:pt x="0" y="0"/>
                            </a:cubicBezTo>
                          </a:path>
                          <a:path w="21600" h="21600" stroke="0" extrusionOk="0">
                            <a:moveTo>
                              <a:pt x="21600" y="21600"/>
                            </a:moveTo>
                            <a:cubicBezTo>
                              <a:pt x="9670" y="21600"/>
                              <a:pt x="0" y="11929"/>
                              <a:pt x="0" y="0"/>
                            </a:cubicBezTo>
                            <a:lnTo>
                              <a:pt x="21600" y="0"/>
                            </a:lnTo>
                            <a:lnTo>
                              <a:pt x="2160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276" name="Group 76">
                      <a:extLst>
                        <a:ext uri="{FF2B5EF4-FFF2-40B4-BE49-F238E27FC236}">
                          <a16:creationId xmlns:a16="http://schemas.microsoft.com/office/drawing/2014/main" id="{EC254BF0-E6FA-2D4E-A9DD-E0B9FA33148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415185" y="4257078"/>
                      <a:ext cx="128157" cy="163955"/>
                      <a:chOff x="2949" y="2425"/>
                      <a:chExt cx="165" cy="330"/>
                    </a:xfrm>
                  </p:grpSpPr>
                  <p:sp>
                    <p:nvSpPr>
                      <p:cNvPr id="277" name="Arc 77">
                        <a:extLst>
                          <a:ext uri="{FF2B5EF4-FFF2-40B4-BE49-F238E27FC236}">
                            <a16:creationId xmlns:a16="http://schemas.microsoft.com/office/drawing/2014/main" id="{7A8001E1-758F-F74A-B6AA-B58D261781E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49" y="2425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0" y="21600"/>
                            </a:moveTo>
                            <a:cubicBezTo>
                              <a:pt x="0" y="9670"/>
                              <a:pt x="9670" y="0"/>
                              <a:pt x="21599" y="0"/>
                            </a:cubicBezTo>
                          </a:path>
                          <a:path w="21600" h="21600" stroke="0" extrusionOk="0">
                            <a:moveTo>
                              <a:pt x="0" y="21600"/>
                            </a:moveTo>
                            <a:cubicBezTo>
                              <a:pt x="0" y="9670"/>
                              <a:pt x="9670" y="0"/>
                              <a:pt x="21599" y="0"/>
                            </a:cubicBezTo>
                            <a:lnTo>
                              <a:pt x="21600" y="21600"/>
                            </a:ln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278" name="Arc 78">
                        <a:extLst>
                          <a:ext uri="{FF2B5EF4-FFF2-40B4-BE49-F238E27FC236}">
                            <a16:creationId xmlns:a16="http://schemas.microsoft.com/office/drawing/2014/main" id="{DA19AF3D-1E11-9245-9F35-DA61F6EDFAF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49" y="2590"/>
                        <a:ext cx="165" cy="165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21600" y="21600"/>
                            </a:moveTo>
                            <a:cubicBezTo>
                              <a:pt x="9670" y="21600"/>
                              <a:pt x="0" y="11929"/>
                              <a:pt x="0" y="0"/>
                            </a:cubicBezTo>
                          </a:path>
                          <a:path w="21600" h="21600" stroke="0" extrusionOk="0">
                            <a:moveTo>
                              <a:pt x="21600" y="21600"/>
                            </a:moveTo>
                            <a:cubicBezTo>
                              <a:pt x="9670" y="21600"/>
                              <a:pt x="0" y="11929"/>
                              <a:pt x="0" y="0"/>
                            </a:cubicBezTo>
                            <a:lnTo>
                              <a:pt x="21600" y="0"/>
                            </a:lnTo>
                            <a:lnTo>
                              <a:pt x="2160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</p:grpSp>
              <p:sp>
                <p:nvSpPr>
                  <p:cNvPr id="268" name="Line 79">
                    <a:extLst>
                      <a:ext uri="{FF2B5EF4-FFF2-40B4-BE49-F238E27FC236}">
                        <a16:creationId xmlns:a16="http://schemas.microsoft.com/office/drawing/2014/main" id="{D5A409F5-539F-664C-B108-1303117DA0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5030118" y="1931424"/>
                    <a:ext cx="2920" cy="30546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69" name="Line 81">
                    <a:extLst>
                      <a:ext uri="{FF2B5EF4-FFF2-40B4-BE49-F238E27FC236}">
                        <a16:creationId xmlns:a16="http://schemas.microsoft.com/office/drawing/2014/main" id="{6E80BA6C-2753-154A-B1DB-45C0263308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033039" y="1288715"/>
                    <a:ext cx="686" cy="27052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70" name="Line 81">
                    <a:extLst>
                      <a:ext uri="{FF2B5EF4-FFF2-40B4-BE49-F238E27FC236}">
                        <a16:creationId xmlns:a16="http://schemas.microsoft.com/office/drawing/2014/main" id="{3A8A581F-EBD1-A542-83C5-63BEF9686F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030892" y="2142925"/>
                    <a:ext cx="686" cy="27052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71" name="Line 52">
                    <a:extLst>
                      <a:ext uri="{FF2B5EF4-FFF2-40B4-BE49-F238E27FC236}">
                        <a16:creationId xmlns:a16="http://schemas.microsoft.com/office/drawing/2014/main" id="{6774E4E3-B537-7342-A299-4EE77ED691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923699" y="1754814"/>
                    <a:ext cx="172301" cy="89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72" name="Line 114">
                    <a:extLst>
                      <a:ext uri="{FF2B5EF4-FFF2-40B4-BE49-F238E27FC236}">
                        <a16:creationId xmlns:a16="http://schemas.microsoft.com/office/drawing/2014/main" id="{FC0C8280-5DEE-914A-8F88-FECB8A781A6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37052" y="2400536"/>
                    <a:ext cx="406023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BC79A57-BFC1-364F-B4F0-28DC22607B8F}"/>
                  </a:ext>
                </a:extLst>
              </p:cNvPr>
              <p:cNvSpPr txBox="1"/>
              <p:nvPr/>
            </p:nvSpPr>
            <p:spPr>
              <a:xfrm>
                <a:off x="11436797" y="910267"/>
                <a:ext cx="2712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3B8D547D-B7F7-4447-A18E-ED721EB27EDF}"/>
                  </a:ext>
                </a:extLst>
              </p:cNvPr>
              <p:cNvSpPr txBox="1"/>
              <p:nvPr/>
            </p:nvSpPr>
            <p:spPr>
              <a:xfrm>
                <a:off x="11436797" y="2218360"/>
                <a:ext cx="282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5D9D120-398E-2E48-87C7-1DF09D541329}"/>
                  </a:ext>
                </a:extLst>
              </p:cNvPr>
              <p:cNvSpPr txBox="1"/>
              <p:nvPr/>
            </p:nvSpPr>
            <p:spPr>
              <a:xfrm>
                <a:off x="11436797" y="2418061"/>
                <a:ext cx="2632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E205E6A-7164-2941-84A5-D93E1DDF19CF}"/>
                  </a:ext>
                </a:extLst>
              </p:cNvPr>
              <p:cNvSpPr txBox="1"/>
              <p:nvPr/>
            </p:nvSpPr>
            <p:spPr>
              <a:xfrm>
                <a:off x="8126521" y="917358"/>
                <a:ext cx="2968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CC91474D-C1C9-3346-8B5C-350F2DCCC6CC}"/>
                  </a:ext>
                </a:extLst>
              </p:cNvPr>
              <p:cNvSpPr txBox="1"/>
              <p:nvPr/>
            </p:nvSpPr>
            <p:spPr>
              <a:xfrm>
                <a:off x="8126521" y="2246717"/>
                <a:ext cx="2936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A953940-FF4F-8D40-B220-2516112081AC}"/>
                  </a:ext>
                </a:extLst>
              </p:cNvPr>
              <p:cNvSpPr txBox="1"/>
              <p:nvPr/>
            </p:nvSpPr>
            <p:spPr>
              <a:xfrm>
                <a:off x="8126521" y="2446418"/>
                <a:ext cx="2856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6F1B69CF-1B37-B849-8F3A-E9F102901FC4}"/>
                  </a:ext>
                </a:extLst>
              </p:cNvPr>
              <p:cNvSpPr txBox="1"/>
              <p:nvPr/>
            </p:nvSpPr>
            <p:spPr>
              <a:xfrm>
                <a:off x="9206564" y="1579415"/>
                <a:ext cx="3064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2FD20404-173A-F51F-37AC-63DA2C939B18}"/>
                </a:ext>
              </a:extLst>
            </p:cNvPr>
            <p:cNvGrpSpPr/>
            <p:nvPr/>
          </p:nvGrpSpPr>
          <p:grpSpPr>
            <a:xfrm>
              <a:off x="9294513" y="1905401"/>
              <a:ext cx="275039" cy="551924"/>
              <a:chOff x="1501736" y="5862599"/>
              <a:chExt cx="275039" cy="551924"/>
            </a:xfrm>
          </p:grpSpPr>
          <p:sp>
            <p:nvSpPr>
              <p:cNvPr id="388" name="Line 42">
                <a:extLst>
                  <a:ext uri="{FF2B5EF4-FFF2-40B4-BE49-F238E27FC236}">
                    <a16:creationId xmlns:a16="http://schemas.microsoft.com/office/drawing/2014/main" id="{F709824B-AE05-299E-2C50-2FE25B1936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01736" y="6253404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89" name="Line 42">
                <a:extLst>
                  <a:ext uri="{FF2B5EF4-FFF2-40B4-BE49-F238E27FC236}">
                    <a16:creationId xmlns:a16="http://schemas.microsoft.com/office/drawing/2014/main" id="{AC8B9835-E5CD-168E-60E6-181943B27D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47633" y="6333444"/>
                <a:ext cx="183244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90" name="Line 42">
                <a:extLst>
                  <a:ext uri="{FF2B5EF4-FFF2-40B4-BE49-F238E27FC236}">
                    <a16:creationId xmlns:a16="http://schemas.microsoft.com/office/drawing/2014/main" id="{36595CC9-2493-6683-0B52-2F481EB200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2698" y="5862599"/>
                <a:ext cx="0" cy="38277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91" name="Line 42">
                <a:extLst>
                  <a:ext uri="{FF2B5EF4-FFF2-40B4-BE49-F238E27FC236}">
                    <a16:creationId xmlns:a16="http://schemas.microsoft.com/office/drawing/2014/main" id="{062B75C7-4F82-19FF-8907-4AEA8C2687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00884" y="6414004"/>
                <a:ext cx="76742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41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AC307B-5E56-0E4A-869A-38114FCC84C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Three-phase transformer: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 </m:t>
                    </m:r>
                  </m:oMath>
                </a14:m>
                <a:r>
                  <a:rPr lang="en-US" dirty="0"/>
                  <a:t>-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/>
                  <a:t> connection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AC307B-5E56-0E4A-869A-38114FCC8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422" t="-18868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3B30E4-52D0-C840-BCA6-DF7C3C8D8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7ACB91-7141-9444-8C99-2E94C83D8FB3}"/>
              </a:ext>
            </a:extLst>
          </p:cNvPr>
          <p:cNvGrpSpPr/>
          <p:nvPr/>
        </p:nvGrpSpPr>
        <p:grpSpPr>
          <a:xfrm>
            <a:off x="2451139" y="912070"/>
            <a:ext cx="3490138" cy="1828800"/>
            <a:chOff x="1328459" y="342900"/>
            <a:chExt cx="3490138" cy="18288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B61C55B-058D-1F45-9385-7A9CD74E6F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27638" y="342900"/>
              <a:ext cx="1828800" cy="1828800"/>
              <a:chOff x="850603" y="457200"/>
              <a:chExt cx="2971800" cy="2971800"/>
            </a:xfrm>
          </p:grpSpPr>
          <p:sp>
            <p:nvSpPr>
              <p:cNvPr id="67" name="Rectangle 3">
                <a:extLst>
                  <a:ext uri="{FF2B5EF4-FFF2-40B4-BE49-F238E27FC236}">
                    <a16:creationId xmlns:a16="http://schemas.microsoft.com/office/drawing/2014/main" id="{F5C7EFBA-9212-114A-ADDB-9884B6552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603" y="457200"/>
                <a:ext cx="2971800" cy="2971800"/>
              </a:xfrm>
              <a:prstGeom prst="rect">
                <a:avLst/>
              </a:prstGeom>
              <a:solidFill>
                <a:srgbClr val="408BC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8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8" name="Rectangle 4">
                <a:extLst>
                  <a:ext uri="{FF2B5EF4-FFF2-40B4-BE49-F238E27FC236}">
                    <a16:creationId xmlns:a16="http://schemas.microsoft.com/office/drawing/2014/main" id="{F9A116C8-B596-CA4C-B999-F31728F53D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728" y="1062923"/>
                <a:ext cx="1733550" cy="173474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80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E373AA-16D7-414D-B89F-9610BEDC6B6F}"/>
                </a:ext>
              </a:extLst>
            </p:cNvPr>
            <p:cNvGrpSpPr/>
            <p:nvPr/>
          </p:nvGrpSpPr>
          <p:grpSpPr>
            <a:xfrm>
              <a:off x="3592412" y="1046378"/>
              <a:ext cx="1226185" cy="418723"/>
              <a:chOff x="3592412" y="1046378"/>
              <a:chExt cx="1226185" cy="418723"/>
            </a:xfrm>
          </p:grpSpPr>
          <p:sp>
            <p:nvSpPr>
              <p:cNvPr id="47" name="Arc 45">
                <a:extLst>
                  <a:ext uri="{FF2B5EF4-FFF2-40B4-BE49-F238E27FC236}">
                    <a16:creationId xmlns:a16="http://schemas.microsoft.com/office/drawing/2014/main" id="{54FA5EA0-15D0-4C49-BA70-320D062339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592412" y="1111816"/>
                <a:ext cx="77303" cy="3483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8" name="Arc 46">
                <a:extLst>
                  <a:ext uri="{FF2B5EF4-FFF2-40B4-BE49-F238E27FC236}">
                    <a16:creationId xmlns:a16="http://schemas.microsoft.com/office/drawing/2014/main" id="{60EC01B1-7DC5-AB4F-9466-16530ACAFD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92412" y="1076977"/>
                <a:ext cx="77303" cy="3483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9" name="Line 47">
                <a:extLst>
                  <a:ext uri="{FF2B5EF4-FFF2-40B4-BE49-F238E27FC236}">
                    <a16:creationId xmlns:a16="http://schemas.microsoft.com/office/drawing/2014/main" id="{AB91D4EA-C2E3-6944-AF11-7E6103A6DA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68976" y="1076351"/>
                <a:ext cx="1104659" cy="148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F051794-E595-C84B-9E2F-E39AC0F682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51990" y="1147514"/>
                <a:ext cx="77124" cy="69681"/>
                <a:chOff x="0" y="0"/>
                <a:chExt cx="20000" cy="20000"/>
              </a:xfrm>
            </p:grpSpPr>
            <p:sp>
              <p:nvSpPr>
                <p:cNvPr id="65" name="Arc 50">
                  <a:extLst>
                    <a:ext uri="{FF2B5EF4-FFF2-40B4-BE49-F238E27FC236}">
                      <a16:creationId xmlns:a16="http://schemas.microsoft.com/office/drawing/2014/main" id="{A4011A77-C097-2042-8508-142F7D0A62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6" name="Arc 51">
                  <a:extLst>
                    <a:ext uri="{FF2B5EF4-FFF2-40B4-BE49-F238E27FC236}">
                      <a16:creationId xmlns:a16="http://schemas.microsoft.com/office/drawing/2014/main" id="{C0B5D5FE-86BF-4C46-9BC0-0838B7152F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51" name="Line 52">
                <a:extLst>
                  <a:ext uri="{FF2B5EF4-FFF2-40B4-BE49-F238E27FC236}">
                    <a16:creationId xmlns:a16="http://schemas.microsoft.com/office/drawing/2014/main" id="{53E825D6-A72C-004E-8EF2-1F695EED32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69026" y="1217195"/>
                <a:ext cx="383474" cy="62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52" name="Group 53">
                <a:extLst>
                  <a:ext uri="{FF2B5EF4-FFF2-40B4-BE49-F238E27FC236}">
                    <a16:creationId xmlns:a16="http://schemas.microsoft.com/office/drawing/2014/main" id="{B22CC8FD-BC17-BA4F-B9BC-74ED0CCCBF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92412" y="1217195"/>
                <a:ext cx="77124" cy="69674"/>
                <a:chOff x="0" y="0"/>
                <a:chExt cx="20000" cy="20000"/>
              </a:xfrm>
            </p:grpSpPr>
            <p:sp>
              <p:nvSpPr>
                <p:cNvPr id="63" name="Arc 54">
                  <a:extLst>
                    <a:ext uri="{FF2B5EF4-FFF2-40B4-BE49-F238E27FC236}">
                      <a16:creationId xmlns:a16="http://schemas.microsoft.com/office/drawing/2014/main" id="{E427353E-4779-BA43-B149-24FEC55BA8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4" name="Arc 55">
                  <a:extLst>
                    <a:ext uri="{FF2B5EF4-FFF2-40B4-BE49-F238E27FC236}">
                      <a16:creationId xmlns:a16="http://schemas.microsoft.com/office/drawing/2014/main" id="{654170E6-DE81-A64E-8285-5842738FDB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grpSp>
            <p:nvGrpSpPr>
              <p:cNvPr id="53" name="Group 57">
                <a:extLst>
                  <a:ext uri="{FF2B5EF4-FFF2-40B4-BE49-F238E27FC236}">
                    <a16:creationId xmlns:a16="http://schemas.microsoft.com/office/drawing/2014/main" id="{EF1C8099-6263-3A40-AC5D-6E7E3A908C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51990" y="1286870"/>
                <a:ext cx="77124" cy="69681"/>
                <a:chOff x="0" y="0"/>
                <a:chExt cx="20000" cy="20000"/>
              </a:xfrm>
            </p:grpSpPr>
            <p:sp>
              <p:nvSpPr>
                <p:cNvPr id="61" name="Arc 58">
                  <a:extLst>
                    <a:ext uri="{FF2B5EF4-FFF2-40B4-BE49-F238E27FC236}">
                      <a16:creationId xmlns:a16="http://schemas.microsoft.com/office/drawing/2014/main" id="{1EFF7964-0861-444C-BB6C-65AFCEA3A3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2" name="Arc 59">
                  <a:extLst>
                    <a:ext uri="{FF2B5EF4-FFF2-40B4-BE49-F238E27FC236}">
                      <a16:creationId xmlns:a16="http://schemas.microsoft.com/office/drawing/2014/main" id="{838D6A50-1DDE-0047-B0D7-E35B78FAF3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54" name="Line 60">
                <a:extLst>
                  <a:ext uri="{FF2B5EF4-FFF2-40B4-BE49-F238E27FC236}">
                    <a16:creationId xmlns:a16="http://schemas.microsoft.com/office/drawing/2014/main" id="{8FA79998-96D6-E243-BA44-70A66FB4E8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69026" y="1356551"/>
                <a:ext cx="383474" cy="62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55" name="Group 61">
                <a:extLst>
                  <a:ext uri="{FF2B5EF4-FFF2-40B4-BE49-F238E27FC236}">
                    <a16:creationId xmlns:a16="http://schemas.microsoft.com/office/drawing/2014/main" id="{3953220F-0595-0245-A7C1-784827152B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92412" y="1356551"/>
                <a:ext cx="77124" cy="69674"/>
                <a:chOff x="0" y="0"/>
                <a:chExt cx="20000" cy="20000"/>
              </a:xfrm>
            </p:grpSpPr>
            <p:sp>
              <p:nvSpPr>
                <p:cNvPr id="59" name="Arc 62">
                  <a:extLst>
                    <a:ext uri="{FF2B5EF4-FFF2-40B4-BE49-F238E27FC236}">
                      <a16:creationId xmlns:a16="http://schemas.microsoft.com/office/drawing/2014/main" id="{6F9D0C99-C6D1-9F49-89BF-0D12AD6204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0" name="Arc 63">
                  <a:extLst>
                    <a:ext uri="{FF2B5EF4-FFF2-40B4-BE49-F238E27FC236}">
                      <a16:creationId xmlns:a16="http://schemas.microsoft.com/office/drawing/2014/main" id="{B107B03E-18B2-3D45-BD4F-82B5F93EFE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56" name="Line 80">
                <a:extLst>
                  <a:ext uri="{FF2B5EF4-FFF2-40B4-BE49-F238E27FC236}">
                    <a16:creationId xmlns:a16="http://schemas.microsoft.com/office/drawing/2014/main" id="{F8A95188-590D-D843-BFC5-4E1E2B563E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1813" y="1438190"/>
                <a:ext cx="239012" cy="62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5FB5CC-3BE1-2B44-B3CF-D8C1D024E8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3733" y="1046378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2DAE05F-FB5D-8849-A92A-32D9F3C472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91401" y="1410237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A851AFC-BE08-194B-B102-11D4255A09AA}"/>
                </a:ext>
              </a:extLst>
            </p:cNvPr>
            <p:cNvGrpSpPr/>
            <p:nvPr/>
          </p:nvGrpSpPr>
          <p:grpSpPr>
            <a:xfrm>
              <a:off x="1328459" y="913935"/>
              <a:ext cx="1367988" cy="684810"/>
              <a:chOff x="1328459" y="913935"/>
              <a:chExt cx="1367988" cy="684810"/>
            </a:xfrm>
          </p:grpSpPr>
          <p:grpSp>
            <p:nvGrpSpPr>
              <p:cNvPr id="8" name="Group 6">
                <a:extLst>
                  <a:ext uri="{FF2B5EF4-FFF2-40B4-BE49-F238E27FC236}">
                    <a16:creationId xmlns:a16="http://schemas.microsoft.com/office/drawing/2014/main" id="{6FD7871C-B3C2-9B45-ADDF-35C8E158E8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18335" y="943606"/>
                <a:ext cx="78112" cy="69678"/>
                <a:chOff x="0" y="0"/>
                <a:chExt cx="20000" cy="20000"/>
              </a:xfrm>
            </p:grpSpPr>
            <p:sp>
              <p:nvSpPr>
                <p:cNvPr id="45" name="Arc 7">
                  <a:extLst>
                    <a:ext uri="{FF2B5EF4-FFF2-40B4-BE49-F238E27FC236}">
                      <a16:creationId xmlns:a16="http://schemas.microsoft.com/office/drawing/2014/main" id="{073C13CB-9A8E-A04D-85BC-3C10EFA6ED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46" name="Arc 8">
                  <a:extLst>
                    <a:ext uri="{FF2B5EF4-FFF2-40B4-BE49-F238E27FC236}">
                      <a16:creationId xmlns:a16="http://schemas.microsoft.com/office/drawing/2014/main" id="{33F3C40E-55F6-7B41-BFB5-9F0A036ECE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9" name="Line 9">
                <a:extLst>
                  <a:ext uri="{FF2B5EF4-FFF2-40B4-BE49-F238E27FC236}">
                    <a16:creationId xmlns:a16="http://schemas.microsoft.com/office/drawing/2014/main" id="{293EB63D-0BEF-8F4E-B1CB-03D3235090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8634" y="944464"/>
                <a:ext cx="1240444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0" name="Group 10">
                <a:extLst>
                  <a:ext uri="{FF2B5EF4-FFF2-40B4-BE49-F238E27FC236}">
                    <a16:creationId xmlns:a16="http://schemas.microsoft.com/office/drawing/2014/main" id="{6BBD2B23-CD46-2341-A1B8-150A04D180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4125" y="1014144"/>
                <a:ext cx="542322" cy="139355"/>
                <a:chOff x="0" y="0"/>
                <a:chExt cx="20000" cy="19999"/>
              </a:xfrm>
            </p:grpSpPr>
            <p:grpSp>
              <p:nvGrpSpPr>
                <p:cNvPr id="38" name="Group 11">
                  <a:extLst>
                    <a:ext uri="{FF2B5EF4-FFF2-40B4-BE49-F238E27FC236}">
                      <a16:creationId xmlns:a16="http://schemas.microsoft.com/office/drawing/2014/main" id="{71E217E7-D335-0643-AD87-D9BBDDB885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43" name="Arc 12">
                    <a:extLst>
                      <a:ext uri="{FF2B5EF4-FFF2-40B4-BE49-F238E27FC236}">
                        <a16:creationId xmlns:a16="http://schemas.microsoft.com/office/drawing/2014/main" id="{E0457C13-8FA0-2B49-8BAE-0E26FAD6F0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44" name="Arc 13">
                    <a:extLst>
                      <a:ext uri="{FF2B5EF4-FFF2-40B4-BE49-F238E27FC236}">
                        <a16:creationId xmlns:a16="http://schemas.microsoft.com/office/drawing/2014/main" id="{C66D9EDC-C55E-974E-BFAE-D744C7CABF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39" name="Line 14">
                  <a:extLst>
                    <a:ext uri="{FF2B5EF4-FFF2-40B4-BE49-F238E27FC236}">
                      <a16:creationId xmlns:a16="http://schemas.microsoft.com/office/drawing/2014/main" id="{C029A139-BD22-DD45-957F-1A1DC7E984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10000"/>
                  <a:ext cx="14290" cy="9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40" name="Group 15">
                  <a:extLst>
                    <a:ext uri="{FF2B5EF4-FFF2-40B4-BE49-F238E27FC236}">
                      <a16:creationId xmlns:a16="http://schemas.microsoft.com/office/drawing/2014/main" id="{FF034022-40CA-4A44-95C8-EDE7F571FA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41" name="Arc 16">
                    <a:extLst>
                      <a:ext uri="{FF2B5EF4-FFF2-40B4-BE49-F238E27FC236}">
                        <a16:creationId xmlns:a16="http://schemas.microsoft.com/office/drawing/2014/main" id="{CEAEA5D0-2822-F641-853A-197A0E7CB6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42" name="Arc 17">
                    <a:extLst>
                      <a:ext uri="{FF2B5EF4-FFF2-40B4-BE49-F238E27FC236}">
                        <a16:creationId xmlns:a16="http://schemas.microsoft.com/office/drawing/2014/main" id="{04939089-AABD-8041-A0BA-B8A3B71C56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</p:grpSp>
          <p:grpSp>
            <p:nvGrpSpPr>
              <p:cNvPr id="11" name="Group 18">
                <a:extLst>
                  <a:ext uri="{FF2B5EF4-FFF2-40B4-BE49-F238E27FC236}">
                    <a16:creationId xmlns:a16="http://schemas.microsoft.com/office/drawing/2014/main" id="{BDA10C20-87B5-F647-BB26-85387A4B2C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4125" y="1153499"/>
                <a:ext cx="542322" cy="139355"/>
                <a:chOff x="0" y="0"/>
                <a:chExt cx="20000" cy="19999"/>
              </a:xfrm>
            </p:grpSpPr>
            <p:grpSp>
              <p:nvGrpSpPr>
                <p:cNvPr id="31" name="Group 19">
                  <a:extLst>
                    <a:ext uri="{FF2B5EF4-FFF2-40B4-BE49-F238E27FC236}">
                      <a16:creationId xmlns:a16="http://schemas.microsoft.com/office/drawing/2014/main" id="{7D6BEFA1-A1FE-0B42-82B8-5CF748829AE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36" name="Arc 20">
                    <a:extLst>
                      <a:ext uri="{FF2B5EF4-FFF2-40B4-BE49-F238E27FC236}">
                        <a16:creationId xmlns:a16="http://schemas.microsoft.com/office/drawing/2014/main" id="{8BD48487-B327-5C48-AAE0-5A07709393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7" name="Arc 21">
                    <a:extLst>
                      <a:ext uri="{FF2B5EF4-FFF2-40B4-BE49-F238E27FC236}">
                        <a16:creationId xmlns:a16="http://schemas.microsoft.com/office/drawing/2014/main" id="{1E77BC21-CF0A-2C46-B0D7-232AC01A8B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32" name="Line 22">
                  <a:extLst>
                    <a:ext uri="{FF2B5EF4-FFF2-40B4-BE49-F238E27FC236}">
                      <a16:creationId xmlns:a16="http://schemas.microsoft.com/office/drawing/2014/main" id="{91046441-D96F-B54A-9436-A73DEC6CA4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10000"/>
                  <a:ext cx="14290" cy="9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33" name="Group 23">
                  <a:extLst>
                    <a:ext uri="{FF2B5EF4-FFF2-40B4-BE49-F238E27FC236}">
                      <a16:creationId xmlns:a16="http://schemas.microsoft.com/office/drawing/2014/main" id="{44699B43-5A72-3D4F-9ACD-3A583B8C84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34" name="Arc 24">
                    <a:extLst>
                      <a:ext uri="{FF2B5EF4-FFF2-40B4-BE49-F238E27FC236}">
                        <a16:creationId xmlns:a16="http://schemas.microsoft.com/office/drawing/2014/main" id="{B82D2B89-18CE-4C4C-B560-F9DF3EC559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5" name="Arc 25">
                    <a:extLst>
                      <a:ext uri="{FF2B5EF4-FFF2-40B4-BE49-F238E27FC236}">
                        <a16:creationId xmlns:a16="http://schemas.microsoft.com/office/drawing/2014/main" id="{CF2460E7-4E4D-7446-9A26-32678D198B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</p:grpSp>
          <p:grpSp>
            <p:nvGrpSpPr>
              <p:cNvPr id="12" name="Group 26">
                <a:extLst>
                  <a:ext uri="{FF2B5EF4-FFF2-40B4-BE49-F238E27FC236}">
                    <a16:creationId xmlns:a16="http://schemas.microsoft.com/office/drawing/2014/main" id="{0F88CE7C-F9E7-494E-B1EF-C930F275D4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4125" y="1292855"/>
                <a:ext cx="542322" cy="140216"/>
                <a:chOff x="0" y="-1"/>
                <a:chExt cx="20000" cy="20002"/>
              </a:xfrm>
            </p:grpSpPr>
            <p:grpSp>
              <p:nvGrpSpPr>
                <p:cNvPr id="24" name="Group 27">
                  <a:extLst>
                    <a:ext uri="{FF2B5EF4-FFF2-40B4-BE49-F238E27FC236}">
                      <a16:creationId xmlns:a16="http://schemas.microsoft.com/office/drawing/2014/main" id="{942B5663-0AAB-1A45-95A5-877AE2F1E8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-1"/>
                  <a:ext cx="2874" cy="10046"/>
                  <a:chOff x="0" y="-1"/>
                  <a:chExt cx="20000" cy="20001"/>
                </a:xfrm>
              </p:grpSpPr>
              <p:sp>
                <p:nvSpPr>
                  <p:cNvPr id="29" name="Arc 28">
                    <a:extLst>
                      <a:ext uri="{FF2B5EF4-FFF2-40B4-BE49-F238E27FC236}">
                        <a16:creationId xmlns:a16="http://schemas.microsoft.com/office/drawing/2014/main" id="{6106F0F3-F11E-7544-802E-15FA3A918C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89"/>
                    <a:ext cx="20000" cy="99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30" name="Arc 29">
                    <a:extLst>
                      <a:ext uri="{FF2B5EF4-FFF2-40B4-BE49-F238E27FC236}">
                        <a16:creationId xmlns:a16="http://schemas.microsoft.com/office/drawing/2014/main" id="{2B6BD28C-8DB1-764D-AFD9-6377A1D338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-1"/>
                    <a:ext cx="20000" cy="99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25" name="Line 30">
                  <a:extLst>
                    <a:ext uri="{FF2B5EF4-FFF2-40B4-BE49-F238E27FC236}">
                      <a16:creationId xmlns:a16="http://schemas.microsoft.com/office/drawing/2014/main" id="{EA4BCD22-00E8-BA49-AFF9-D2769CE84E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9955"/>
                  <a:ext cx="14290" cy="9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26" name="Group 31">
                  <a:extLst>
                    <a:ext uri="{FF2B5EF4-FFF2-40B4-BE49-F238E27FC236}">
                      <a16:creationId xmlns:a16="http://schemas.microsoft.com/office/drawing/2014/main" id="{D72D75C0-DFCA-1F48-A564-C03AB31163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9955"/>
                  <a:ext cx="2874" cy="10046"/>
                  <a:chOff x="0" y="1"/>
                  <a:chExt cx="20000" cy="19999"/>
                </a:xfrm>
              </p:grpSpPr>
              <p:sp>
                <p:nvSpPr>
                  <p:cNvPr id="27" name="Arc 32">
                    <a:extLst>
                      <a:ext uri="{FF2B5EF4-FFF2-40B4-BE49-F238E27FC236}">
                        <a16:creationId xmlns:a16="http://schemas.microsoft.com/office/drawing/2014/main" id="{C29B3554-DAFC-A142-BDEB-7E100EB0B3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90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28" name="Arc 33">
                    <a:extLst>
                      <a:ext uri="{FF2B5EF4-FFF2-40B4-BE49-F238E27FC236}">
                        <a16:creationId xmlns:a16="http://schemas.microsoft.com/office/drawing/2014/main" id="{9ADAF6A2-614B-7542-962D-E1730CB204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</p:grpSp>
          <p:grpSp>
            <p:nvGrpSpPr>
              <p:cNvPr id="13" name="Group 34">
                <a:extLst>
                  <a:ext uri="{FF2B5EF4-FFF2-40B4-BE49-F238E27FC236}">
                    <a16:creationId xmlns:a16="http://schemas.microsoft.com/office/drawing/2014/main" id="{CF67F7F0-0C89-2F43-A636-966AA38F7A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4125" y="1432210"/>
                <a:ext cx="542322" cy="140216"/>
                <a:chOff x="0" y="1"/>
                <a:chExt cx="20000" cy="19998"/>
              </a:xfrm>
            </p:grpSpPr>
            <p:grpSp>
              <p:nvGrpSpPr>
                <p:cNvPr id="17" name="Group 35">
                  <a:extLst>
                    <a:ext uri="{FF2B5EF4-FFF2-40B4-BE49-F238E27FC236}">
                      <a16:creationId xmlns:a16="http://schemas.microsoft.com/office/drawing/2014/main" id="{61EBAD13-8D06-1945-96D6-D648C4D842C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"/>
                  <a:ext cx="2874" cy="9954"/>
                  <a:chOff x="0" y="2"/>
                  <a:chExt cx="20000" cy="19998"/>
                </a:xfrm>
              </p:grpSpPr>
              <p:sp>
                <p:nvSpPr>
                  <p:cNvPr id="22" name="Arc 36">
                    <a:extLst>
                      <a:ext uri="{FF2B5EF4-FFF2-40B4-BE49-F238E27FC236}">
                        <a16:creationId xmlns:a16="http://schemas.microsoft.com/office/drawing/2014/main" id="{DD74AED0-32B2-5441-A8B8-48F531A130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1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23" name="Arc 37">
                    <a:extLst>
                      <a:ext uri="{FF2B5EF4-FFF2-40B4-BE49-F238E27FC236}">
                        <a16:creationId xmlns:a16="http://schemas.microsoft.com/office/drawing/2014/main" id="{8245E1AD-75D5-6143-8B43-8980C7E06B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2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" name="Line 38">
                  <a:extLst>
                    <a:ext uri="{FF2B5EF4-FFF2-40B4-BE49-F238E27FC236}">
                      <a16:creationId xmlns:a16="http://schemas.microsoft.com/office/drawing/2014/main" id="{56F236AB-133C-5942-B55C-37A28A171D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9955"/>
                  <a:ext cx="14290" cy="9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19" name="Group 39">
                  <a:extLst>
                    <a:ext uri="{FF2B5EF4-FFF2-40B4-BE49-F238E27FC236}">
                      <a16:creationId xmlns:a16="http://schemas.microsoft.com/office/drawing/2014/main" id="{B9FFE26C-5B3E-684E-A39C-34C50465DB8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9955"/>
                  <a:ext cx="2874" cy="10044"/>
                  <a:chOff x="0" y="1"/>
                  <a:chExt cx="20000" cy="19999"/>
                </a:xfrm>
              </p:grpSpPr>
              <p:sp>
                <p:nvSpPr>
                  <p:cNvPr id="20" name="Arc 40">
                    <a:extLst>
                      <a:ext uri="{FF2B5EF4-FFF2-40B4-BE49-F238E27FC236}">
                        <a16:creationId xmlns:a16="http://schemas.microsoft.com/office/drawing/2014/main" id="{F3D49109-B4D2-8942-821B-0AC837412A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90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21" name="Arc 41">
                    <a:extLst>
                      <a:ext uri="{FF2B5EF4-FFF2-40B4-BE49-F238E27FC236}">
                        <a16:creationId xmlns:a16="http://schemas.microsoft.com/office/drawing/2014/main" id="{E28A1728-FA12-D040-89D4-E3BCE1711A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</p:grpSp>
          <p:sp>
            <p:nvSpPr>
              <p:cNvPr id="14" name="Line 42">
                <a:extLst>
                  <a:ext uri="{FF2B5EF4-FFF2-40B4-BE49-F238E27FC236}">
                    <a16:creationId xmlns:a16="http://schemas.microsoft.com/office/drawing/2014/main" id="{5857A6B0-A75E-F34C-AF1F-5457986799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873557" y="1571685"/>
                <a:ext cx="358679" cy="74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71BC5DC-A849-294C-8F26-B439D09E8F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28459" y="913935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4674394-5A47-1649-87F6-A8922C1F35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27225" y="1543881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0E258CBC-4186-3D4E-9C93-93910B9016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33587" y="915930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031F4DF-C82C-F04E-A4CF-BC3F4671FE05}"/>
              </a:ext>
            </a:extLst>
          </p:cNvPr>
          <p:cNvGrpSpPr/>
          <p:nvPr/>
        </p:nvGrpSpPr>
        <p:grpSpPr>
          <a:xfrm>
            <a:off x="2451139" y="2908141"/>
            <a:ext cx="3490138" cy="1828800"/>
            <a:chOff x="1328459" y="342900"/>
            <a:chExt cx="3490138" cy="182880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CABC796-6009-E94B-B912-A9059E0E44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27638" y="342900"/>
              <a:ext cx="1828800" cy="1828800"/>
              <a:chOff x="850603" y="457200"/>
              <a:chExt cx="2971800" cy="2971800"/>
            </a:xfrm>
          </p:grpSpPr>
          <p:sp>
            <p:nvSpPr>
              <p:cNvPr id="132" name="Rectangle 3">
                <a:extLst>
                  <a:ext uri="{FF2B5EF4-FFF2-40B4-BE49-F238E27FC236}">
                    <a16:creationId xmlns:a16="http://schemas.microsoft.com/office/drawing/2014/main" id="{01CBE702-1D5E-2A4B-8539-E717C04C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603" y="457200"/>
                <a:ext cx="2971800" cy="2971800"/>
              </a:xfrm>
              <a:prstGeom prst="rect">
                <a:avLst/>
              </a:prstGeom>
              <a:solidFill>
                <a:srgbClr val="408BC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8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3" name="Rectangle 4">
                <a:extLst>
                  <a:ext uri="{FF2B5EF4-FFF2-40B4-BE49-F238E27FC236}">
                    <a16:creationId xmlns:a16="http://schemas.microsoft.com/office/drawing/2014/main" id="{F95629BC-DC46-7848-A2EA-F8719FC58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728" y="1062923"/>
                <a:ext cx="1733550" cy="173474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80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F543CFB-EADD-6943-A052-ED13C315C75A}"/>
                </a:ext>
              </a:extLst>
            </p:cNvPr>
            <p:cNvGrpSpPr/>
            <p:nvPr/>
          </p:nvGrpSpPr>
          <p:grpSpPr>
            <a:xfrm>
              <a:off x="3592412" y="1046378"/>
              <a:ext cx="1226185" cy="418723"/>
              <a:chOff x="3592412" y="1046378"/>
              <a:chExt cx="1226185" cy="418723"/>
            </a:xfrm>
          </p:grpSpPr>
          <p:sp>
            <p:nvSpPr>
              <p:cNvPr id="112" name="Arc 45">
                <a:extLst>
                  <a:ext uri="{FF2B5EF4-FFF2-40B4-BE49-F238E27FC236}">
                    <a16:creationId xmlns:a16="http://schemas.microsoft.com/office/drawing/2014/main" id="{F14D17E9-2166-734C-A64B-46F17D8CB27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592412" y="1111816"/>
                <a:ext cx="77303" cy="3483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13" name="Arc 46">
                <a:extLst>
                  <a:ext uri="{FF2B5EF4-FFF2-40B4-BE49-F238E27FC236}">
                    <a16:creationId xmlns:a16="http://schemas.microsoft.com/office/drawing/2014/main" id="{F32229D2-09E6-AD4D-B83E-654A7A8DC3C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92412" y="1076977"/>
                <a:ext cx="77303" cy="3483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14" name="Line 47">
                <a:extLst>
                  <a:ext uri="{FF2B5EF4-FFF2-40B4-BE49-F238E27FC236}">
                    <a16:creationId xmlns:a16="http://schemas.microsoft.com/office/drawing/2014/main" id="{26AB6BBF-7980-9247-9B29-FB5E1ABB60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68976" y="1076351"/>
                <a:ext cx="1104659" cy="148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15" name="Group 49">
                <a:extLst>
                  <a:ext uri="{FF2B5EF4-FFF2-40B4-BE49-F238E27FC236}">
                    <a16:creationId xmlns:a16="http://schemas.microsoft.com/office/drawing/2014/main" id="{D4F1046D-65EF-C24B-9C4F-6EDE451EC3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51990" y="1147514"/>
                <a:ext cx="77124" cy="69681"/>
                <a:chOff x="0" y="0"/>
                <a:chExt cx="20000" cy="20000"/>
              </a:xfrm>
            </p:grpSpPr>
            <p:sp>
              <p:nvSpPr>
                <p:cNvPr id="130" name="Arc 50">
                  <a:extLst>
                    <a:ext uri="{FF2B5EF4-FFF2-40B4-BE49-F238E27FC236}">
                      <a16:creationId xmlns:a16="http://schemas.microsoft.com/office/drawing/2014/main" id="{F1915112-8234-9E48-8ECA-AF22620764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31" name="Arc 51">
                  <a:extLst>
                    <a:ext uri="{FF2B5EF4-FFF2-40B4-BE49-F238E27FC236}">
                      <a16:creationId xmlns:a16="http://schemas.microsoft.com/office/drawing/2014/main" id="{9AD30F3A-2D90-604E-811B-83AE0F57E5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16" name="Line 52">
                <a:extLst>
                  <a:ext uri="{FF2B5EF4-FFF2-40B4-BE49-F238E27FC236}">
                    <a16:creationId xmlns:a16="http://schemas.microsoft.com/office/drawing/2014/main" id="{8F5E1BDD-4D00-714F-9BE5-8BC1717C0B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69026" y="1217195"/>
                <a:ext cx="383474" cy="62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17" name="Group 53">
                <a:extLst>
                  <a:ext uri="{FF2B5EF4-FFF2-40B4-BE49-F238E27FC236}">
                    <a16:creationId xmlns:a16="http://schemas.microsoft.com/office/drawing/2014/main" id="{519CB3F4-E696-584F-BF6C-C1A7C3A75D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92412" y="1217195"/>
                <a:ext cx="77124" cy="69674"/>
                <a:chOff x="0" y="0"/>
                <a:chExt cx="20000" cy="20000"/>
              </a:xfrm>
            </p:grpSpPr>
            <p:sp>
              <p:nvSpPr>
                <p:cNvPr id="128" name="Arc 54">
                  <a:extLst>
                    <a:ext uri="{FF2B5EF4-FFF2-40B4-BE49-F238E27FC236}">
                      <a16:creationId xmlns:a16="http://schemas.microsoft.com/office/drawing/2014/main" id="{574E6F6C-5898-8842-87C0-2619B63294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29" name="Arc 55">
                  <a:extLst>
                    <a:ext uri="{FF2B5EF4-FFF2-40B4-BE49-F238E27FC236}">
                      <a16:creationId xmlns:a16="http://schemas.microsoft.com/office/drawing/2014/main" id="{58AF5C61-FF34-B741-95DF-E532A2DCA2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grpSp>
            <p:nvGrpSpPr>
              <p:cNvPr id="118" name="Group 57">
                <a:extLst>
                  <a:ext uri="{FF2B5EF4-FFF2-40B4-BE49-F238E27FC236}">
                    <a16:creationId xmlns:a16="http://schemas.microsoft.com/office/drawing/2014/main" id="{B7C57891-DBD2-004D-80AC-4DCAF7EDD6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51990" y="1286870"/>
                <a:ext cx="77124" cy="69681"/>
                <a:chOff x="0" y="0"/>
                <a:chExt cx="20000" cy="20000"/>
              </a:xfrm>
            </p:grpSpPr>
            <p:sp>
              <p:nvSpPr>
                <p:cNvPr id="126" name="Arc 58">
                  <a:extLst>
                    <a:ext uri="{FF2B5EF4-FFF2-40B4-BE49-F238E27FC236}">
                      <a16:creationId xmlns:a16="http://schemas.microsoft.com/office/drawing/2014/main" id="{5B455CF0-82D7-D748-91BC-06599C2A05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27" name="Arc 59">
                  <a:extLst>
                    <a:ext uri="{FF2B5EF4-FFF2-40B4-BE49-F238E27FC236}">
                      <a16:creationId xmlns:a16="http://schemas.microsoft.com/office/drawing/2014/main" id="{B61BF42C-5A69-BA4F-AF0D-EE5538D2A5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19" name="Line 60">
                <a:extLst>
                  <a:ext uri="{FF2B5EF4-FFF2-40B4-BE49-F238E27FC236}">
                    <a16:creationId xmlns:a16="http://schemas.microsoft.com/office/drawing/2014/main" id="{4FE850AD-D111-A04D-87B7-44509E4AD2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69026" y="1356551"/>
                <a:ext cx="383474" cy="62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20" name="Group 61">
                <a:extLst>
                  <a:ext uri="{FF2B5EF4-FFF2-40B4-BE49-F238E27FC236}">
                    <a16:creationId xmlns:a16="http://schemas.microsoft.com/office/drawing/2014/main" id="{EBFCDAFF-CB2B-4843-9599-BFE8117BED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92412" y="1356551"/>
                <a:ext cx="77124" cy="69674"/>
                <a:chOff x="0" y="0"/>
                <a:chExt cx="20000" cy="20000"/>
              </a:xfrm>
            </p:grpSpPr>
            <p:sp>
              <p:nvSpPr>
                <p:cNvPr id="124" name="Arc 62">
                  <a:extLst>
                    <a:ext uri="{FF2B5EF4-FFF2-40B4-BE49-F238E27FC236}">
                      <a16:creationId xmlns:a16="http://schemas.microsoft.com/office/drawing/2014/main" id="{EFD21AD9-BE7E-9A44-8AE5-8C0909D445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25" name="Arc 63">
                  <a:extLst>
                    <a:ext uri="{FF2B5EF4-FFF2-40B4-BE49-F238E27FC236}">
                      <a16:creationId xmlns:a16="http://schemas.microsoft.com/office/drawing/2014/main" id="{85AE7D39-738B-C049-AF2F-C1D813E089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21" name="Line 80">
                <a:extLst>
                  <a:ext uri="{FF2B5EF4-FFF2-40B4-BE49-F238E27FC236}">
                    <a16:creationId xmlns:a16="http://schemas.microsoft.com/office/drawing/2014/main" id="{5096C5A0-BDE1-A549-99E1-63CE4B7F0B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1813" y="1438190"/>
                <a:ext cx="239012" cy="62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397822AB-FF4C-2940-B0E6-010B7574F4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3733" y="1046378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6C9B9998-5D6C-7740-B52B-C85BFBE0D0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91401" y="1410237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A0D1A2B-A43B-2D49-B5D4-05B3A307FA7D}"/>
                </a:ext>
              </a:extLst>
            </p:cNvPr>
            <p:cNvGrpSpPr/>
            <p:nvPr/>
          </p:nvGrpSpPr>
          <p:grpSpPr>
            <a:xfrm>
              <a:off x="1328459" y="913935"/>
              <a:ext cx="1367988" cy="684810"/>
              <a:chOff x="1328459" y="913935"/>
              <a:chExt cx="1367988" cy="684810"/>
            </a:xfrm>
          </p:grpSpPr>
          <p:grpSp>
            <p:nvGrpSpPr>
              <p:cNvPr id="73" name="Group 6">
                <a:extLst>
                  <a:ext uri="{FF2B5EF4-FFF2-40B4-BE49-F238E27FC236}">
                    <a16:creationId xmlns:a16="http://schemas.microsoft.com/office/drawing/2014/main" id="{FA68EBA6-1522-0743-9988-2D402CFE00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18335" y="943606"/>
                <a:ext cx="78112" cy="69678"/>
                <a:chOff x="0" y="0"/>
                <a:chExt cx="20000" cy="20000"/>
              </a:xfrm>
            </p:grpSpPr>
            <p:sp>
              <p:nvSpPr>
                <p:cNvPr id="110" name="Arc 7">
                  <a:extLst>
                    <a:ext uri="{FF2B5EF4-FFF2-40B4-BE49-F238E27FC236}">
                      <a16:creationId xmlns:a16="http://schemas.microsoft.com/office/drawing/2014/main" id="{180B3F17-60A7-284B-8FFE-9ACDD27F08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11" name="Arc 8">
                  <a:extLst>
                    <a:ext uri="{FF2B5EF4-FFF2-40B4-BE49-F238E27FC236}">
                      <a16:creationId xmlns:a16="http://schemas.microsoft.com/office/drawing/2014/main" id="{18BB195A-2C80-A848-809C-9ECA02F8C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74" name="Line 9">
                <a:extLst>
                  <a:ext uri="{FF2B5EF4-FFF2-40B4-BE49-F238E27FC236}">
                    <a16:creationId xmlns:a16="http://schemas.microsoft.com/office/drawing/2014/main" id="{8D1E22D9-994F-E449-820C-E4DE943CDE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8634" y="944464"/>
                <a:ext cx="1240444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75" name="Group 10">
                <a:extLst>
                  <a:ext uri="{FF2B5EF4-FFF2-40B4-BE49-F238E27FC236}">
                    <a16:creationId xmlns:a16="http://schemas.microsoft.com/office/drawing/2014/main" id="{E45016D2-3533-F444-8515-2EA641CA6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4125" y="1014144"/>
                <a:ext cx="542322" cy="139355"/>
                <a:chOff x="0" y="0"/>
                <a:chExt cx="20000" cy="19999"/>
              </a:xfrm>
            </p:grpSpPr>
            <p:grpSp>
              <p:nvGrpSpPr>
                <p:cNvPr id="103" name="Group 11">
                  <a:extLst>
                    <a:ext uri="{FF2B5EF4-FFF2-40B4-BE49-F238E27FC236}">
                      <a16:creationId xmlns:a16="http://schemas.microsoft.com/office/drawing/2014/main" id="{0660F11A-F4FE-CF45-A503-627B1E324E6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108" name="Arc 12">
                    <a:extLst>
                      <a:ext uri="{FF2B5EF4-FFF2-40B4-BE49-F238E27FC236}">
                        <a16:creationId xmlns:a16="http://schemas.microsoft.com/office/drawing/2014/main" id="{69C3BD13-F562-024A-BAB4-2A3B830337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09" name="Arc 13">
                    <a:extLst>
                      <a:ext uri="{FF2B5EF4-FFF2-40B4-BE49-F238E27FC236}">
                        <a16:creationId xmlns:a16="http://schemas.microsoft.com/office/drawing/2014/main" id="{0DCDC84D-E715-5F49-B283-C64955CE72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04" name="Line 14">
                  <a:extLst>
                    <a:ext uri="{FF2B5EF4-FFF2-40B4-BE49-F238E27FC236}">
                      <a16:creationId xmlns:a16="http://schemas.microsoft.com/office/drawing/2014/main" id="{ACBAC12D-7349-0D42-82AE-FEA6CD13C4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10000"/>
                  <a:ext cx="14290" cy="9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105" name="Group 15">
                  <a:extLst>
                    <a:ext uri="{FF2B5EF4-FFF2-40B4-BE49-F238E27FC236}">
                      <a16:creationId xmlns:a16="http://schemas.microsoft.com/office/drawing/2014/main" id="{ABE0D93E-5280-C745-83F7-81BAA7DB90E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106" name="Arc 16">
                    <a:extLst>
                      <a:ext uri="{FF2B5EF4-FFF2-40B4-BE49-F238E27FC236}">
                        <a16:creationId xmlns:a16="http://schemas.microsoft.com/office/drawing/2014/main" id="{AEB51239-8183-9243-B637-734C8D0FA7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07" name="Arc 17">
                    <a:extLst>
                      <a:ext uri="{FF2B5EF4-FFF2-40B4-BE49-F238E27FC236}">
                        <a16:creationId xmlns:a16="http://schemas.microsoft.com/office/drawing/2014/main" id="{3115B758-EB21-4847-A999-5C4D548E36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</p:grpSp>
          <p:grpSp>
            <p:nvGrpSpPr>
              <p:cNvPr id="76" name="Group 18">
                <a:extLst>
                  <a:ext uri="{FF2B5EF4-FFF2-40B4-BE49-F238E27FC236}">
                    <a16:creationId xmlns:a16="http://schemas.microsoft.com/office/drawing/2014/main" id="{7BA26334-BAD3-BB43-8466-5679C4ED52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4125" y="1153499"/>
                <a:ext cx="542322" cy="139355"/>
                <a:chOff x="0" y="0"/>
                <a:chExt cx="20000" cy="19999"/>
              </a:xfrm>
            </p:grpSpPr>
            <p:grpSp>
              <p:nvGrpSpPr>
                <p:cNvPr id="96" name="Group 19">
                  <a:extLst>
                    <a:ext uri="{FF2B5EF4-FFF2-40B4-BE49-F238E27FC236}">
                      <a16:creationId xmlns:a16="http://schemas.microsoft.com/office/drawing/2014/main" id="{C68174CD-D9FB-404A-828E-647A13E4DC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101" name="Arc 20">
                    <a:extLst>
                      <a:ext uri="{FF2B5EF4-FFF2-40B4-BE49-F238E27FC236}">
                        <a16:creationId xmlns:a16="http://schemas.microsoft.com/office/drawing/2014/main" id="{1C661C9B-9DD6-2642-8645-BC23A6D726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02" name="Arc 21">
                    <a:extLst>
                      <a:ext uri="{FF2B5EF4-FFF2-40B4-BE49-F238E27FC236}">
                        <a16:creationId xmlns:a16="http://schemas.microsoft.com/office/drawing/2014/main" id="{8C078B40-6714-4C43-95A0-20AEBDF6A7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97" name="Line 22">
                  <a:extLst>
                    <a:ext uri="{FF2B5EF4-FFF2-40B4-BE49-F238E27FC236}">
                      <a16:creationId xmlns:a16="http://schemas.microsoft.com/office/drawing/2014/main" id="{FBC503E6-5A76-604C-A4AB-E91843CBFA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10000"/>
                  <a:ext cx="14290" cy="9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98" name="Group 23">
                  <a:extLst>
                    <a:ext uri="{FF2B5EF4-FFF2-40B4-BE49-F238E27FC236}">
                      <a16:creationId xmlns:a16="http://schemas.microsoft.com/office/drawing/2014/main" id="{A4CD6266-0F4E-CB49-A56A-7B143CB01AA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99" name="Arc 24">
                    <a:extLst>
                      <a:ext uri="{FF2B5EF4-FFF2-40B4-BE49-F238E27FC236}">
                        <a16:creationId xmlns:a16="http://schemas.microsoft.com/office/drawing/2014/main" id="{4290EB40-2D99-8D45-A719-8717B6C078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00" name="Arc 25">
                    <a:extLst>
                      <a:ext uri="{FF2B5EF4-FFF2-40B4-BE49-F238E27FC236}">
                        <a16:creationId xmlns:a16="http://schemas.microsoft.com/office/drawing/2014/main" id="{44FAE488-AD41-8F4B-8F9D-3180F57A09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</p:grpSp>
          <p:grpSp>
            <p:nvGrpSpPr>
              <p:cNvPr id="77" name="Group 26">
                <a:extLst>
                  <a:ext uri="{FF2B5EF4-FFF2-40B4-BE49-F238E27FC236}">
                    <a16:creationId xmlns:a16="http://schemas.microsoft.com/office/drawing/2014/main" id="{2B63157D-BA57-8741-910C-75832D47CF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4125" y="1292855"/>
                <a:ext cx="542322" cy="140216"/>
                <a:chOff x="0" y="-1"/>
                <a:chExt cx="20000" cy="20002"/>
              </a:xfrm>
            </p:grpSpPr>
            <p:grpSp>
              <p:nvGrpSpPr>
                <p:cNvPr id="89" name="Group 27">
                  <a:extLst>
                    <a:ext uri="{FF2B5EF4-FFF2-40B4-BE49-F238E27FC236}">
                      <a16:creationId xmlns:a16="http://schemas.microsoft.com/office/drawing/2014/main" id="{0C950D89-712F-7B49-AA39-31857FD442D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-1"/>
                  <a:ext cx="2874" cy="10046"/>
                  <a:chOff x="0" y="-1"/>
                  <a:chExt cx="20000" cy="20001"/>
                </a:xfrm>
              </p:grpSpPr>
              <p:sp>
                <p:nvSpPr>
                  <p:cNvPr id="94" name="Arc 28">
                    <a:extLst>
                      <a:ext uri="{FF2B5EF4-FFF2-40B4-BE49-F238E27FC236}">
                        <a16:creationId xmlns:a16="http://schemas.microsoft.com/office/drawing/2014/main" id="{B8F22968-8007-AB4D-8034-3347CBDD83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89"/>
                    <a:ext cx="20000" cy="99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95" name="Arc 29">
                    <a:extLst>
                      <a:ext uri="{FF2B5EF4-FFF2-40B4-BE49-F238E27FC236}">
                        <a16:creationId xmlns:a16="http://schemas.microsoft.com/office/drawing/2014/main" id="{FBCA1CF6-4475-2C45-B006-CB30C782F6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-1"/>
                    <a:ext cx="20000" cy="99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90" name="Line 30">
                  <a:extLst>
                    <a:ext uri="{FF2B5EF4-FFF2-40B4-BE49-F238E27FC236}">
                      <a16:creationId xmlns:a16="http://schemas.microsoft.com/office/drawing/2014/main" id="{B70A6DFE-2381-C140-9BDF-5B090A9DAB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9955"/>
                  <a:ext cx="14290" cy="9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91" name="Group 31">
                  <a:extLst>
                    <a:ext uri="{FF2B5EF4-FFF2-40B4-BE49-F238E27FC236}">
                      <a16:creationId xmlns:a16="http://schemas.microsoft.com/office/drawing/2014/main" id="{36625C94-19A2-CF42-8C6A-DB78A5E6E4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9955"/>
                  <a:ext cx="2874" cy="10046"/>
                  <a:chOff x="0" y="1"/>
                  <a:chExt cx="20000" cy="19999"/>
                </a:xfrm>
              </p:grpSpPr>
              <p:sp>
                <p:nvSpPr>
                  <p:cNvPr id="92" name="Arc 32">
                    <a:extLst>
                      <a:ext uri="{FF2B5EF4-FFF2-40B4-BE49-F238E27FC236}">
                        <a16:creationId xmlns:a16="http://schemas.microsoft.com/office/drawing/2014/main" id="{8A835529-4C22-2B4D-8C1B-0AFC4D771B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90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93" name="Arc 33">
                    <a:extLst>
                      <a:ext uri="{FF2B5EF4-FFF2-40B4-BE49-F238E27FC236}">
                        <a16:creationId xmlns:a16="http://schemas.microsoft.com/office/drawing/2014/main" id="{071DEC4F-DEFB-C949-972F-665EA52E94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</p:grpSp>
          <p:grpSp>
            <p:nvGrpSpPr>
              <p:cNvPr id="78" name="Group 34">
                <a:extLst>
                  <a:ext uri="{FF2B5EF4-FFF2-40B4-BE49-F238E27FC236}">
                    <a16:creationId xmlns:a16="http://schemas.microsoft.com/office/drawing/2014/main" id="{F967C199-78D3-AC49-9338-1564952C97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4125" y="1432210"/>
                <a:ext cx="542322" cy="140216"/>
                <a:chOff x="0" y="1"/>
                <a:chExt cx="20000" cy="19998"/>
              </a:xfrm>
            </p:grpSpPr>
            <p:grpSp>
              <p:nvGrpSpPr>
                <p:cNvPr id="82" name="Group 35">
                  <a:extLst>
                    <a:ext uri="{FF2B5EF4-FFF2-40B4-BE49-F238E27FC236}">
                      <a16:creationId xmlns:a16="http://schemas.microsoft.com/office/drawing/2014/main" id="{CB6D3BB5-DF9B-F940-A431-DDC5074390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"/>
                  <a:ext cx="2874" cy="9954"/>
                  <a:chOff x="0" y="2"/>
                  <a:chExt cx="20000" cy="19998"/>
                </a:xfrm>
              </p:grpSpPr>
              <p:sp>
                <p:nvSpPr>
                  <p:cNvPr id="87" name="Arc 36">
                    <a:extLst>
                      <a:ext uri="{FF2B5EF4-FFF2-40B4-BE49-F238E27FC236}">
                        <a16:creationId xmlns:a16="http://schemas.microsoft.com/office/drawing/2014/main" id="{76DDC976-9BBD-4C49-A4CF-12293C9EAA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1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88" name="Arc 37">
                    <a:extLst>
                      <a:ext uri="{FF2B5EF4-FFF2-40B4-BE49-F238E27FC236}">
                        <a16:creationId xmlns:a16="http://schemas.microsoft.com/office/drawing/2014/main" id="{B7305DD7-2A4B-1A4D-9C14-BF3C5B6D1A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2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83" name="Line 38">
                  <a:extLst>
                    <a:ext uri="{FF2B5EF4-FFF2-40B4-BE49-F238E27FC236}">
                      <a16:creationId xmlns:a16="http://schemas.microsoft.com/office/drawing/2014/main" id="{B3572611-3936-C741-BD59-4796DF7C92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9955"/>
                  <a:ext cx="14290" cy="9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84" name="Group 39">
                  <a:extLst>
                    <a:ext uri="{FF2B5EF4-FFF2-40B4-BE49-F238E27FC236}">
                      <a16:creationId xmlns:a16="http://schemas.microsoft.com/office/drawing/2014/main" id="{099A03CD-2486-F14A-AAF1-7B28255FF0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9955"/>
                  <a:ext cx="2874" cy="10044"/>
                  <a:chOff x="0" y="1"/>
                  <a:chExt cx="20000" cy="19999"/>
                </a:xfrm>
              </p:grpSpPr>
              <p:sp>
                <p:nvSpPr>
                  <p:cNvPr id="85" name="Arc 40">
                    <a:extLst>
                      <a:ext uri="{FF2B5EF4-FFF2-40B4-BE49-F238E27FC236}">
                        <a16:creationId xmlns:a16="http://schemas.microsoft.com/office/drawing/2014/main" id="{5D27DFC9-D296-F940-82D7-28CD5ADBD4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90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86" name="Arc 41">
                    <a:extLst>
                      <a:ext uri="{FF2B5EF4-FFF2-40B4-BE49-F238E27FC236}">
                        <a16:creationId xmlns:a16="http://schemas.microsoft.com/office/drawing/2014/main" id="{864B2DB0-184E-674C-8962-7438E09667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</p:grpSp>
          <p:sp>
            <p:nvSpPr>
              <p:cNvPr id="79" name="Line 42">
                <a:extLst>
                  <a:ext uri="{FF2B5EF4-FFF2-40B4-BE49-F238E27FC236}">
                    <a16:creationId xmlns:a16="http://schemas.microsoft.com/office/drawing/2014/main" id="{E5715BC1-EA0F-6B48-8DEA-1F3D12EB94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873557" y="1571685"/>
                <a:ext cx="358679" cy="74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790BD12-6177-E74C-841B-D071BE204E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28459" y="913935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667CE084-76D2-0C46-A55E-3940D25442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27225" y="1543881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0CA9041-01B4-EF48-9B14-DD58710B4773}"/>
              </a:ext>
            </a:extLst>
          </p:cNvPr>
          <p:cNvGrpSpPr/>
          <p:nvPr/>
        </p:nvGrpSpPr>
        <p:grpSpPr>
          <a:xfrm>
            <a:off x="2451139" y="4904211"/>
            <a:ext cx="3490138" cy="1828800"/>
            <a:chOff x="1328459" y="342900"/>
            <a:chExt cx="3490138" cy="1828800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F8205327-5EFD-5B40-882B-0F1A93D42C4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27638" y="342900"/>
              <a:ext cx="1828800" cy="1828800"/>
              <a:chOff x="850603" y="457200"/>
              <a:chExt cx="2971800" cy="2971800"/>
            </a:xfrm>
          </p:grpSpPr>
          <p:sp>
            <p:nvSpPr>
              <p:cNvPr id="197" name="Rectangle 3">
                <a:extLst>
                  <a:ext uri="{FF2B5EF4-FFF2-40B4-BE49-F238E27FC236}">
                    <a16:creationId xmlns:a16="http://schemas.microsoft.com/office/drawing/2014/main" id="{F1006C81-07DF-9C48-A3D6-6F552D69D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603" y="457200"/>
                <a:ext cx="2971800" cy="2971800"/>
              </a:xfrm>
              <a:prstGeom prst="rect">
                <a:avLst/>
              </a:prstGeom>
              <a:solidFill>
                <a:srgbClr val="408BC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8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98" name="Rectangle 4">
                <a:extLst>
                  <a:ext uri="{FF2B5EF4-FFF2-40B4-BE49-F238E27FC236}">
                    <a16:creationId xmlns:a16="http://schemas.microsoft.com/office/drawing/2014/main" id="{8D998919-E9B1-AF4D-9C0F-C4A068FCC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728" y="1062923"/>
                <a:ext cx="1733550" cy="173474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80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F2B7571-89D1-8644-B731-F5430B7987E0}"/>
                </a:ext>
              </a:extLst>
            </p:cNvPr>
            <p:cNvGrpSpPr/>
            <p:nvPr/>
          </p:nvGrpSpPr>
          <p:grpSpPr>
            <a:xfrm>
              <a:off x="3592412" y="1046378"/>
              <a:ext cx="1226185" cy="418723"/>
              <a:chOff x="3592412" y="1046378"/>
              <a:chExt cx="1226185" cy="418723"/>
            </a:xfrm>
          </p:grpSpPr>
          <p:sp>
            <p:nvSpPr>
              <p:cNvPr id="177" name="Arc 45">
                <a:extLst>
                  <a:ext uri="{FF2B5EF4-FFF2-40B4-BE49-F238E27FC236}">
                    <a16:creationId xmlns:a16="http://schemas.microsoft.com/office/drawing/2014/main" id="{4E9BC322-E658-4C4B-8DB2-068BE8FD87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592412" y="1111816"/>
                <a:ext cx="77303" cy="3483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78" name="Arc 46">
                <a:extLst>
                  <a:ext uri="{FF2B5EF4-FFF2-40B4-BE49-F238E27FC236}">
                    <a16:creationId xmlns:a16="http://schemas.microsoft.com/office/drawing/2014/main" id="{F97BBFB6-2654-B442-9E70-E9C25CE54B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92412" y="1076977"/>
                <a:ext cx="77303" cy="34839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79" name="Line 47">
                <a:extLst>
                  <a:ext uri="{FF2B5EF4-FFF2-40B4-BE49-F238E27FC236}">
                    <a16:creationId xmlns:a16="http://schemas.microsoft.com/office/drawing/2014/main" id="{B182F99C-6532-FD4E-A9DA-C6AB70796B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68976" y="1076351"/>
                <a:ext cx="1104659" cy="148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80" name="Group 49">
                <a:extLst>
                  <a:ext uri="{FF2B5EF4-FFF2-40B4-BE49-F238E27FC236}">
                    <a16:creationId xmlns:a16="http://schemas.microsoft.com/office/drawing/2014/main" id="{7D1B7B8A-C249-A04A-8BE5-268600C7C2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51990" y="1147514"/>
                <a:ext cx="77124" cy="69681"/>
                <a:chOff x="0" y="0"/>
                <a:chExt cx="20000" cy="20000"/>
              </a:xfrm>
            </p:grpSpPr>
            <p:sp>
              <p:nvSpPr>
                <p:cNvPr id="195" name="Arc 50">
                  <a:extLst>
                    <a:ext uri="{FF2B5EF4-FFF2-40B4-BE49-F238E27FC236}">
                      <a16:creationId xmlns:a16="http://schemas.microsoft.com/office/drawing/2014/main" id="{6C7C4EF0-FBA7-6E44-8114-74A5346C7B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96" name="Arc 51">
                  <a:extLst>
                    <a:ext uri="{FF2B5EF4-FFF2-40B4-BE49-F238E27FC236}">
                      <a16:creationId xmlns:a16="http://schemas.microsoft.com/office/drawing/2014/main" id="{0E437BCD-76B4-4442-9FF0-9244FA9CF4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81" name="Line 52">
                <a:extLst>
                  <a:ext uri="{FF2B5EF4-FFF2-40B4-BE49-F238E27FC236}">
                    <a16:creationId xmlns:a16="http://schemas.microsoft.com/office/drawing/2014/main" id="{5535D1CF-E1EA-B143-90FE-D943D26D8A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69026" y="1217195"/>
                <a:ext cx="383474" cy="62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82" name="Group 53">
                <a:extLst>
                  <a:ext uri="{FF2B5EF4-FFF2-40B4-BE49-F238E27FC236}">
                    <a16:creationId xmlns:a16="http://schemas.microsoft.com/office/drawing/2014/main" id="{01108C3C-10EF-E741-B1FE-36829F7DF8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92412" y="1217195"/>
                <a:ext cx="77124" cy="69674"/>
                <a:chOff x="0" y="0"/>
                <a:chExt cx="20000" cy="20000"/>
              </a:xfrm>
            </p:grpSpPr>
            <p:sp>
              <p:nvSpPr>
                <p:cNvPr id="193" name="Arc 54">
                  <a:extLst>
                    <a:ext uri="{FF2B5EF4-FFF2-40B4-BE49-F238E27FC236}">
                      <a16:creationId xmlns:a16="http://schemas.microsoft.com/office/drawing/2014/main" id="{39D68128-89D6-5548-A131-32AB0FD964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94" name="Arc 55">
                  <a:extLst>
                    <a:ext uri="{FF2B5EF4-FFF2-40B4-BE49-F238E27FC236}">
                      <a16:creationId xmlns:a16="http://schemas.microsoft.com/office/drawing/2014/main" id="{97A5D46E-1869-9C40-8B46-EEDC841A34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grpSp>
            <p:nvGrpSpPr>
              <p:cNvPr id="183" name="Group 57">
                <a:extLst>
                  <a:ext uri="{FF2B5EF4-FFF2-40B4-BE49-F238E27FC236}">
                    <a16:creationId xmlns:a16="http://schemas.microsoft.com/office/drawing/2014/main" id="{26740B73-862E-5540-919A-3E02338589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51990" y="1286870"/>
                <a:ext cx="77124" cy="69681"/>
                <a:chOff x="0" y="0"/>
                <a:chExt cx="20000" cy="20000"/>
              </a:xfrm>
            </p:grpSpPr>
            <p:sp>
              <p:nvSpPr>
                <p:cNvPr id="191" name="Arc 58">
                  <a:extLst>
                    <a:ext uri="{FF2B5EF4-FFF2-40B4-BE49-F238E27FC236}">
                      <a16:creationId xmlns:a16="http://schemas.microsoft.com/office/drawing/2014/main" id="{97243A3A-7CB0-EF42-906C-BCC1A57249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92" name="Arc 59">
                  <a:extLst>
                    <a:ext uri="{FF2B5EF4-FFF2-40B4-BE49-F238E27FC236}">
                      <a16:creationId xmlns:a16="http://schemas.microsoft.com/office/drawing/2014/main" id="{DDA34C24-308D-D84D-A8EF-D9C29A31E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84" name="Line 60">
                <a:extLst>
                  <a:ext uri="{FF2B5EF4-FFF2-40B4-BE49-F238E27FC236}">
                    <a16:creationId xmlns:a16="http://schemas.microsoft.com/office/drawing/2014/main" id="{A6651756-5FA4-4F4A-81E0-89D17C7A26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69026" y="1356551"/>
                <a:ext cx="383474" cy="62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85" name="Group 61">
                <a:extLst>
                  <a:ext uri="{FF2B5EF4-FFF2-40B4-BE49-F238E27FC236}">
                    <a16:creationId xmlns:a16="http://schemas.microsoft.com/office/drawing/2014/main" id="{18548D75-B78E-C24C-8582-78D939EA3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92412" y="1356551"/>
                <a:ext cx="77124" cy="69674"/>
                <a:chOff x="0" y="0"/>
                <a:chExt cx="20000" cy="20000"/>
              </a:xfrm>
            </p:grpSpPr>
            <p:sp>
              <p:nvSpPr>
                <p:cNvPr id="189" name="Arc 62">
                  <a:extLst>
                    <a:ext uri="{FF2B5EF4-FFF2-40B4-BE49-F238E27FC236}">
                      <a16:creationId xmlns:a16="http://schemas.microsoft.com/office/drawing/2014/main" id="{8F64B36B-7A1B-5446-B5B4-BA424C67B5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90" name="Arc 63">
                  <a:extLst>
                    <a:ext uri="{FF2B5EF4-FFF2-40B4-BE49-F238E27FC236}">
                      <a16:creationId xmlns:a16="http://schemas.microsoft.com/office/drawing/2014/main" id="{CCD24D70-141C-4447-9CD8-A65743492E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86" name="Line 80">
                <a:extLst>
                  <a:ext uri="{FF2B5EF4-FFF2-40B4-BE49-F238E27FC236}">
                    <a16:creationId xmlns:a16="http://schemas.microsoft.com/office/drawing/2014/main" id="{5C66989A-B8B6-8C4D-ADCC-68D7AB1727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51813" y="1437332"/>
                <a:ext cx="501001" cy="85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64E00C1A-312F-F340-8248-76708D538E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3733" y="1046378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839593E-AF14-A547-9528-2173D640D1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23517" y="1410237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067D289A-FD1C-A24D-86FE-B8CEC7D26E88}"/>
                </a:ext>
              </a:extLst>
            </p:cNvPr>
            <p:cNvGrpSpPr/>
            <p:nvPr/>
          </p:nvGrpSpPr>
          <p:grpSpPr>
            <a:xfrm>
              <a:off x="1328459" y="913935"/>
              <a:ext cx="1367988" cy="684810"/>
              <a:chOff x="1328459" y="913935"/>
              <a:chExt cx="1367988" cy="684810"/>
            </a:xfrm>
          </p:grpSpPr>
          <p:grpSp>
            <p:nvGrpSpPr>
              <p:cNvPr id="138" name="Group 6">
                <a:extLst>
                  <a:ext uri="{FF2B5EF4-FFF2-40B4-BE49-F238E27FC236}">
                    <a16:creationId xmlns:a16="http://schemas.microsoft.com/office/drawing/2014/main" id="{B1128542-468A-5842-ACB9-E0DBE76AF4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18335" y="943606"/>
                <a:ext cx="78112" cy="69678"/>
                <a:chOff x="0" y="0"/>
                <a:chExt cx="20000" cy="20000"/>
              </a:xfrm>
            </p:grpSpPr>
            <p:sp>
              <p:nvSpPr>
                <p:cNvPr id="175" name="Arc 7">
                  <a:extLst>
                    <a:ext uri="{FF2B5EF4-FFF2-40B4-BE49-F238E27FC236}">
                      <a16:creationId xmlns:a16="http://schemas.microsoft.com/office/drawing/2014/main" id="{796A74F3-A427-E347-A734-4D3E5E48AE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76" name="Arc 8">
                  <a:extLst>
                    <a:ext uri="{FF2B5EF4-FFF2-40B4-BE49-F238E27FC236}">
                      <a16:creationId xmlns:a16="http://schemas.microsoft.com/office/drawing/2014/main" id="{E7FAACFF-B4B5-7B4F-B534-46B8CC9224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39" name="Line 9">
                <a:extLst>
                  <a:ext uri="{FF2B5EF4-FFF2-40B4-BE49-F238E27FC236}">
                    <a16:creationId xmlns:a16="http://schemas.microsoft.com/office/drawing/2014/main" id="{7EF43A67-4574-2640-B92C-09709D580A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8634" y="944464"/>
                <a:ext cx="1240444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40" name="Group 10">
                <a:extLst>
                  <a:ext uri="{FF2B5EF4-FFF2-40B4-BE49-F238E27FC236}">
                    <a16:creationId xmlns:a16="http://schemas.microsoft.com/office/drawing/2014/main" id="{E792718E-E294-9349-95A6-E77BDD22B8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4125" y="1014144"/>
                <a:ext cx="542322" cy="139355"/>
                <a:chOff x="0" y="0"/>
                <a:chExt cx="20000" cy="19999"/>
              </a:xfrm>
            </p:grpSpPr>
            <p:grpSp>
              <p:nvGrpSpPr>
                <p:cNvPr id="168" name="Group 11">
                  <a:extLst>
                    <a:ext uri="{FF2B5EF4-FFF2-40B4-BE49-F238E27FC236}">
                      <a16:creationId xmlns:a16="http://schemas.microsoft.com/office/drawing/2014/main" id="{C959EA70-2385-614E-8D8C-DFE8C1EC37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173" name="Arc 12">
                    <a:extLst>
                      <a:ext uri="{FF2B5EF4-FFF2-40B4-BE49-F238E27FC236}">
                        <a16:creationId xmlns:a16="http://schemas.microsoft.com/office/drawing/2014/main" id="{B7B91A10-8D92-AE45-A671-826805B372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74" name="Arc 13">
                    <a:extLst>
                      <a:ext uri="{FF2B5EF4-FFF2-40B4-BE49-F238E27FC236}">
                        <a16:creationId xmlns:a16="http://schemas.microsoft.com/office/drawing/2014/main" id="{6431383B-0658-8345-BE62-C0F68E1F14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69" name="Line 14">
                  <a:extLst>
                    <a:ext uri="{FF2B5EF4-FFF2-40B4-BE49-F238E27FC236}">
                      <a16:creationId xmlns:a16="http://schemas.microsoft.com/office/drawing/2014/main" id="{76579065-BAE9-4741-9E9B-F633C2AA7B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10000"/>
                  <a:ext cx="14290" cy="9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170" name="Group 15">
                  <a:extLst>
                    <a:ext uri="{FF2B5EF4-FFF2-40B4-BE49-F238E27FC236}">
                      <a16:creationId xmlns:a16="http://schemas.microsoft.com/office/drawing/2014/main" id="{5D20ADF4-00DF-E643-A5D8-5F50275248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171" name="Arc 16">
                    <a:extLst>
                      <a:ext uri="{FF2B5EF4-FFF2-40B4-BE49-F238E27FC236}">
                        <a16:creationId xmlns:a16="http://schemas.microsoft.com/office/drawing/2014/main" id="{A222A4DF-4FC3-9B4E-9F03-4CF5D3C206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72" name="Arc 17">
                    <a:extLst>
                      <a:ext uri="{FF2B5EF4-FFF2-40B4-BE49-F238E27FC236}">
                        <a16:creationId xmlns:a16="http://schemas.microsoft.com/office/drawing/2014/main" id="{3E525901-AAF1-9F41-A405-B8293926A2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</p:grpSp>
          <p:grpSp>
            <p:nvGrpSpPr>
              <p:cNvPr id="141" name="Group 18">
                <a:extLst>
                  <a:ext uri="{FF2B5EF4-FFF2-40B4-BE49-F238E27FC236}">
                    <a16:creationId xmlns:a16="http://schemas.microsoft.com/office/drawing/2014/main" id="{44C5DE1C-7C48-AE42-83BC-F7510B5E12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4125" y="1153499"/>
                <a:ext cx="542322" cy="139355"/>
                <a:chOff x="0" y="0"/>
                <a:chExt cx="20000" cy="19999"/>
              </a:xfrm>
            </p:grpSpPr>
            <p:grpSp>
              <p:nvGrpSpPr>
                <p:cNvPr id="161" name="Group 19">
                  <a:extLst>
                    <a:ext uri="{FF2B5EF4-FFF2-40B4-BE49-F238E27FC236}">
                      <a16:creationId xmlns:a16="http://schemas.microsoft.com/office/drawing/2014/main" id="{CD187ED0-A381-984C-BC5D-8C3AEC0BAEF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874" cy="10000"/>
                  <a:chOff x="0" y="0"/>
                  <a:chExt cx="20000" cy="20000"/>
                </a:xfrm>
              </p:grpSpPr>
              <p:sp>
                <p:nvSpPr>
                  <p:cNvPr id="166" name="Arc 20">
                    <a:extLst>
                      <a:ext uri="{FF2B5EF4-FFF2-40B4-BE49-F238E27FC236}">
                        <a16:creationId xmlns:a16="http://schemas.microsoft.com/office/drawing/2014/main" id="{B0A1A78B-D8A4-E747-9F2C-5FA5E8A359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67" name="Arc 21">
                    <a:extLst>
                      <a:ext uri="{FF2B5EF4-FFF2-40B4-BE49-F238E27FC236}">
                        <a16:creationId xmlns:a16="http://schemas.microsoft.com/office/drawing/2014/main" id="{22DA601C-14E8-D245-A5FA-C17F4155E0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0"/>
                    <a:ext cx="20000" cy="100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62" name="Line 22">
                  <a:extLst>
                    <a:ext uri="{FF2B5EF4-FFF2-40B4-BE49-F238E27FC236}">
                      <a16:creationId xmlns:a16="http://schemas.microsoft.com/office/drawing/2014/main" id="{193C8586-FC17-B442-9B0C-9BCEFDCE9A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10000"/>
                  <a:ext cx="14290" cy="9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163" name="Group 23">
                  <a:extLst>
                    <a:ext uri="{FF2B5EF4-FFF2-40B4-BE49-F238E27FC236}">
                      <a16:creationId xmlns:a16="http://schemas.microsoft.com/office/drawing/2014/main" id="{BDD901EC-13BE-5744-91E2-979EF718A2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10000"/>
                  <a:ext cx="2874" cy="9999"/>
                  <a:chOff x="0" y="0"/>
                  <a:chExt cx="20000" cy="20000"/>
                </a:xfrm>
              </p:grpSpPr>
              <p:sp>
                <p:nvSpPr>
                  <p:cNvPr id="164" name="Arc 24">
                    <a:extLst>
                      <a:ext uri="{FF2B5EF4-FFF2-40B4-BE49-F238E27FC236}">
                        <a16:creationId xmlns:a16="http://schemas.microsoft.com/office/drawing/2014/main" id="{FD4741D9-09A3-684C-9076-A0C79DE7C3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9999"/>
                    <a:ext cx="20000" cy="1000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65" name="Arc 25">
                    <a:extLst>
                      <a:ext uri="{FF2B5EF4-FFF2-40B4-BE49-F238E27FC236}">
                        <a16:creationId xmlns:a16="http://schemas.microsoft.com/office/drawing/2014/main" id="{CC6EBDDC-EFC0-5B4D-8E9B-D64E8ABCC9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</p:grpSp>
          <p:grpSp>
            <p:nvGrpSpPr>
              <p:cNvPr id="142" name="Group 26">
                <a:extLst>
                  <a:ext uri="{FF2B5EF4-FFF2-40B4-BE49-F238E27FC236}">
                    <a16:creationId xmlns:a16="http://schemas.microsoft.com/office/drawing/2014/main" id="{9DDAB361-5E3C-8B47-B7F3-DBECB745EB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4125" y="1292855"/>
                <a:ext cx="542322" cy="140216"/>
                <a:chOff x="0" y="-1"/>
                <a:chExt cx="20000" cy="20002"/>
              </a:xfrm>
            </p:grpSpPr>
            <p:grpSp>
              <p:nvGrpSpPr>
                <p:cNvPr id="154" name="Group 27">
                  <a:extLst>
                    <a:ext uri="{FF2B5EF4-FFF2-40B4-BE49-F238E27FC236}">
                      <a16:creationId xmlns:a16="http://schemas.microsoft.com/office/drawing/2014/main" id="{EE8E3A40-1F02-5940-AECD-13C51C86909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-1"/>
                  <a:ext cx="2874" cy="10046"/>
                  <a:chOff x="0" y="-1"/>
                  <a:chExt cx="20000" cy="20001"/>
                </a:xfrm>
              </p:grpSpPr>
              <p:sp>
                <p:nvSpPr>
                  <p:cNvPr id="159" name="Arc 28">
                    <a:extLst>
                      <a:ext uri="{FF2B5EF4-FFF2-40B4-BE49-F238E27FC236}">
                        <a16:creationId xmlns:a16="http://schemas.microsoft.com/office/drawing/2014/main" id="{8DD90EA9-6231-7F4E-B348-6294D7646E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89"/>
                    <a:ext cx="20000" cy="99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60" name="Arc 29">
                    <a:extLst>
                      <a:ext uri="{FF2B5EF4-FFF2-40B4-BE49-F238E27FC236}">
                        <a16:creationId xmlns:a16="http://schemas.microsoft.com/office/drawing/2014/main" id="{68280E35-E665-F341-9D13-2BF0A964D8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-1"/>
                    <a:ext cx="20000" cy="99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55" name="Line 30">
                  <a:extLst>
                    <a:ext uri="{FF2B5EF4-FFF2-40B4-BE49-F238E27FC236}">
                      <a16:creationId xmlns:a16="http://schemas.microsoft.com/office/drawing/2014/main" id="{064A1250-1B32-984B-B39D-B24DC5ED9F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9955"/>
                  <a:ext cx="14290" cy="9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156" name="Group 31">
                  <a:extLst>
                    <a:ext uri="{FF2B5EF4-FFF2-40B4-BE49-F238E27FC236}">
                      <a16:creationId xmlns:a16="http://schemas.microsoft.com/office/drawing/2014/main" id="{2564E9F7-2FB6-AA41-B933-AD5492EB9B4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9955"/>
                  <a:ext cx="2874" cy="10046"/>
                  <a:chOff x="0" y="1"/>
                  <a:chExt cx="20000" cy="19999"/>
                </a:xfrm>
              </p:grpSpPr>
              <p:sp>
                <p:nvSpPr>
                  <p:cNvPr id="157" name="Arc 32">
                    <a:extLst>
                      <a:ext uri="{FF2B5EF4-FFF2-40B4-BE49-F238E27FC236}">
                        <a16:creationId xmlns:a16="http://schemas.microsoft.com/office/drawing/2014/main" id="{1D056CFA-8C0C-EB4A-828E-8552B8F4D5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90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58" name="Arc 33">
                    <a:extLst>
                      <a:ext uri="{FF2B5EF4-FFF2-40B4-BE49-F238E27FC236}">
                        <a16:creationId xmlns:a16="http://schemas.microsoft.com/office/drawing/2014/main" id="{4EE7B5E6-66D0-594F-BF88-7F46A8F588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</p:grpSp>
          <p:grpSp>
            <p:nvGrpSpPr>
              <p:cNvPr id="143" name="Group 34">
                <a:extLst>
                  <a:ext uri="{FF2B5EF4-FFF2-40B4-BE49-F238E27FC236}">
                    <a16:creationId xmlns:a16="http://schemas.microsoft.com/office/drawing/2014/main" id="{8BDF1900-E9B3-594D-AA72-2CFFC4B5B6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4125" y="1432210"/>
                <a:ext cx="542322" cy="140216"/>
                <a:chOff x="0" y="1"/>
                <a:chExt cx="20000" cy="19998"/>
              </a:xfrm>
            </p:grpSpPr>
            <p:grpSp>
              <p:nvGrpSpPr>
                <p:cNvPr id="147" name="Group 35">
                  <a:extLst>
                    <a:ext uri="{FF2B5EF4-FFF2-40B4-BE49-F238E27FC236}">
                      <a16:creationId xmlns:a16="http://schemas.microsoft.com/office/drawing/2014/main" id="{6B656146-C9ED-2041-90F8-099813F0DA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1"/>
                  <a:ext cx="2874" cy="9954"/>
                  <a:chOff x="0" y="2"/>
                  <a:chExt cx="20000" cy="19998"/>
                </a:xfrm>
              </p:grpSpPr>
              <p:sp>
                <p:nvSpPr>
                  <p:cNvPr id="152" name="Arc 36">
                    <a:extLst>
                      <a:ext uri="{FF2B5EF4-FFF2-40B4-BE49-F238E27FC236}">
                        <a16:creationId xmlns:a16="http://schemas.microsoft.com/office/drawing/2014/main" id="{80B46E4E-432C-004E-A04C-13B34ECE35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0" y="10001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53" name="Arc 37">
                    <a:extLst>
                      <a:ext uri="{FF2B5EF4-FFF2-40B4-BE49-F238E27FC236}">
                        <a16:creationId xmlns:a16="http://schemas.microsoft.com/office/drawing/2014/main" id="{1DE51739-D244-1448-AC60-444DACBC36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0" y="2"/>
                    <a:ext cx="20000" cy="999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48" name="Line 38">
                  <a:extLst>
                    <a:ext uri="{FF2B5EF4-FFF2-40B4-BE49-F238E27FC236}">
                      <a16:creationId xmlns:a16="http://schemas.microsoft.com/office/drawing/2014/main" id="{9EBDA4F4-0A52-3549-8089-309C91D895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9955"/>
                  <a:ext cx="14290" cy="9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149" name="Group 39">
                  <a:extLst>
                    <a:ext uri="{FF2B5EF4-FFF2-40B4-BE49-F238E27FC236}">
                      <a16:creationId xmlns:a16="http://schemas.microsoft.com/office/drawing/2014/main" id="{B47E55D2-AABC-604D-BEC6-C3DCB3BD7BB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126" y="9955"/>
                  <a:ext cx="2874" cy="10044"/>
                  <a:chOff x="0" y="1"/>
                  <a:chExt cx="20000" cy="19999"/>
                </a:xfrm>
              </p:grpSpPr>
              <p:sp>
                <p:nvSpPr>
                  <p:cNvPr id="150" name="Arc 40">
                    <a:extLst>
                      <a:ext uri="{FF2B5EF4-FFF2-40B4-BE49-F238E27FC236}">
                        <a16:creationId xmlns:a16="http://schemas.microsoft.com/office/drawing/2014/main" id="{FAFC625B-48D7-6149-A842-3B0E111A91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0" y="10090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  <p:sp>
                <p:nvSpPr>
                  <p:cNvPr id="151" name="Arc 41">
                    <a:extLst>
                      <a:ext uri="{FF2B5EF4-FFF2-40B4-BE49-F238E27FC236}">
                        <a16:creationId xmlns:a16="http://schemas.microsoft.com/office/drawing/2014/main" id="{557B5A48-2727-3B42-B9A3-805F658F40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"/>
                    <a:ext cx="20000" cy="99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7356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/>
                  </a:p>
                </p:txBody>
              </p:sp>
            </p:grpSp>
          </p:grpSp>
          <p:sp>
            <p:nvSpPr>
              <p:cNvPr id="144" name="Line 42">
                <a:extLst>
                  <a:ext uri="{FF2B5EF4-FFF2-40B4-BE49-F238E27FC236}">
                    <a16:creationId xmlns:a16="http://schemas.microsoft.com/office/drawing/2014/main" id="{FA835822-3784-6449-8E4D-EB16FE5216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79918" y="1571685"/>
                <a:ext cx="547719" cy="22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F94069D5-42F2-6F4D-9A7C-4E25EB9C32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28459" y="913935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AD23FDC7-CD44-FB46-AA29-D510AF7FE4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33587" y="1543881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A1587B48-DEDF-9942-8B9D-27C4B9520DE4}"/>
              </a:ext>
            </a:extLst>
          </p:cNvPr>
          <p:cNvGrpSpPr/>
          <p:nvPr/>
        </p:nvGrpSpPr>
        <p:grpSpPr>
          <a:xfrm>
            <a:off x="2151027" y="1345218"/>
            <a:ext cx="288862" cy="4318715"/>
            <a:chOff x="2151027" y="1345218"/>
            <a:chExt cx="288862" cy="4318715"/>
          </a:xfrm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C6B77AB0-060D-9C47-9A83-E466116B0D1B}"/>
                </a:ext>
              </a:extLst>
            </p:cNvPr>
            <p:cNvSpPr txBox="1"/>
            <p:nvPr/>
          </p:nvSpPr>
          <p:spPr>
            <a:xfrm>
              <a:off x="2151027" y="134521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  <a:endParaRPr lang="en-US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0E1063B0-68E1-F94A-8A84-321CE86AFCDB}"/>
                </a:ext>
              </a:extLst>
            </p:cNvPr>
            <p:cNvSpPr txBox="1"/>
            <p:nvPr/>
          </p:nvSpPr>
          <p:spPr>
            <a:xfrm>
              <a:off x="2151027" y="3325287"/>
              <a:ext cx="282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</a:t>
              </a:r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B76CE8F-DEE4-2C42-AAD4-EBC2DEFA57A3}"/>
                </a:ext>
              </a:extLst>
            </p:cNvPr>
            <p:cNvSpPr txBox="1"/>
            <p:nvPr/>
          </p:nvSpPr>
          <p:spPr>
            <a:xfrm>
              <a:off x="2151027" y="5356156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dirty="0"/>
            </a:p>
          </p:txBody>
        </p:sp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672D49F0-C38A-ED40-BCBD-BAAF13ED6F34}"/>
              </a:ext>
            </a:extLst>
          </p:cNvPr>
          <p:cNvGrpSpPr/>
          <p:nvPr/>
        </p:nvGrpSpPr>
        <p:grpSpPr>
          <a:xfrm>
            <a:off x="5961027" y="1484918"/>
            <a:ext cx="279244" cy="4318715"/>
            <a:chOff x="5961027" y="1484918"/>
            <a:chExt cx="279244" cy="4318715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28676476-8C3E-E646-8D51-4B3316A0D1D0}"/>
                </a:ext>
              </a:extLst>
            </p:cNvPr>
            <p:cNvSpPr txBox="1"/>
            <p:nvPr/>
          </p:nvSpPr>
          <p:spPr>
            <a:xfrm>
              <a:off x="5961027" y="1484918"/>
              <a:ext cx="2712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  <a:endParaRPr lang="en-US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2A210D2-7A54-FF48-950C-1D8FA15B2FDE}"/>
                </a:ext>
              </a:extLst>
            </p:cNvPr>
            <p:cNvSpPr txBox="1"/>
            <p:nvPr/>
          </p:nvSpPr>
          <p:spPr>
            <a:xfrm>
              <a:off x="5961027" y="3490387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</a:t>
              </a:r>
              <a:endParaRPr lang="en-US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7AD4A61-52BA-694B-92DC-64C6A97F056C}"/>
                </a:ext>
              </a:extLst>
            </p:cNvPr>
            <p:cNvSpPr txBox="1"/>
            <p:nvPr/>
          </p:nvSpPr>
          <p:spPr>
            <a:xfrm>
              <a:off x="5961027" y="5495856"/>
              <a:ext cx="260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dirty="0"/>
            </a:p>
          </p:txBody>
        </p:sp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D73245C3-93DD-AE43-A35A-677712C654DF}"/>
              </a:ext>
            </a:extLst>
          </p:cNvPr>
          <p:cNvGrpSpPr/>
          <p:nvPr/>
        </p:nvGrpSpPr>
        <p:grpSpPr>
          <a:xfrm>
            <a:off x="1379060" y="1513634"/>
            <a:ext cx="1093958" cy="4023170"/>
            <a:chOff x="1709470" y="1502425"/>
            <a:chExt cx="1093958" cy="4023170"/>
          </a:xfrm>
        </p:grpSpPr>
        <p:sp>
          <p:nvSpPr>
            <p:cNvPr id="213" name="Line 118">
              <a:extLst>
                <a:ext uri="{FF2B5EF4-FFF2-40B4-BE49-F238E27FC236}">
                  <a16:creationId xmlns:a16="http://schemas.microsoft.com/office/drawing/2014/main" id="{5CE3123B-B597-BE48-BD57-A84A3EC51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97373" y="1566670"/>
              <a:ext cx="6055" cy="185829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4A1B5A31-BD59-6E45-8352-2F24B5CAA4E2}"/>
                    </a:ext>
                  </a:extLst>
                </p:cNvPr>
                <p:cNvSpPr txBox="1"/>
                <p:nvPr/>
              </p:nvSpPr>
              <p:spPr>
                <a:xfrm>
                  <a:off x="2350373" y="2351554"/>
                  <a:ext cx="3951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𝐴𝐵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4A1B5A31-BD59-6E45-8352-2F24B5CAA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373" y="2351554"/>
                  <a:ext cx="39510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9091" r="-3030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5" name="Line 118">
              <a:extLst>
                <a:ext uri="{FF2B5EF4-FFF2-40B4-BE49-F238E27FC236}">
                  <a16:creationId xmlns:a16="http://schemas.microsoft.com/office/drawing/2014/main" id="{1D39D40C-8AD6-D64D-AD0C-07C8E3B87E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98708" y="3577527"/>
              <a:ext cx="3749" cy="184350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C374D83D-2CD2-C541-A1AB-F82AED21B6D0}"/>
                    </a:ext>
                  </a:extLst>
                </p:cNvPr>
                <p:cNvSpPr txBox="1"/>
                <p:nvPr/>
              </p:nvSpPr>
              <p:spPr>
                <a:xfrm>
                  <a:off x="2350373" y="4250080"/>
                  <a:ext cx="3998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𝐵𝐶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C374D83D-2CD2-C541-A1AB-F82AED21B6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373" y="4250080"/>
                  <a:ext cx="39985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9091" r="-303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7" name="Line 118">
              <a:extLst>
                <a:ext uri="{FF2B5EF4-FFF2-40B4-BE49-F238E27FC236}">
                  <a16:creationId xmlns:a16="http://schemas.microsoft.com/office/drawing/2014/main" id="{286025B5-29F0-4C45-BC52-76D052F3D3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9442" y="1502425"/>
              <a:ext cx="2585" cy="402317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B97438B6-CB7D-FB43-A9BC-ED1EE4A0E7B6}"/>
                    </a:ext>
                  </a:extLst>
                </p:cNvPr>
                <p:cNvSpPr txBox="1"/>
                <p:nvPr/>
              </p:nvSpPr>
              <p:spPr>
                <a:xfrm>
                  <a:off x="1709470" y="3364106"/>
                  <a:ext cx="3925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𝐶𝐴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B97438B6-CB7D-FB43-A9BC-ED1EE4A0E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9470" y="3364106"/>
                  <a:ext cx="39254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2500" r="-3125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3" name="Oval 222">
            <a:extLst>
              <a:ext uri="{FF2B5EF4-FFF2-40B4-BE49-F238E27FC236}">
                <a16:creationId xmlns:a16="http://schemas.microsoft.com/office/drawing/2014/main" id="{D78E3374-0871-2244-88BE-3474BE2ECBAD}"/>
              </a:ext>
            </a:extLst>
          </p:cNvPr>
          <p:cNvSpPr>
            <a:spLocks noChangeAspect="1"/>
          </p:cNvSpPr>
          <p:nvPr/>
        </p:nvSpPr>
        <p:spPr>
          <a:xfrm>
            <a:off x="5411733" y="3621440"/>
            <a:ext cx="54864" cy="5486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9D33D109-0000-8044-8049-60B2FD25944A}"/>
              </a:ext>
            </a:extLst>
          </p:cNvPr>
          <p:cNvSpPr>
            <a:spLocks noChangeAspect="1"/>
          </p:cNvSpPr>
          <p:nvPr/>
        </p:nvSpPr>
        <p:spPr>
          <a:xfrm>
            <a:off x="5411733" y="5612022"/>
            <a:ext cx="54864" cy="5486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6EE2D4CD-B5D8-734E-9959-1AE2356A2B1C}"/>
              </a:ext>
            </a:extLst>
          </p:cNvPr>
          <p:cNvSpPr>
            <a:spLocks noChangeAspect="1"/>
          </p:cNvSpPr>
          <p:nvPr/>
        </p:nvSpPr>
        <p:spPr>
          <a:xfrm>
            <a:off x="5651949" y="1620234"/>
            <a:ext cx="54864" cy="5486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4E60D7D9-7355-7747-B63D-D0A0FC4A38E3}"/>
              </a:ext>
            </a:extLst>
          </p:cNvPr>
          <p:cNvGrpSpPr/>
          <p:nvPr/>
        </p:nvGrpSpPr>
        <p:grpSpPr>
          <a:xfrm>
            <a:off x="5898153" y="1645521"/>
            <a:ext cx="1213659" cy="3969234"/>
            <a:chOff x="5898153" y="1645521"/>
            <a:chExt cx="1213659" cy="3969234"/>
          </a:xfrm>
        </p:grpSpPr>
        <p:sp>
          <p:nvSpPr>
            <p:cNvPr id="219" name="Line 118">
              <a:extLst>
                <a:ext uri="{FF2B5EF4-FFF2-40B4-BE49-F238E27FC236}">
                  <a16:creationId xmlns:a16="http://schemas.microsoft.com/office/drawing/2014/main" id="{D859C323-B92E-BF4D-95B8-507F7BE731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98153" y="1715052"/>
              <a:ext cx="6374" cy="1847369"/>
            </a:xfrm>
            <a:prstGeom prst="line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CB0E4FFB-D382-0041-A96F-795A4E1AA7AE}"/>
                    </a:ext>
                  </a:extLst>
                </p:cNvPr>
                <p:cNvSpPr txBox="1"/>
                <p:nvPr/>
              </p:nvSpPr>
              <p:spPr>
                <a:xfrm>
                  <a:off x="6035888" y="2500237"/>
                  <a:ext cx="3873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CB0E4FFB-D382-0041-A96F-795A4E1AA7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5888" y="2500237"/>
                  <a:ext cx="38735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2903" r="-322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85102959-CE5B-1E4C-A77D-616A261DD6E9}"/>
                    </a:ext>
                  </a:extLst>
                </p:cNvPr>
                <p:cNvSpPr txBox="1"/>
                <p:nvPr/>
              </p:nvSpPr>
              <p:spPr>
                <a:xfrm>
                  <a:off x="5993759" y="4497081"/>
                  <a:ext cx="3673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85102959-CE5B-1E4C-A77D-616A261DD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3759" y="4497081"/>
                  <a:ext cx="36734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0000" r="-333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705674AD-3709-444A-839D-C871E175A1DC}"/>
                    </a:ext>
                  </a:extLst>
                </p:cNvPr>
                <p:cNvSpPr txBox="1"/>
                <p:nvPr/>
              </p:nvSpPr>
              <p:spPr>
                <a:xfrm>
                  <a:off x="6764345" y="3491639"/>
                  <a:ext cx="3474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705674AD-3709-444A-839D-C871E175A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345" y="3491639"/>
                  <a:ext cx="347467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3793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8" name="Line 118">
              <a:extLst>
                <a:ext uri="{FF2B5EF4-FFF2-40B4-BE49-F238E27FC236}">
                  <a16:creationId xmlns:a16="http://schemas.microsoft.com/office/drawing/2014/main" id="{BFBF70FD-0E02-C144-9905-FF7389948E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908659" y="3711896"/>
              <a:ext cx="6374" cy="1847369"/>
            </a:xfrm>
            <a:prstGeom prst="line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29" name="Line 118">
              <a:extLst>
                <a:ext uri="{FF2B5EF4-FFF2-40B4-BE49-F238E27FC236}">
                  <a16:creationId xmlns:a16="http://schemas.microsoft.com/office/drawing/2014/main" id="{646FCE44-E503-4E41-8FEF-9D5692CFFF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43730" y="1645521"/>
              <a:ext cx="6481" cy="3969234"/>
            </a:xfrm>
            <a:prstGeom prst="line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2035D391-4470-3D46-A3BA-059CA9CE9E06}"/>
              </a:ext>
            </a:extLst>
          </p:cNvPr>
          <p:cNvGrpSpPr/>
          <p:nvPr/>
        </p:nvGrpSpPr>
        <p:grpSpPr>
          <a:xfrm>
            <a:off x="8878840" y="5344013"/>
            <a:ext cx="2680142" cy="533400"/>
            <a:chOff x="6717427" y="3543141"/>
            <a:chExt cx="2680142" cy="533400"/>
          </a:xfrm>
        </p:grpSpPr>
        <p:grpSp>
          <p:nvGrpSpPr>
            <p:cNvPr id="245" name="Group 16">
              <a:extLst>
                <a:ext uri="{FF2B5EF4-FFF2-40B4-BE49-F238E27FC236}">
                  <a16:creationId xmlns:a16="http://schemas.microsoft.com/office/drawing/2014/main" id="{4C25B600-28FE-5F48-ABA4-F6C6093A2B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00298" y="3543141"/>
              <a:ext cx="914400" cy="533400"/>
              <a:chOff x="1056" y="1056"/>
              <a:chExt cx="576" cy="336"/>
            </a:xfrm>
          </p:grpSpPr>
          <p:sp>
            <p:nvSpPr>
              <p:cNvPr id="248" name="Oval 17">
                <a:extLst>
                  <a:ext uri="{FF2B5EF4-FFF2-40B4-BE49-F238E27FC236}">
                    <a16:creationId xmlns:a16="http://schemas.microsoft.com/office/drawing/2014/main" id="{26F134E5-6973-FE47-BE11-337853C36F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1056"/>
                <a:ext cx="336" cy="33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" name="Oval 18">
                <a:extLst>
                  <a:ext uri="{FF2B5EF4-FFF2-40B4-BE49-F238E27FC236}">
                    <a16:creationId xmlns:a16="http://schemas.microsoft.com/office/drawing/2014/main" id="{1D3FF5CD-E5EC-3F4B-98A4-B35BBEA2F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056"/>
                <a:ext cx="336" cy="33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6" name="Line 49">
              <a:extLst>
                <a:ext uri="{FF2B5EF4-FFF2-40B4-BE49-F238E27FC236}">
                  <a16:creationId xmlns:a16="http://schemas.microsoft.com/office/drawing/2014/main" id="{C0ECC859-37B3-1145-ACE3-AC46A54E28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17427" y="3807137"/>
              <a:ext cx="882871" cy="31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7" name="Line 49">
              <a:extLst>
                <a:ext uri="{FF2B5EF4-FFF2-40B4-BE49-F238E27FC236}">
                  <a16:creationId xmlns:a16="http://schemas.microsoft.com/office/drawing/2014/main" id="{BA3E6FB3-E286-2A48-8FE7-46D71FF754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514698" y="3807137"/>
              <a:ext cx="882871" cy="31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233" name="Triangle 232">
            <a:extLst>
              <a:ext uri="{FF2B5EF4-FFF2-40B4-BE49-F238E27FC236}">
                <a16:creationId xmlns:a16="http://schemas.microsoft.com/office/drawing/2014/main" id="{8C3ECB16-9D0E-374F-AC11-6301A1228F34}"/>
              </a:ext>
            </a:extLst>
          </p:cNvPr>
          <p:cNvSpPr>
            <a:spLocks noChangeAspect="1"/>
          </p:cNvSpPr>
          <p:nvPr/>
        </p:nvSpPr>
        <p:spPr>
          <a:xfrm>
            <a:off x="10888946" y="5977948"/>
            <a:ext cx="457200" cy="457200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4F5178D6-48F7-7A40-AA00-451CD6CAC1F0}"/>
              </a:ext>
            </a:extLst>
          </p:cNvPr>
          <p:cNvGrpSpPr/>
          <p:nvPr/>
        </p:nvGrpSpPr>
        <p:grpSpPr>
          <a:xfrm flipH="1">
            <a:off x="10218304" y="1267565"/>
            <a:ext cx="1458949" cy="1536233"/>
            <a:chOff x="4637051" y="1074350"/>
            <a:chExt cx="1458949" cy="1536233"/>
          </a:xfrm>
        </p:grpSpPr>
        <p:sp>
          <p:nvSpPr>
            <p:cNvPr id="261" name="Line 113">
              <a:extLst>
                <a:ext uri="{FF2B5EF4-FFF2-40B4-BE49-F238E27FC236}">
                  <a16:creationId xmlns:a16="http://schemas.microsoft.com/office/drawing/2014/main" id="{F6146CC8-2FF1-334F-958B-D635FEE1C0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33282" y="1074350"/>
              <a:ext cx="0" cy="2650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2" name="Line 114">
              <a:extLst>
                <a:ext uri="{FF2B5EF4-FFF2-40B4-BE49-F238E27FC236}">
                  <a16:creationId xmlns:a16="http://schemas.microsoft.com/office/drawing/2014/main" id="{4E4E78A1-B909-2B41-A044-4ED6358B18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40752" y="1081930"/>
              <a:ext cx="40602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3" name="Line 116">
              <a:extLst>
                <a:ext uri="{FF2B5EF4-FFF2-40B4-BE49-F238E27FC236}">
                  <a16:creationId xmlns:a16="http://schemas.microsoft.com/office/drawing/2014/main" id="{97786391-FEE7-EF4A-BC8C-D669011E1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79119" y="1754814"/>
              <a:ext cx="600" cy="8557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4" name="Line 117">
              <a:extLst>
                <a:ext uri="{FF2B5EF4-FFF2-40B4-BE49-F238E27FC236}">
                  <a16:creationId xmlns:a16="http://schemas.microsoft.com/office/drawing/2014/main" id="{93F36AB0-2C6A-DE47-8FE4-D8939228CC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37051" y="2593221"/>
              <a:ext cx="1455772" cy="41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1B5141DD-9132-364F-BD65-C6E7E251C9D0}"/>
                </a:ext>
              </a:extLst>
            </p:cNvPr>
            <p:cNvGrpSpPr/>
            <p:nvPr/>
          </p:nvGrpSpPr>
          <p:grpSpPr>
            <a:xfrm>
              <a:off x="5005833" y="1825209"/>
              <a:ext cx="949215" cy="342141"/>
              <a:chOff x="7520780" y="4211558"/>
              <a:chExt cx="1429939" cy="577817"/>
            </a:xfrm>
          </p:grpSpPr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AE6E7725-8C85-3E48-BDAC-1990A14ACE6B}"/>
                  </a:ext>
                </a:extLst>
              </p:cNvPr>
              <p:cNvGrpSpPr/>
              <p:nvPr/>
            </p:nvGrpSpPr>
            <p:grpSpPr>
              <a:xfrm>
                <a:off x="7959697" y="4351899"/>
                <a:ext cx="603144" cy="383967"/>
                <a:chOff x="7959697" y="4351899"/>
                <a:chExt cx="603144" cy="383967"/>
              </a:xfrm>
            </p:grpSpPr>
            <p:grpSp>
              <p:nvGrpSpPr>
                <p:cNvPr id="303" name="Group 98">
                  <a:extLst>
                    <a:ext uri="{FF2B5EF4-FFF2-40B4-BE49-F238E27FC236}">
                      <a16:creationId xmlns:a16="http://schemas.microsoft.com/office/drawing/2014/main" id="{917A8146-7D97-D94C-A622-5AB5FFAA494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7982732" y="4589287"/>
                  <a:ext cx="123544" cy="169613"/>
                  <a:chOff x="2949" y="1439"/>
                  <a:chExt cx="165" cy="330"/>
                </a:xfrm>
              </p:grpSpPr>
              <p:sp>
                <p:nvSpPr>
                  <p:cNvPr id="313" name="Arc 99">
                    <a:extLst>
                      <a:ext uri="{FF2B5EF4-FFF2-40B4-BE49-F238E27FC236}">
                        <a16:creationId xmlns:a16="http://schemas.microsoft.com/office/drawing/2014/main" id="{388AD2DF-9928-414B-B691-4CB6161E63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14" name="Arc 100">
                    <a:extLst>
                      <a:ext uri="{FF2B5EF4-FFF2-40B4-BE49-F238E27FC236}">
                        <a16:creationId xmlns:a16="http://schemas.microsoft.com/office/drawing/2014/main" id="{2FE5C4F5-C9E7-C942-8086-93C509CDCD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304" name="Group 101">
                  <a:extLst>
                    <a:ext uri="{FF2B5EF4-FFF2-40B4-BE49-F238E27FC236}">
                      <a16:creationId xmlns:a16="http://schemas.microsoft.com/office/drawing/2014/main" id="{99A20B00-34F2-4B44-B785-180A1EBEA52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127686" y="4502730"/>
                  <a:ext cx="123544" cy="168579"/>
                  <a:chOff x="2949" y="1768"/>
                  <a:chExt cx="165" cy="330"/>
                </a:xfrm>
              </p:grpSpPr>
              <p:sp>
                <p:nvSpPr>
                  <p:cNvPr id="311" name="Arc 102">
                    <a:extLst>
                      <a:ext uri="{FF2B5EF4-FFF2-40B4-BE49-F238E27FC236}">
                        <a16:creationId xmlns:a16="http://schemas.microsoft.com/office/drawing/2014/main" id="{B639DD7F-741B-4C46-B894-1C2DCE7A3A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12" name="Arc 103">
                    <a:extLst>
                      <a:ext uri="{FF2B5EF4-FFF2-40B4-BE49-F238E27FC236}">
                        <a16:creationId xmlns:a16="http://schemas.microsoft.com/office/drawing/2014/main" id="{4BFC974A-D075-8E4E-BE6B-A2FDA5B7A6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305" name="Group 104">
                  <a:extLst>
                    <a:ext uri="{FF2B5EF4-FFF2-40B4-BE49-F238E27FC236}">
                      <a16:creationId xmlns:a16="http://schemas.microsoft.com/office/drawing/2014/main" id="{937E09BD-0A83-9A46-B83B-648F4BAE14D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271753" y="4415672"/>
                  <a:ext cx="123544" cy="169613"/>
                  <a:chOff x="2949" y="2096"/>
                  <a:chExt cx="165" cy="330"/>
                </a:xfrm>
              </p:grpSpPr>
              <p:sp>
                <p:nvSpPr>
                  <p:cNvPr id="309" name="Arc 105">
                    <a:extLst>
                      <a:ext uri="{FF2B5EF4-FFF2-40B4-BE49-F238E27FC236}">
                        <a16:creationId xmlns:a16="http://schemas.microsoft.com/office/drawing/2014/main" id="{56E3EED3-D8B3-944C-8E40-7458449E5B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10" name="Arc 106">
                    <a:extLst>
                      <a:ext uri="{FF2B5EF4-FFF2-40B4-BE49-F238E27FC236}">
                        <a16:creationId xmlns:a16="http://schemas.microsoft.com/office/drawing/2014/main" id="{16E54782-2151-6845-A821-1BC98D05DE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306" name="Group 107">
                  <a:extLst>
                    <a:ext uri="{FF2B5EF4-FFF2-40B4-BE49-F238E27FC236}">
                      <a16:creationId xmlns:a16="http://schemas.microsoft.com/office/drawing/2014/main" id="{8D0FB364-8BA4-5B4D-B26C-33C0EE08A3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416263" y="4328864"/>
                  <a:ext cx="123544" cy="169613"/>
                  <a:chOff x="2949" y="2425"/>
                  <a:chExt cx="165" cy="330"/>
                </a:xfrm>
              </p:grpSpPr>
              <p:sp>
                <p:nvSpPr>
                  <p:cNvPr id="307" name="Arc 108">
                    <a:extLst>
                      <a:ext uri="{FF2B5EF4-FFF2-40B4-BE49-F238E27FC236}">
                        <a16:creationId xmlns:a16="http://schemas.microsoft.com/office/drawing/2014/main" id="{AE65C7A8-CC7C-014E-93A2-28E24E5918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08" name="Arc 109">
                    <a:extLst>
                      <a:ext uri="{FF2B5EF4-FFF2-40B4-BE49-F238E27FC236}">
                        <a16:creationId xmlns:a16="http://schemas.microsoft.com/office/drawing/2014/main" id="{84AA2C69-EC5D-E04E-8833-02582DDAB0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301" name="Line 110">
                <a:extLst>
                  <a:ext uri="{FF2B5EF4-FFF2-40B4-BE49-F238E27FC236}">
                    <a16:creationId xmlns:a16="http://schemas.microsoft.com/office/drawing/2014/main" id="{A101F414-086F-0D4F-A180-BC5D2E5F8E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4340401" flipV="1">
                <a:off x="8713901" y="3975735"/>
                <a:ext cx="996" cy="47264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02" name="Line 112">
                <a:extLst>
                  <a:ext uri="{FF2B5EF4-FFF2-40B4-BE49-F238E27FC236}">
                    <a16:creationId xmlns:a16="http://schemas.microsoft.com/office/drawing/2014/main" id="{807E8DF7-8086-BC45-8309-420F26E3DF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4340401" flipV="1">
                <a:off x="7756603" y="4552556"/>
                <a:ext cx="996" cy="47264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213F26C7-8537-6A44-8651-043ACCD52B1C}"/>
                </a:ext>
              </a:extLst>
            </p:cNvPr>
            <p:cNvGrpSpPr/>
            <p:nvPr/>
          </p:nvGrpSpPr>
          <p:grpSpPr>
            <a:xfrm>
              <a:off x="5005132" y="1357110"/>
              <a:ext cx="956026" cy="322187"/>
              <a:chOff x="7493033" y="3425345"/>
              <a:chExt cx="1440200" cy="544117"/>
            </a:xfrm>
          </p:grpSpPr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B0A0678E-F857-F448-940B-1C4131D8D60E}"/>
                  </a:ext>
                </a:extLst>
              </p:cNvPr>
              <p:cNvGrpSpPr/>
              <p:nvPr/>
            </p:nvGrpSpPr>
            <p:grpSpPr>
              <a:xfrm>
                <a:off x="7880580" y="3560483"/>
                <a:ext cx="608410" cy="367902"/>
                <a:chOff x="7880580" y="3560483"/>
                <a:chExt cx="608410" cy="367902"/>
              </a:xfrm>
            </p:grpSpPr>
            <p:grpSp>
              <p:nvGrpSpPr>
                <p:cNvPr id="288" name="Group 82">
                  <a:extLst>
                    <a:ext uri="{FF2B5EF4-FFF2-40B4-BE49-F238E27FC236}">
                      <a16:creationId xmlns:a16="http://schemas.microsoft.com/office/drawing/2014/main" id="{6B04E3E6-6216-6748-ABAB-2988EE03710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7902607" y="3538456"/>
                  <a:ext cx="125016" cy="169069"/>
                  <a:chOff x="2949" y="1439"/>
                  <a:chExt cx="165" cy="330"/>
                </a:xfrm>
              </p:grpSpPr>
              <p:sp>
                <p:nvSpPr>
                  <p:cNvPr id="298" name="Arc 83">
                    <a:extLst>
                      <a:ext uri="{FF2B5EF4-FFF2-40B4-BE49-F238E27FC236}">
                        <a16:creationId xmlns:a16="http://schemas.microsoft.com/office/drawing/2014/main" id="{AB59CB60-407B-984A-86FA-4DEDF250D4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99" name="Arc 84">
                    <a:extLst>
                      <a:ext uri="{FF2B5EF4-FFF2-40B4-BE49-F238E27FC236}">
                        <a16:creationId xmlns:a16="http://schemas.microsoft.com/office/drawing/2014/main" id="{15ACC8A8-0288-0640-88C0-C2C2408581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289" name="Group 85">
                  <a:extLst>
                    <a:ext uri="{FF2B5EF4-FFF2-40B4-BE49-F238E27FC236}">
                      <a16:creationId xmlns:a16="http://schemas.microsoft.com/office/drawing/2014/main" id="{D33D9927-444F-7048-BAAC-11655F991E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050244" y="3619418"/>
                  <a:ext cx="123825" cy="169069"/>
                  <a:chOff x="2949" y="1768"/>
                  <a:chExt cx="165" cy="330"/>
                </a:xfrm>
              </p:grpSpPr>
              <p:sp>
                <p:nvSpPr>
                  <p:cNvPr id="296" name="Arc 86">
                    <a:extLst>
                      <a:ext uri="{FF2B5EF4-FFF2-40B4-BE49-F238E27FC236}">
                        <a16:creationId xmlns:a16="http://schemas.microsoft.com/office/drawing/2014/main" id="{7BBBBDE9-5EEA-9345-ACD1-2FAE612427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97" name="Arc 87">
                    <a:extLst>
                      <a:ext uri="{FF2B5EF4-FFF2-40B4-BE49-F238E27FC236}">
                        <a16:creationId xmlns:a16="http://schemas.microsoft.com/office/drawing/2014/main" id="{9F3B2ED7-D7CD-7047-AF79-B50387F308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290" name="Group 88">
                  <a:extLst>
                    <a:ext uri="{FF2B5EF4-FFF2-40B4-BE49-F238E27FC236}">
                      <a16:creationId xmlns:a16="http://schemas.microsoft.com/office/drawing/2014/main" id="{5001F99E-A1CC-1B4E-B648-DD9413E1D61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195501" y="3701571"/>
                  <a:ext cx="123825" cy="169069"/>
                  <a:chOff x="2949" y="2096"/>
                  <a:chExt cx="165" cy="330"/>
                </a:xfrm>
              </p:grpSpPr>
              <p:sp>
                <p:nvSpPr>
                  <p:cNvPr id="294" name="Arc 89">
                    <a:extLst>
                      <a:ext uri="{FF2B5EF4-FFF2-40B4-BE49-F238E27FC236}">
                        <a16:creationId xmlns:a16="http://schemas.microsoft.com/office/drawing/2014/main" id="{A7B6455F-8C69-2D48-8531-5C29175A33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95" name="Arc 90">
                    <a:extLst>
                      <a:ext uri="{FF2B5EF4-FFF2-40B4-BE49-F238E27FC236}">
                        <a16:creationId xmlns:a16="http://schemas.microsoft.com/office/drawing/2014/main" id="{58E274CD-AEFC-A143-A6C8-887933F90D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291" name="Group 91">
                  <a:extLst>
                    <a:ext uri="{FF2B5EF4-FFF2-40B4-BE49-F238E27FC236}">
                      <a16:creationId xmlns:a16="http://schemas.microsoft.com/office/drawing/2014/main" id="{20A0E781-C046-0C41-A4FD-B8D145426EA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341948" y="3781343"/>
                  <a:ext cx="123825" cy="170259"/>
                  <a:chOff x="2949" y="2425"/>
                  <a:chExt cx="165" cy="330"/>
                </a:xfrm>
              </p:grpSpPr>
              <p:sp>
                <p:nvSpPr>
                  <p:cNvPr id="292" name="Arc 92">
                    <a:extLst>
                      <a:ext uri="{FF2B5EF4-FFF2-40B4-BE49-F238E27FC236}">
                        <a16:creationId xmlns:a16="http://schemas.microsoft.com/office/drawing/2014/main" id="{75CE8B81-AE53-8A40-B819-E54D4EE8CF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293" name="Arc 93">
                    <a:extLst>
                      <a:ext uri="{FF2B5EF4-FFF2-40B4-BE49-F238E27FC236}">
                        <a16:creationId xmlns:a16="http://schemas.microsoft.com/office/drawing/2014/main" id="{2AF53FAC-74B6-1F44-9757-3EBA04E65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286" name="Line 94">
                <a:extLst>
                  <a:ext uri="{FF2B5EF4-FFF2-40B4-BE49-F238E27FC236}">
                    <a16:creationId xmlns:a16="http://schemas.microsoft.com/office/drawing/2014/main" id="{AB2C2CA7-2434-D443-A23A-335E6DCFBB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7495" flipV="1">
                <a:off x="8696298" y="3732528"/>
                <a:ext cx="1191" cy="47267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87" name="Line 96">
                <a:extLst>
                  <a:ext uri="{FF2B5EF4-FFF2-40B4-BE49-F238E27FC236}">
                    <a16:creationId xmlns:a16="http://schemas.microsoft.com/office/drawing/2014/main" id="{694337E9-AB78-244C-94ED-95824A464D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7495" flipV="1">
                <a:off x="7728776" y="3189602"/>
                <a:ext cx="1191" cy="47267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3980ABBD-FB1F-5246-94FA-005763BD0C5D}"/>
                </a:ext>
              </a:extLst>
            </p:cNvPr>
            <p:cNvGrpSpPr/>
            <p:nvPr/>
          </p:nvGrpSpPr>
          <p:grpSpPr>
            <a:xfrm>
              <a:off x="4958002" y="1550956"/>
              <a:ext cx="85073" cy="386553"/>
              <a:chOff x="7415185" y="3768212"/>
              <a:chExt cx="128157" cy="652821"/>
            </a:xfrm>
          </p:grpSpPr>
          <p:grpSp>
            <p:nvGrpSpPr>
              <p:cNvPr id="273" name="Group 67">
                <a:extLst>
                  <a:ext uri="{FF2B5EF4-FFF2-40B4-BE49-F238E27FC236}">
                    <a16:creationId xmlns:a16="http://schemas.microsoft.com/office/drawing/2014/main" id="{1F7A7975-D328-844B-8D92-1E44B245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3768212"/>
                <a:ext cx="128157" cy="163955"/>
                <a:chOff x="2949" y="1439"/>
                <a:chExt cx="165" cy="330"/>
              </a:xfrm>
            </p:grpSpPr>
            <p:sp>
              <p:nvSpPr>
                <p:cNvPr id="283" name="Arc 68">
                  <a:extLst>
                    <a:ext uri="{FF2B5EF4-FFF2-40B4-BE49-F238E27FC236}">
                      <a16:creationId xmlns:a16="http://schemas.microsoft.com/office/drawing/2014/main" id="{4CFCDA82-B8DC-2D47-8092-949BE228AA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84" name="Arc 69">
                  <a:extLst>
                    <a:ext uri="{FF2B5EF4-FFF2-40B4-BE49-F238E27FC236}">
                      <a16:creationId xmlns:a16="http://schemas.microsoft.com/office/drawing/2014/main" id="{FB3E89B5-4BC8-224C-8BB0-8A099C9FBB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274" name="Group 70">
                <a:extLst>
                  <a:ext uri="{FF2B5EF4-FFF2-40B4-BE49-F238E27FC236}">
                    <a16:creationId xmlns:a16="http://schemas.microsoft.com/office/drawing/2014/main" id="{78F838D1-4D5A-5F45-A3B2-2137634498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3932167"/>
                <a:ext cx="128157" cy="162955"/>
                <a:chOff x="2949" y="1768"/>
                <a:chExt cx="165" cy="330"/>
              </a:xfrm>
            </p:grpSpPr>
            <p:sp>
              <p:nvSpPr>
                <p:cNvPr id="281" name="Arc 71">
                  <a:extLst>
                    <a:ext uri="{FF2B5EF4-FFF2-40B4-BE49-F238E27FC236}">
                      <a16:creationId xmlns:a16="http://schemas.microsoft.com/office/drawing/2014/main" id="{2FBA460B-37DD-8E47-AD81-C84FD2AF9B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82" name="Arc 72">
                  <a:extLst>
                    <a:ext uri="{FF2B5EF4-FFF2-40B4-BE49-F238E27FC236}">
                      <a16:creationId xmlns:a16="http://schemas.microsoft.com/office/drawing/2014/main" id="{30C18B0E-9C7E-FB40-8989-D492DD9373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275" name="Group 73">
                <a:extLst>
                  <a:ext uri="{FF2B5EF4-FFF2-40B4-BE49-F238E27FC236}">
                    <a16:creationId xmlns:a16="http://schemas.microsoft.com/office/drawing/2014/main" id="{B2FC45FE-36B4-2440-BE42-34D99FA4DA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4094123"/>
                <a:ext cx="128157" cy="163955"/>
                <a:chOff x="2949" y="2096"/>
                <a:chExt cx="165" cy="330"/>
              </a:xfrm>
            </p:grpSpPr>
            <p:sp>
              <p:nvSpPr>
                <p:cNvPr id="279" name="Arc 74">
                  <a:extLst>
                    <a:ext uri="{FF2B5EF4-FFF2-40B4-BE49-F238E27FC236}">
                      <a16:creationId xmlns:a16="http://schemas.microsoft.com/office/drawing/2014/main" id="{2214751B-00CD-414A-BB41-294ADB40B5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80" name="Arc 75">
                  <a:extLst>
                    <a:ext uri="{FF2B5EF4-FFF2-40B4-BE49-F238E27FC236}">
                      <a16:creationId xmlns:a16="http://schemas.microsoft.com/office/drawing/2014/main" id="{647C5A40-94D4-9842-9D44-C8C8E69F2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276" name="Group 76">
                <a:extLst>
                  <a:ext uri="{FF2B5EF4-FFF2-40B4-BE49-F238E27FC236}">
                    <a16:creationId xmlns:a16="http://schemas.microsoft.com/office/drawing/2014/main" id="{EC254BF0-E6FA-2D4E-A9DD-E0B9FA3314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4257078"/>
                <a:ext cx="128157" cy="163955"/>
                <a:chOff x="2949" y="2425"/>
                <a:chExt cx="165" cy="330"/>
              </a:xfrm>
            </p:grpSpPr>
            <p:sp>
              <p:nvSpPr>
                <p:cNvPr id="277" name="Arc 77">
                  <a:extLst>
                    <a:ext uri="{FF2B5EF4-FFF2-40B4-BE49-F238E27FC236}">
                      <a16:creationId xmlns:a16="http://schemas.microsoft.com/office/drawing/2014/main" id="{7A8001E1-758F-F74A-B6AA-B58D261781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78" name="Arc 78">
                  <a:extLst>
                    <a:ext uri="{FF2B5EF4-FFF2-40B4-BE49-F238E27FC236}">
                      <a16:creationId xmlns:a16="http://schemas.microsoft.com/office/drawing/2014/main" id="{DA19AF3D-1E11-9245-9F35-DA61F6EDF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</p:grpSp>
        <p:sp>
          <p:nvSpPr>
            <p:cNvPr id="268" name="Line 79">
              <a:extLst>
                <a:ext uri="{FF2B5EF4-FFF2-40B4-BE49-F238E27FC236}">
                  <a16:creationId xmlns:a16="http://schemas.microsoft.com/office/drawing/2014/main" id="{D5A409F5-539F-664C-B108-1303117DA0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30118" y="1931424"/>
              <a:ext cx="2920" cy="3054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9" name="Line 81">
              <a:extLst>
                <a:ext uri="{FF2B5EF4-FFF2-40B4-BE49-F238E27FC236}">
                  <a16:creationId xmlns:a16="http://schemas.microsoft.com/office/drawing/2014/main" id="{6E80BA6C-2753-154A-B1DB-45C0263308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33039" y="1288715"/>
              <a:ext cx="686" cy="270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0" name="Line 81">
              <a:extLst>
                <a:ext uri="{FF2B5EF4-FFF2-40B4-BE49-F238E27FC236}">
                  <a16:creationId xmlns:a16="http://schemas.microsoft.com/office/drawing/2014/main" id="{3A8A581F-EBD1-A542-83C5-63BEF9686F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30892" y="2142925"/>
              <a:ext cx="686" cy="270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1" name="Line 52">
              <a:extLst>
                <a:ext uri="{FF2B5EF4-FFF2-40B4-BE49-F238E27FC236}">
                  <a16:creationId xmlns:a16="http://schemas.microsoft.com/office/drawing/2014/main" id="{6774E4E3-B537-7342-A299-4EE77ED691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23699" y="1754814"/>
              <a:ext cx="172301" cy="89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2" name="Line 114">
              <a:extLst>
                <a:ext uri="{FF2B5EF4-FFF2-40B4-BE49-F238E27FC236}">
                  <a16:creationId xmlns:a16="http://schemas.microsoft.com/office/drawing/2014/main" id="{FC0C8280-5DEE-914A-8F88-FECB8A781A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37052" y="2400536"/>
              <a:ext cx="40602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2BC79A57-BFC1-364F-B4F0-28DC22607B8F}"/>
              </a:ext>
            </a:extLst>
          </p:cNvPr>
          <p:cNvSpPr txBox="1"/>
          <p:nvPr/>
        </p:nvSpPr>
        <p:spPr>
          <a:xfrm>
            <a:off x="11652769" y="1128167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3B8D547D-B7F7-4447-A18E-ED721EB27EDF}"/>
              </a:ext>
            </a:extLst>
          </p:cNvPr>
          <p:cNvSpPr txBox="1"/>
          <p:nvPr/>
        </p:nvSpPr>
        <p:spPr>
          <a:xfrm>
            <a:off x="11652769" y="243626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75D9D120-398E-2E48-87C7-1DF09D541329}"/>
              </a:ext>
            </a:extLst>
          </p:cNvPr>
          <p:cNvSpPr txBox="1"/>
          <p:nvPr/>
        </p:nvSpPr>
        <p:spPr>
          <a:xfrm>
            <a:off x="11652769" y="2635961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5E205E6A-7164-2941-84A5-D93E1DDF19CF}"/>
              </a:ext>
            </a:extLst>
          </p:cNvPr>
          <p:cNvSpPr txBox="1"/>
          <p:nvPr/>
        </p:nvSpPr>
        <p:spPr>
          <a:xfrm>
            <a:off x="8342493" y="1135258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C91474D-C1C9-3346-8B5C-350F2DCCC6CC}"/>
              </a:ext>
            </a:extLst>
          </p:cNvPr>
          <p:cNvSpPr txBox="1"/>
          <p:nvPr/>
        </p:nvSpPr>
        <p:spPr>
          <a:xfrm>
            <a:off x="8342493" y="2464617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AA953940-FF4F-8D40-B220-2516112081AC}"/>
              </a:ext>
            </a:extLst>
          </p:cNvPr>
          <p:cNvSpPr txBox="1"/>
          <p:nvPr/>
        </p:nvSpPr>
        <p:spPr>
          <a:xfrm>
            <a:off x="8342493" y="2664318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1E174EEB-A0C9-6840-8BA9-B265759B007D}"/>
              </a:ext>
            </a:extLst>
          </p:cNvPr>
          <p:cNvGrpSpPr/>
          <p:nvPr/>
        </p:nvGrpSpPr>
        <p:grpSpPr>
          <a:xfrm>
            <a:off x="10978801" y="3598999"/>
            <a:ext cx="1091106" cy="1074818"/>
            <a:chOff x="9932321" y="2938599"/>
            <a:chExt cx="1091106" cy="10748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4" name="TextBox 373">
                  <a:extLst>
                    <a:ext uri="{FF2B5EF4-FFF2-40B4-BE49-F238E27FC236}">
                      <a16:creationId xmlns:a16="http://schemas.microsoft.com/office/drawing/2014/main" id="{C1213944-8FCA-8C42-BF3B-A1D5C382CF9D}"/>
                    </a:ext>
                  </a:extLst>
                </p:cNvPr>
                <p:cNvSpPr txBox="1"/>
                <p:nvPr/>
              </p:nvSpPr>
              <p:spPr>
                <a:xfrm>
                  <a:off x="10636077" y="3365086"/>
                  <a:ext cx="3873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4" name="TextBox 373">
                  <a:extLst>
                    <a:ext uri="{FF2B5EF4-FFF2-40B4-BE49-F238E27FC236}">
                      <a16:creationId xmlns:a16="http://schemas.microsoft.com/office/drawing/2014/main" id="{C1213944-8FCA-8C42-BF3B-A1D5C382CF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6077" y="3365086"/>
                  <a:ext cx="387350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2500" r="-3125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9343918A-B2B9-AD4B-9B88-B243067FAA02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9932321" y="3089656"/>
              <a:ext cx="661900" cy="773286"/>
              <a:chOff x="10073098" y="3077300"/>
              <a:chExt cx="413471" cy="483051"/>
            </a:xfrm>
          </p:grpSpPr>
          <p:cxnSp>
            <p:nvCxnSpPr>
              <p:cNvPr id="378" name="Straight Arrow Connector 377">
                <a:extLst>
                  <a:ext uri="{FF2B5EF4-FFF2-40B4-BE49-F238E27FC236}">
                    <a16:creationId xmlns:a16="http://schemas.microsoft.com/office/drawing/2014/main" id="{23DB270A-3CA2-C640-B403-AF1985DAD7CA}"/>
                  </a:ext>
                </a:extLst>
              </p:cNvPr>
              <p:cNvCxnSpPr/>
              <p:nvPr/>
            </p:nvCxnSpPr>
            <p:spPr>
              <a:xfrm>
                <a:off x="10074665" y="3077300"/>
                <a:ext cx="411904" cy="241852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Arrow Connector 378">
                <a:extLst>
                  <a:ext uri="{FF2B5EF4-FFF2-40B4-BE49-F238E27FC236}">
                    <a16:creationId xmlns:a16="http://schemas.microsoft.com/office/drawing/2014/main" id="{B3698E54-11C1-F247-9C3B-C2E0719B41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73098" y="3318135"/>
                <a:ext cx="411903" cy="242216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Arrow Connector 379">
                <a:extLst>
                  <a:ext uri="{FF2B5EF4-FFF2-40B4-BE49-F238E27FC236}">
                    <a16:creationId xmlns:a16="http://schemas.microsoft.com/office/drawing/2014/main" id="{21DF0EA8-0717-0147-9CDE-AE4F55B558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74602" y="3081059"/>
                <a:ext cx="64" cy="469108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6" name="TextBox 375">
                  <a:extLst>
                    <a:ext uri="{FF2B5EF4-FFF2-40B4-BE49-F238E27FC236}">
                      <a16:creationId xmlns:a16="http://schemas.microsoft.com/office/drawing/2014/main" id="{9E2EB0B7-BE36-0E40-8882-CE7B71E8B9D5}"/>
                    </a:ext>
                  </a:extLst>
                </p:cNvPr>
                <p:cNvSpPr txBox="1"/>
                <p:nvPr/>
              </p:nvSpPr>
              <p:spPr>
                <a:xfrm>
                  <a:off x="9980954" y="3736418"/>
                  <a:ext cx="3673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6" name="TextBox 375">
                  <a:extLst>
                    <a:ext uri="{FF2B5EF4-FFF2-40B4-BE49-F238E27FC236}">
                      <a16:creationId xmlns:a16="http://schemas.microsoft.com/office/drawing/2014/main" id="{9E2EB0B7-BE36-0E40-8882-CE7B71E8B9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0954" y="3736418"/>
                  <a:ext cx="367345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3333" r="-3333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7" name="TextBox 376">
                  <a:extLst>
                    <a:ext uri="{FF2B5EF4-FFF2-40B4-BE49-F238E27FC236}">
                      <a16:creationId xmlns:a16="http://schemas.microsoft.com/office/drawing/2014/main" id="{93772CE0-9E3A-0C49-BC63-D2DE7424172A}"/>
                    </a:ext>
                  </a:extLst>
                </p:cNvPr>
                <p:cNvSpPr txBox="1"/>
                <p:nvPr/>
              </p:nvSpPr>
              <p:spPr>
                <a:xfrm>
                  <a:off x="10000832" y="2938599"/>
                  <a:ext cx="3474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7" name="TextBox 376">
                  <a:extLst>
                    <a:ext uri="{FF2B5EF4-FFF2-40B4-BE49-F238E27FC236}">
                      <a16:creationId xmlns:a16="http://schemas.microsoft.com/office/drawing/2014/main" id="{93772CE0-9E3A-0C49-BC63-D2DE742417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0832" y="2938599"/>
                  <a:ext cx="347467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3793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C39009D2-9845-5043-9B53-732E5BA7605F}"/>
              </a:ext>
            </a:extLst>
          </p:cNvPr>
          <p:cNvGrpSpPr/>
          <p:nvPr/>
        </p:nvGrpSpPr>
        <p:grpSpPr>
          <a:xfrm>
            <a:off x="5438306" y="1645521"/>
            <a:ext cx="240924" cy="4318473"/>
            <a:chOff x="5438306" y="1645521"/>
            <a:chExt cx="240924" cy="4318473"/>
          </a:xfrm>
        </p:grpSpPr>
        <p:sp>
          <p:nvSpPr>
            <p:cNvPr id="205" name="Line 9">
              <a:extLst>
                <a:ext uri="{FF2B5EF4-FFF2-40B4-BE49-F238E27FC236}">
                  <a16:creationId xmlns:a16="http://schemas.microsoft.com/office/drawing/2014/main" id="{4D22927B-B6EB-6D43-A641-62E575A552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38306" y="2014400"/>
              <a:ext cx="473" cy="164897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dirty="0"/>
            </a:p>
          </p:txBody>
        </p:sp>
        <p:sp>
          <p:nvSpPr>
            <p:cNvPr id="224" name="Line 9">
              <a:extLst>
                <a:ext uri="{FF2B5EF4-FFF2-40B4-BE49-F238E27FC236}">
                  <a16:creationId xmlns:a16="http://schemas.microsoft.com/office/drawing/2014/main" id="{6946F388-580B-9545-8C26-D59F5F5481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40335" y="3995549"/>
              <a:ext cx="473" cy="164897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dirty="0"/>
            </a:p>
          </p:txBody>
        </p:sp>
        <p:sp>
          <p:nvSpPr>
            <p:cNvPr id="226" name="Line 9">
              <a:extLst>
                <a:ext uri="{FF2B5EF4-FFF2-40B4-BE49-F238E27FC236}">
                  <a16:creationId xmlns:a16="http://schemas.microsoft.com/office/drawing/2014/main" id="{B71D73C2-27E4-BA4C-A7EF-AA996B0199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75494" y="1645521"/>
              <a:ext cx="3736" cy="431847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dirty="0"/>
            </a:p>
          </p:txBody>
        </p:sp>
      </p:grpSp>
      <p:sp>
        <p:nvSpPr>
          <p:cNvPr id="389" name="Line 9">
            <a:extLst>
              <a:ext uri="{FF2B5EF4-FFF2-40B4-BE49-F238E27FC236}">
                <a16:creationId xmlns:a16="http://schemas.microsoft.com/office/drawing/2014/main" id="{EA55A79A-7D63-DE43-9805-362C9C87A1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85084" y="2148809"/>
            <a:ext cx="4085" cy="13947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 dirty="0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8FBACD64-047E-214E-8A59-A1E5D45507D7}"/>
              </a:ext>
            </a:extLst>
          </p:cNvPr>
          <p:cNvSpPr>
            <a:spLocks noChangeAspect="1"/>
          </p:cNvSpPr>
          <p:nvPr/>
        </p:nvSpPr>
        <p:spPr>
          <a:xfrm>
            <a:off x="2962456" y="3497727"/>
            <a:ext cx="54864" cy="5486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91" name="Line 9">
            <a:extLst>
              <a:ext uri="{FF2B5EF4-FFF2-40B4-BE49-F238E27FC236}">
                <a16:creationId xmlns:a16="http://schemas.microsoft.com/office/drawing/2014/main" id="{579DDE88-CABD-1F43-A4FA-701B29A2E76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5057" y="4142041"/>
            <a:ext cx="4085" cy="13947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 dirty="0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4CD4F32-3CD6-9C43-A74F-A1E25F48B040}"/>
              </a:ext>
            </a:extLst>
          </p:cNvPr>
          <p:cNvSpPr>
            <a:spLocks noChangeAspect="1"/>
          </p:cNvSpPr>
          <p:nvPr/>
        </p:nvSpPr>
        <p:spPr>
          <a:xfrm>
            <a:off x="2952429" y="5490959"/>
            <a:ext cx="54864" cy="5486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97" name="Line 9">
            <a:extLst>
              <a:ext uri="{FF2B5EF4-FFF2-40B4-BE49-F238E27FC236}">
                <a16:creationId xmlns:a16="http://schemas.microsoft.com/office/drawing/2014/main" id="{02C166A3-4AA5-FF49-AD2A-9C364330648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2530" y="1513634"/>
            <a:ext cx="492" cy="464851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 dirty="0"/>
          </a:p>
        </p:txBody>
      </p: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2D7A7F03-B3C3-A54C-A6AC-AAAEA33D39EC}"/>
              </a:ext>
            </a:extLst>
          </p:cNvPr>
          <p:cNvGrpSpPr/>
          <p:nvPr/>
        </p:nvGrpSpPr>
        <p:grpSpPr>
          <a:xfrm>
            <a:off x="8620381" y="1282055"/>
            <a:ext cx="1458949" cy="1536233"/>
            <a:chOff x="4637051" y="1074350"/>
            <a:chExt cx="1458949" cy="1536233"/>
          </a:xfrm>
        </p:grpSpPr>
        <p:sp>
          <p:nvSpPr>
            <p:cNvPr id="400" name="Line 113">
              <a:extLst>
                <a:ext uri="{FF2B5EF4-FFF2-40B4-BE49-F238E27FC236}">
                  <a16:creationId xmlns:a16="http://schemas.microsoft.com/office/drawing/2014/main" id="{79228217-F4A6-B442-9FCC-A92BD297A1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33282" y="1074350"/>
              <a:ext cx="0" cy="2650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01" name="Line 114">
              <a:extLst>
                <a:ext uri="{FF2B5EF4-FFF2-40B4-BE49-F238E27FC236}">
                  <a16:creationId xmlns:a16="http://schemas.microsoft.com/office/drawing/2014/main" id="{A2CE5861-68FC-B547-94EE-53B6FE049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40752" y="1081930"/>
              <a:ext cx="40602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02" name="Line 116">
              <a:extLst>
                <a:ext uri="{FF2B5EF4-FFF2-40B4-BE49-F238E27FC236}">
                  <a16:creationId xmlns:a16="http://schemas.microsoft.com/office/drawing/2014/main" id="{0618877A-24BA-4B4F-9C83-6B0555A309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79119" y="1754814"/>
              <a:ext cx="600" cy="8557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03" name="Line 117">
              <a:extLst>
                <a:ext uri="{FF2B5EF4-FFF2-40B4-BE49-F238E27FC236}">
                  <a16:creationId xmlns:a16="http://schemas.microsoft.com/office/drawing/2014/main" id="{6D6C7D03-CE57-FE43-BC26-E03E96E184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37051" y="2593221"/>
              <a:ext cx="1455772" cy="41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23F9FC3C-CF27-DD4B-8B40-9C94AD0B80E0}"/>
                </a:ext>
              </a:extLst>
            </p:cNvPr>
            <p:cNvGrpSpPr/>
            <p:nvPr/>
          </p:nvGrpSpPr>
          <p:grpSpPr>
            <a:xfrm>
              <a:off x="5005833" y="1825209"/>
              <a:ext cx="949215" cy="342141"/>
              <a:chOff x="7520780" y="4211558"/>
              <a:chExt cx="1429939" cy="577817"/>
            </a:xfrm>
          </p:grpSpPr>
          <p:grpSp>
            <p:nvGrpSpPr>
              <p:cNvPr id="439" name="Group 438">
                <a:extLst>
                  <a:ext uri="{FF2B5EF4-FFF2-40B4-BE49-F238E27FC236}">
                    <a16:creationId xmlns:a16="http://schemas.microsoft.com/office/drawing/2014/main" id="{E138FF84-5474-394A-A0F9-8E11D7ADE2F7}"/>
                  </a:ext>
                </a:extLst>
              </p:cNvPr>
              <p:cNvGrpSpPr/>
              <p:nvPr/>
            </p:nvGrpSpPr>
            <p:grpSpPr>
              <a:xfrm>
                <a:off x="7959697" y="4351899"/>
                <a:ext cx="603144" cy="383967"/>
                <a:chOff x="7959697" y="4351899"/>
                <a:chExt cx="603144" cy="383967"/>
              </a:xfrm>
            </p:grpSpPr>
            <p:grpSp>
              <p:nvGrpSpPr>
                <p:cNvPr id="442" name="Group 98">
                  <a:extLst>
                    <a:ext uri="{FF2B5EF4-FFF2-40B4-BE49-F238E27FC236}">
                      <a16:creationId xmlns:a16="http://schemas.microsoft.com/office/drawing/2014/main" id="{69849C46-52E0-DF41-80BB-E16102917DC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7982732" y="4589287"/>
                  <a:ext cx="123544" cy="169613"/>
                  <a:chOff x="2949" y="1439"/>
                  <a:chExt cx="165" cy="330"/>
                </a:xfrm>
              </p:grpSpPr>
              <p:sp>
                <p:nvSpPr>
                  <p:cNvPr id="452" name="Arc 99">
                    <a:extLst>
                      <a:ext uri="{FF2B5EF4-FFF2-40B4-BE49-F238E27FC236}">
                        <a16:creationId xmlns:a16="http://schemas.microsoft.com/office/drawing/2014/main" id="{5EEE9DE2-0F98-9647-AFBC-F3C0C59E61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53" name="Arc 100">
                    <a:extLst>
                      <a:ext uri="{FF2B5EF4-FFF2-40B4-BE49-F238E27FC236}">
                        <a16:creationId xmlns:a16="http://schemas.microsoft.com/office/drawing/2014/main" id="{7AC123BB-FE88-A947-84D0-BC1522356E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443" name="Group 101">
                  <a:extLst>
                    <a:ext uri="{FF2B5EF4-FFF2-40B4-BE49-F238E27FC236}">
                      <a16:creationId xmlns:a16="http://schemas.microsoft.com/office/drawing/2014/main" id="{B3679C33-44E2-304F-8901-B3BA61FD32E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127686" y="4502730"/>
                  <a:ext cx="123544" cy="168579"/>
                  <a:chOff x="2949" y="1768"/>
                  <a:chExt cx="165" cy="330"/>
                </a:xfrm>
              </p:grpSpPr>
              <p:sp>
                <p:nvSpPr>
                  <p:cNvPr id="450" name="Arc 102">
                    <a:extLst>
                      <a:ext uri="{FF2B5EF4-FFF2-40B4-BE49-F238E27FC236}">
                        <a16:creationId xmlns:a16="http://schemas.microsoft.com/office/drawing/2014/main" id="{6483BDC8-4088-D746-B046-7A2D421E76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51" name="Arc 103">
                    <a:extLst>
                      <a:ext uri="{FF2B5EF4-FFF2-40B4-BE49-F238E27FC236}">
                        <a16:creationId xmlns:a16="http://schemas.microsoft.com/office/drawing/2014/main" id="{0592532F-CBA3-7A41-9B48-F5D6CBBB79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444" name="Group 104">
                  <a:extLst>
                    <a:ext uri="{FF2B5EF4-FFF2-40B4-BE49-F238E27FC236}">
                      <a16:creationId xmlns:a16="http://schemas.microsoft.com/office/drawing/2014/main" id="{B685A5CC-1E7D-9845-ABA7-F105E61C80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271753" y="4415672"/>
                  <a:ext cx="123544" cy="169613"/>
                  <a:chOff x="2949" y="2096"/>
                  <a:chExt cx="165" cy="330"/>
                </a:xfrm>
              </p:grpSpPr>
              <p:sp>
                <p:nvSpPr>
                  <p:cNvPr id="448" name="Arc 105">
                    <a:extLst>
                      <a:ext uri="{FF2B5EF4-FFF2-40B4-BE49-F238E27FC236}">
                        <a16:creationId xmlns:a16="http://schemas.microsoft.com/office/drawing/2014/main" id="{12E4058D-572A-0D4A-8BFF-92B85523BA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49" name="Arc 106">
                    <a:extLst>
                      <a:ext uri="{FF2B5EF4-FFF2-40B4-BE49-F238E27FC236}">
                        <a16:creationId xmlns:a16="http://schemas.microsoft.com/office/drawing/2014/main" id="{0EF09C4C-4743-A645-9EEE-FB9B659180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445" name="Group 107">
                  <a:extLst>
                    <a:ext uri="{FF2B5EF4-FFF2-40B4-BE49-F238E27FC236}">
                      <a16:creationId xmlns:a16="http://schemas.microsoft.com/office/drawing/2014/main" id="{31DD878E-AA74-2A47-92C8-8EF2949D2AA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4340401">
                  <a:off x="8416263" y="4328864"/>
                  <a:ext cx="123544" cy="169613"/>
                  <a:chOff x="2949" y="2425"/>
                  <a:chExt cx="165" cy="330"/>
                </a:xfrm>
              </p:grpSpPr>
              <p:sp>
                <p:nvSpPr>
                  <p:cNvPr id="446" name="Arc 108">
                    <a:extLst>
                      <a:ext uri="{FF2B5EF4-FFF2-40B4-BE49-F238E27FC236}">
                        <a16:creationId xmlns:a16="http://schemas.microsoft.com/office/drawing/2014/main" id="{D25F8F94-4172-CE49-92C7-315D1B6927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47" name="Arc 109">
                    <a:extLst>
                      <a:ext uri="{FF2B5EF4-FFF2-40B4-BE49-F238E27FC236}">
                        <a16:creationId xmlns:a16="http://schemas.microsoft.com/office/drawing/2014/main" id="{526CB946-5A02-D946-B577-175979A0C6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440" name="Line 110">
                <a:extLst>
                  <a:ext uri="{FF2B5EF4-FFF2-40B4-BE49-F238E27FC236}">
                    <a16:creationId xmlns:a16="http://schemas.microsoft.com/office/drawing/2014/main" id="{F196A2CF-6E28-6648-8E66-5E5AD40BF8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4340401" flipV="1">
                <a:off x="8713901" y="3975735"/>
                <a:ext cx="996" cy="47264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41" name="Line 112">
                <a:extLst>
                  <a:ext uri="{FF2B5EF4-FFF2-40B4-BE49-F238E27FC236}">
                    <a16:creationId xmlns:a16="http://schemas.microsoft.com/office/drawing/2014/main" id="{22CA7493-BBCD-C442-B8B0-8EF146CAAF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4340401" flipV="1">
                <a:off x="7756603" y="4552556"/>
                <a:ext cx="996" cy="47264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5B96F3E2-91CF-6F41-B497-33CC58381D64}"/>
                </a:ext>
              </a:extLst>
            </p:cNvPr>
            <p:cNvGrpSpPr/>
            <p:nvPr/>
          </p:nvGrpSpPr>
          <p:grpSpPr>
            <a:xfrm>
              <a:off x="5005132" y="1357110"/>
              <a:ext cx="956026" cy="322187"/>
              <a:chOff x="7493033" y="3425345"/>
              <a:chExt cx="1440200" cy="544117"/>
            </a:xfrm>
          </p:grpSpPr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id="{19A6DB03-AA1C-424B-80E4-B065D8F91F71}"/>
                  </a:ext>
                </a:extLst>
              </p:cNvPr>
              <p:cNvGrpSpPr/>
              <p:nvPr/>
            </p:nvGrpSpPr>
            <p:grpSpPr>
              <a:xfrm>
                <a:off x="7880580" y="3560483"/>
                <a:ext cx="608410" cy="367902"/>
                <a:chOff x="7880580" y="3560483"/>
                <a:chExt cx="608410" cy="367902"/>
              </a:xfrm>
            </p:grpSpPr>
            <p:grpSp>
              <p:nvGrpSpPr>
                <p:cNvPr id="427" name="Group 82">
                  <a:extLst>
                    <a:ext uri="{FF2B5EF4-FFF2-40B4-BE49-F238E27FC236}">
                      <a16:creationId xmlns:a16="http://schemas.microsoft.com/office/drawing/2014/main" id="{1AC5FD91-65E5-BF47-9E8A-61B4159D01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7902607" y="3538456"/>
                  <a:ext cx="125016" cy="169069"/>
                  <a:chOff x="2949" y="1439"/>
                  <a:chExt cx="165" cy="330"/>
                </a:xfrm>
              </p:grpSpPr>
              <p:sp>
                <p:nvSpPr>
                  <p:cNvPr id="437" name="Arc 83">
                    <a:extLst>
                      <a:ext uri="{FF2B5EF4-FFF2-40B4-BE49-F238E27FC236}">
                        <a16:creationId xmlns:a16="http://schemas.microsoft.com/office/drawing/2014/main" id="{2FC621A9-6FF2-8543-8111-ED2B90BB5B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38" name="Arc 84">
                    <a:extLst>
                      <a:ext uri="{FF2B5EF4-FFF2-40B4-BE49-F238E27FC236}">
                        <a16:creationId xmlns:a16="http://schemas.microsoft.com/office/drawing/2014/main" id="{48008B80-5EF8-164B-8FF6-442B44E0FD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428" name="Group 85">
                  <a:extLst>
                    <a:ext uri="{FF2B5EF4-FFF2-40B4-BE49-F238E27FC236}">
                      <a16:creationId xmlns:a16="http://schemas.microsoft.com/office/drawing/2014/main" id="{A77C0B53-C62F-164C-8F35-CF956B5005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050244" y="3619418"/>
                  <a:ext cx="123825" cy="169069"/>
                  <a:chOff x="2949" y="1768"/>
                  <a:chExt cx="165" cy="330"/>
                </a:xfrm>
              </p:grpSpPr>
              <p:sp>
                <p:nvSpPr>
                  <p:cNvPr id="435" name="Arc 86">
                    <a:extLst>
                      <a:ext uri="{FF2B5EF4-FFF2-40B4-BE49-F238E27FC236}">
                        <a16:creationId xmlns:a16="http://schemas.microsoft.com/office/drawing/2014/main" id="{676877AF-A7A4-0340-9BAA-0E305CE7C3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36" name="Arc 87">
                    <a:extLst>
                      <a:ext uri="{FF2B5EF4-FFF2-40B4-BE49-F238E27FC236}">
                        <a16:creationId xmlns:a16="http://schemas.microsoft.com/office/drawing/2014/main" id="{35D79625-45A8-9345-A11B-D978C2CDFA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429" name="Group 88">
                  <a:extLst>
                    <a:ext uri="{FF2B5EF4-FFF2-40B4-BE49-F238E27FC236}">
                      <a16:creationId xmlns:a16="http://schemas.microsoft.com/office/drawing/2014/main" id="{472B223F-D76F-9343-B8CE-A7C0409B206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195501" y="3701571"/>
                  <a:ext cx="123825" cy="169069"/>
                  <a:chOff x="2949" y="2096"/>
                  <a:chExt cx="165" cy="330"/>
                </a:xfrm>
              </p:grpSpPr>
              <p:sp>
                <p:nvSpPr>
                  <p:cNvPr id="433" name="Arc 89">
                    <a:extLst>
                      <a:ext uri="{FF2B5EF4-FFF2-40B4-BE49-F238E27FC236}">
                        <a16:creationId xmlns:a16="http://schemas.microsoft.com/office/drawing/2014/main" id="{B5C4F461-B1A2-4F45-8A42-6316D23240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34" name="Arc 90">
                    <a:extLst>
                      <a:ext uri="{FF2B5EF4-FFF2-40B4-BE49-F238E27FC236}">
                        <a16:creationId xmlns:a16="http://schemas.microsoft.com/office/drawing/2014/main" id="{AC07A8F6-F64F-7340-8F87-F10359275C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  <p:grpSp>
              <p:nvGrpSpPr>
                <p:cNvPr id="430" name="Group 91">
                  <a:extLst>
                    <a:ext uri="{FF2B5EF4-FFF2-40B4-BE49-F238E27FC236}">
                      <a16:creationId xmlns:a16="http://schemas.microsoft.com/office/drawing/2014/main" id="{D883AA5F-41BE-EC40-A354-AFB966D135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8007495">
                  <a:off x="8341948" y="3781343"/>
                  <a:ext cx="123825" cy="170259"/>
                  <a:chOff x="2949" y="2425"/>
                  <a:chExt cx="165" cy="330"/>
                </a:xfrm>
              </p:grpSpPr>
              <p:sp>
                <p:nvSpPr>
                  <p:cNvPr id="431" name="Arc 92">
                    <a:extLst>
                      <a:ext uri="{FF2B5EF4-FFF2-40B4-BE49-F238E27FC236}">
                        <a16:creationId xmlns:a16="http://schemas.microsoft.com/office/drawing/2014/main" id="{F45C31A8-05F5-D941-9E94-BC2B91BD59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432" name="Arc 93">
                    <a:extLst>
                      <a:ext uri="{FF2B5EF4-FFF2-40B4-BE49-F238E27FC236}">
                        <a16:creationId xmlns:a16="http://schemas.microsoft.com/office/drawing/2014/main" id="{9B9ECA99-8D70-4546-9F22-ED87658B18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i="1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p:grpSp>
          </p:grpSp>
          <p:sp>
            <p:nvSpPr>
              <p:cNvPr id="425" name="Line 94">
                <a:extLst>
                  <a:ext uri="{FF2B5EF4-FFF2-40B4-BE49-F238E27FC236}">
                    <a16:creationId xmlns:a16="http://schemas.microsoft.com/office/drawing/2014/main" id="{7DAFEDA5-54A1-EB4C-9119-02D60CBBBE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7495" flipV="1">
                <a:off x="8696298" y="3732528"/>
                <a:ext cx="1191" cy="47267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26" name="Line 96">
                <a:extLst>
                  <a:ext uri="{FF2B5EF4-FFF2-40B4-BE49-F238E27FC236}">
                    <a16:creationId xmlns:a16="http://schemas.microsoft.com/office/drawing/2014/main" id="{B903A6E5-BE15-3A4C-83F5-6A21E10345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7495" flipV="1">
                <a:off x="7728776" y="3189602"/>
                <a:ext cx="1191" cy="47267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0704360D-7E08-064F-A87E-4CC257598034}"/>
                </a:ext>
              </a:extLst>
            </p:cNvPr>
            <p:cNvGrpSpPr/>
            <p:nvPr/>
          </p:nvGrpSpPr>
          <p:grpSpPr>
            <a:xfrm>
              <a:off x="4958002" y="1550956"/>
              <a:ext cx="85073" cy="386553"/>
              <a:chOff x="7415185" y="3768212"/>
              <a:chExt cx="128157" cy="652821"/>
            </a:xfrm>
          </p:grpSpPr>
          <p:grpSp>
            <p:nvGrpSpPr>
              <p:cNvPr id="412" name="Group 67">
                <a:extLst>
                  <a:ext uri="{FF2B5EF4-FFF2-40B4-BE49-F238E27FC236}">
                    <a16:creationId xmlns:a16="http://schemas.microsoft.com/office/drawing/2014/main" id="{2F7C500D-55F7-5946-B815-CB2E81215C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3768212"/>
                <a:ext cx="128157" cy="163955"/>
                <a:chOff x="2949" y="1439"/>
                <a:chExt cx="165" cy="330"/>
              </a:xfrm>
            </p:grpSpPr>
            <p:sp>
              <p:nvSpPr>
                <p:cNvPr id="422" name="Arc 68">
                  <a:extLst>
                    <a:ext uri="{FF2B5EF4-FFF2-40B4-BE49-F238E27FC236}">
                      <a16:creationId xmlns:a16="http://schemas.microsoft.com/office/drawing/2014/main" id="{5E9D889A-607B-EB4A-B63A-6192E0A245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23" name="Arc 69">
                  <a:extLst>
                    <a:ext uri="{FF2B5EF4-FFF2-40B4-BE49-F238E27FC236}">
                      <a16:creationId xmlns:a16="http://schemas.microsoft.com/office/drawing/2014/main" id="{B4AD755F-E4B9-8D4F-82EF-27DB3C7449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413" name="Group 70">
                <a:extLst>
                  <a:ext uri="{FF2B5EF4-FFF2-40B4-BE49-F238E27FC236}">
                    <a16:creationId xmlns:a16="http://schemas.microsoft.com/office/drawing/2014/main" id="{6462132E-1FE6-F543-A58A-4FF795965B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3932167"/>
                <a:ext cx="128157" cy="162955"/>
                <a:chOff x="2949" y="1768"/>
                <a:chExt cx="165" cy="330"/>
              </a:xfrm>
            </p:grpSpPr>
            <p:sp>
              <p:nvSpPr>
                <p:cNvPr id="420" name="Arc 71">
                  <a:extLst>
                    <a:ext uri="{FF2B5EF4-FFF2-40B4-BE49-F238E27FC236}">
                      <a16:creationId xmlns:a16="http://schemas.microsoft.com/office/drawing/2014/main" id="{B422CDF5-2250-4C45-A154-341DBFA030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21" name="Arc 72">
                  <a:extLst>
                    <a:ext uri="{FF2B5EF4-FFF2-40B4-BE49-F238E27FC236}">
                      <a16:creationId xmlns:a16="http://schemas.microsoft.com/office/drawing/2014/main" id="{595DCBFB-D303-984C-BCA1-9143D84E5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414" name="Group 73">
                <a:extLst>
                  <a:ext uri="{FF2B5EF4-FFF2-40B4-BE49-F238E27FC236}">
                    <a16:creationId xmlns:a16="http://schemas.microsoft.com/office/drawing/2014/main" id="{43A83A78-527D-8948-BE23-3FB5290BFF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4094123"/>
                <a:ext cx="128157" cy="163955"/>
                <a:chOff x="2949" y="2096"/>
                <a:chExt cx="165" cy="330"/>
              </a:xfrm>
            </p:grpSpPr>
            <p:sp>
              <p:nvSpPr>
                <p:cNvPr id="418" name="Arc 74">
                  <a:extLst>
                    <a:ext uri="{FF2B5EF4-FFF2-40B4-BE49-F238E27FC236}">
                      <a16:creationId xmlns:a16="http://schemas.microsoft.com/office/drawing/2014/main" id="{870F6A97-440F-944A-A828-B74DF4E2B8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19" name="Arc 75">
                  <a:extLst>
                    <a:ext uri="{FF2B5EF4-FFF2-40B4-BE49-F238E27FC236}">
                      <a16:creationId xmlns:a16="http://schemas.microsoft.com/office/drawing/2014/main" id="{FC1CEBF8-9DC0-ED42-8D9D-58E794B9EE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415" name="Group 76">
                <a:extLst>
                  <a:ext uri="{FF2B5EF4-FFF2-40B4-BE49-F238E27FC236}">
                    <a16:creationId xmlns:a16="http://schemas.microsoft.com/office/drawing/2014/main" id="{C3E9EB4C-EA65-F34F-B643-D69C53BFCF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5185" y="4257078"/>
                <a:ext cx="128157" cy="163955"/>
                <a:chOff x="2949" y="2425"/>
                <a:chExt cx="165" cy="330"/>
              </a:xfrm>
            </p:grpSpPr>
            <p:sp>
              <p:nvSpPr>
                <p:cNvPr id="416" name="Arc 77">
                  <a:extLst>
                    <a:ext uri="{FF2B5EF4-FFF2-40B4-BE49-F238E27FC236}">
                      <a16:creationId xmlns:a16="http://schemas.microsoft.com/office/drawing/2014/main" id="{9784CB7E-CBE3-1844-A1E4-41399AF729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17" name="Arc 78">
                  <a:extLst>
                    <a:ext uri="{FF2B5EF4-FFF2-40B4-BE49-F238E27FC236}">
                      <a16:creationId xmlns:a16="http://schemas.microsoft.com/office/drawing/2014/main" id="{9F442091-9226-204E-83D8-14060DA3F3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</p:grpSp>
        <p:sp>
          <p:nvSpPr>
            <p:cNvPr id="407" name="Line 79">
              <a:extLst>
                <a:ext uri="{FF2B5EF4-FFF2-40B4-BE49-F238E27FC236}">
                  <a16:creationId xmlns:a16="http://schemas.microsoft.com/office/drawing/2014/main" id="{48B6934A-3DAB-D843-AA8A-E18E7306DD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30118" y="1931424"/>
              <a:ext cx="2920" cy="3054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08" name="Line 81">
              <a:extLst>
                <a:ext uri="{FF2B5EF4-FFF2-40B4-BE49-F238E27FC236}">
                  <a16:creationId xmlns:a16="http://schemas.microsoft.com/office/drawing/2014/main" id="{156F8A04-E475-2948-95FB-B6A81A328D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33039" y="1288715"/>
              <a:ext cx="686" cy="270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09" name="Line 81">
              <a:extLst>
                <a:ext uri="{FF2B5EF4-FFF2-40B4-BE49-F238E27FC236}">
                  <a16:creationId xmlns:a16="http://schemas.microsoft.com/office/drawing/2014/main" id="{F4A320EC-66DB-674A-ADC9-F5F709067C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30892" y="2142925"/>
              <a:ext cx="686" cy="270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10" name="Line 52">
              <a:extLst>
                <a:ext uri="{FF2B5EF4-FFF2-40B4-BE49-F238E27FC236}">
                  <a16:creationId xmlns:a16="http://schemas.microsoft.com/office/drawing/2014/main" id="{8BB39596-C2BF-F542-9E78-305266E6DA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23699" y="1754814"/>
              <a:ext cx="172301" cy="89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11" name="Line 114">
              <a:extLst>
                <a:ext uri="{FF2B5EF4-FFF2-40B4-BE49-F238E27FC236}">
                  <a16:creationId xmlns:a16="http://schemas.microsoft.com/office/drawing/2014/main" id="{DD0B850D-7EE4-0A4E-9C43-DDE3F676FC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37052" y="2400536"/>
              <a:ext cx="40602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TextBox 454">
                <a:extLst>
                  <a:ext uri="{FF2B5EF4-FFF2-40B4-BE49-F238E27FC236}">
                    <a16:creationId xmlns:a16="http://schemas.microsoft.com/office/drawing/2014/main" id="{32B91EC5-B361-2748-98DB-B370CFA23EE1}"/>
                  </a:ext>
                </a:extLst>
              </p:cNvPr>
              <p:cNvSpPr txBox="1"/>
              <p:nvPr/>
            </p:nvSpPr>
            <p:spPr>
              <a:xfrm>
                <a:off x="8872207" y="4100577"/>
                <a:ext cx="395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5" name="TextBox 454">
                <a:extLst>
                  <a:ext uri="{FF2B5EF4-FFF2-40B4-BE49-F238E27FC236}">
                    <a16:creationId xmlns:a16="http://schemas.microsoft.com/office/drawing/2014/main" id="{32B91EC5-B361-2748-98DB-B370CFA23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2207" y="4100577"/>
                <a:ext cx="395108" cy="276999"/>
              </a:xfrm>
              <a:prstGeom prst="rect">
                <a:avLst/>
              </a:prstGeom>
              <a:blipFill>
                <a:blip r:embed="rId12"/>
                <a:stretch>
                  <a:fillRect l="-12500" r="-312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6" name="Group 455">
            <a:extLst>
              <a:ext uri="{FF2B5EF4-FFF2-40B4-BE49-F238E27FC236}">
                <a16:creationId xmlns:a16="http://schemas.microsoft.com/office/drawing/2014/main" id="{E0C6672A-71BA-3A4B-AEF6-76D207B88121}"/>
              </a:ext>
            </a:extLst>
          </p:cNvPr>
          <p:cNvGrpSpPr>
            <a:grpSpLocks noChangeAspect="1"/>
          </p:cNvGrpSpPr>
          <p:nvPr/>
        </p:nvGrpSpPr>
        <p:grpSpPr>
          <a:xfrm>
            <a:off x="9400549" y="3798164"/>
            <a:ext cx="661900" cy="773286"/>
            <a:chOff x="10073098" y="3077300"/>
            <a:chExt cx="413471" cy="483051"/>
          </a:xfrm>
        </p:grpSpPr>
        <p:cxnSp>
          <p:nvCxnSpPr>
            <p:cNvPr id="459" name="Straight Arrow Connector 458">
              <a:extLst>
                <a:ext uri="{FF2B5EF4-FFF2-40B4-BE49-F238E27FC236}">
                  <a16:creationId xmlns:a16="http://schemas.microsoft.com/office/drawing/2014/main" id="{E76FD3D7-6C6B-AB44-8676-7D1C95C1200B}"/>
                </a:ext>
              </a:extLst>
            </p:cNvPr>
            <p:cNvCxnSpPr/>
            <p:nvPr/>
          </p:nvCxnSpPr>
          <p:spPr>
            <a:xfrm>
              <a:off x="10074665" y="3077300"/>
              <a:ext cx="411904" cy="24185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Arrow Connector 459">
              <a:extLst>
                <a:ext uri="{FF2B5EF4-FFF2-40B4-BE49-F238E27FC236}">
                  <a16:creationId xmlns:a16="http://schemas.microsoft.com/office/drawing/2014/main" id="{9F3DA0BF-E270-4247-A9FA-DA70F80D15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3098" y="3318135"/>
              <a:ext cx="411903" cy="24221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4735982A-0AB6-2040-8716-BD9F97F58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4602" y="3081059"/>
              <a:ext cx="64" cy="4691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FE4FCA56-9BFA-794F-9B4B-F88484815FFF}"/>
                  </a:ext>
                </a:extLst>
              </p:cNvPr>
              <p:cNvSpPr txBox="1"/>
              <p:nvPr/>
            </p:nvSpPr>
            <p:spPr>
              <a:xfrm>
                <a:off x="9707237" y="4450904"/>
                <a:ext cx="3998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𝐵𝐶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FE4FCA56-9BFA-794F-9B4B-F88484815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237" y="4450904"/>
                <a:ext cx="399853" cy="276999"/>
              </a:xfrm>
              <a:prstGeom prst="rect">
                <a:avLst/>
              </a:prstGeom>
              <a:blipFill>
                <a:blip r:embed="rId13"/>
                <a:stretch>
                  <a:fillRect l="-12500" r="-312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8" name="TextBox 457">
                <a:extLst>
                  <a:ext uri="{FF2B5EF4-FFF2-40B4-BE49-F238E27FC236}">
                    <a16:creationId xmlns:a16="http://schemas.microsoft.com/office/drawing/2014/main" id="{8F459760-8D89-364B-BE77-0B014AD2D1BE}"/>
                  </a:ext>
                </a:extLst>
              </p:cNvPr>
              <p:cNvSpPr txBox="1"/>
              <p:nvPr/>
            </p:nvSpPr>
            <p:spPr>
              <a:xfrm>
                <a:off x="9685985" y="3675384"/>
                <a:ext cx="392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8" name="TextBox 457">
                <a:extLst>
                  <a:ext uri="{FF2B5EF4-FFF2-40B4-BE49-F238E27FC236}">
                    <a16:creationId xmlns:a16="http://schemas.microsoft.com/office/drawing/2014/main" id="{8F459760-8D89-364B-BE77-0B014AD2D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985" y="3675384"/>
                <a:ext cx="392543" cy="276999"/>
              </a:xfrm>
              <a:prstGeom prst="rect">
                <a:avLst/>
              </a:prstGeom>
              <a:blipFill>
                <a:blip r:embed="rId14"/>
                <a:stretch>
                  <a:fillRect l="-12500" r="-312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2" name="Triangle 461">
            <a:extLst>
              <a:ext uri="{FF2B5EF4-FFF2-40B4-BE49-F238E27FC236}">
                <a16:creationId xmlns:a16="http://schemas.microsoft.com/office/drawing/2014/main" id="{B7CCB7C4-309B-9B42-84A5-5DFA15C93DB6}"/>
              </a:ext>
            </a:extLst>
          </p:cNvPr>
          <p:cNvSpPr>
            <a:spLocks noChangeAspect="1"/>
          </p:cNvSpPr>
          <p:nvPr/>
        </p:nvSpPr>
        <p:spPr>
          <a:xfrm>
            <a:off x="9243945" y="5989148"/>
            <a:ext cx="457200" cy="457200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5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8B059-DBD1-FC46-8440-85F33474C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Three-phase 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40C0CA-DDF0-CF43-AA6C-8842BC410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DE335-8A93-F24D-BC4F-07C6DAEA1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89" y="2406882"/>
            <a:ext cx="2971800" cy="2971800"/>
          </a:xfrm>
          <a:prstGeom prst="rect">
            <a:avLst/>
          </a:prstGeom>
          <a:solidFill>
            <a:srgbClr val="408BC0"/>
          </a:solidFill>
          <a:ln w="12700">
            <a:noFill/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F6CDAF-D186-6043-86A9-4347726CB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8114" y="3012605"/>
            <a:ext cx="1733550" cy="173474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1800">
              <a:latin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76F6DB-FE82-0D47-AEE8-CE1DE9E93B5D}"/>
              </a:ext>
            </a:extLst>
          </p:cNvPr>
          <p:cNvGrpSpPr/>
          <p:nvPr/>
        </p:nvGrpSpPr>
        <p:grpSpPr>
          <a:xfrm>
            <a:off x="3427858" y="3066546"/>
            <a:ext cx="1724975" cy="1601258"/>
            <a:chOff x="3427858" y="3066546"/>
            <a:chExt cx="1724975" cy="160125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2A0E815-4946-B041-B20C-D6FEFC658A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8115" y="3104846"/>
              <a:ext cx="125016" cy="96441"/>
              <a:chOff x="0" y="0"/>
              <a:chExt cx="20000" cy="20000"/>
            </a:xfrm>
          </p:grpSpPr>
          <p:sp>
            <p:nvSpPr>
              <p:cNvPr id="67" name="Arc 7">
                <a:extLst>
                  <a:ext uri="{FF2B5EF4-FFF2-40B4-BE49-F238E27FC236}">
                    <a16:creationId xmlns:a16="http://schemas.microsoft.com/office/drawing/2014/main" id="{5A9EBD7C-07B3-404D-A340-CE5E439F723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68" name="Arc 8">
                <a:extLst>
                  <a:ext uri="{FF2B5EF4-FFF2-40B4-BE49-F238E27FC236}">
                    <a16:creationId xmlns:a16="http://schemas.microsoft.com/office/drawing/2014/main" id="{D566C2D3-4647-2348-9AA8-65B4EBBCDE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8" name="Line 9">
              <a:extLst>
                <a:ext uri="{FF2B5EF4-FFF2-40B4-BE49-F238E27FC236}">
                  <a16:creationId xmlns:a16="http://schemas.microsoft.com/office/drawing/2014/main" id="{AE21C75D-C21D-9241-A507-5CAB5BCA45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6125" y="3104601"/>
              <a:ext cx="1193181" cy="143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grpSp>
          <p:nvGrpSpPr>
            <p:cNvPr id="9" name="Group 10">
              <a:extLst>
                <a:ext uri="{FF2B5EF4-FFF2-40B4-BE49-F238E27FC236}">
                  <a16:creationId xmlns:a16="http://schemas.microsoft.com/office/drawing/2014/main" id="{AD5970BD-73BC-E648-9860-ED27170FFF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3202477"/>
              <a:ext cx="867966" cy="192881"/>
              <a:chOff x="0" y="0"/>
              <a:chExt cx="20000" cy="19999"/>
            </a:xfrm>
          </p:grpSpPr>
          <p:grpSp>
            <p:nvGrpSpPr>
              <p:cNvPr id="60" name="Group 11">
                <a:extLst>
                  <a:ext uri="{FF2B5EF4-FFF2-40B4-BE49-F238E27FC236}">
                    <a16:creationId xmlns:a16="http://schemas.microsoft.com/office/drawing/2014/main" id="{169018A3-25F4-A943-A8B1-274E951167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65" name="Arc 12">
                  <a:extLst>
                    <a:ext uri="{FF2B5EF4-FFF2-40B4-BE49-F238E27FC236}">
                      <a16:creationId xmlns:a16="http://schemas.microsoft.com/office/drawing/2014/main" id="{AB7FA8D4-2CCC-FB48-81E9-3862F5EC32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6" name="Arc 13">
                  <a:extLst>
                    <a:ext uri="{FF2B5EF4-FFF2-40B4-BE49-F238E27FC236}">
                      <a16:creationId xmlns:a16="http://schemas.microsoft.com/office/drawing/2014/main" id="{19C37A06-694D-EA46-A6F3-FBE137341C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61" name="Line 14">
                <a:extLst>
                  <a:ext uri="{FF2B5EF4-FFF2-40B4-BE49-F238E27FC236}">
                    <a16:creationId xmlns:a16="http://schemas.microsoft.com/office/drawing/2014/main" id="{EA6A61F5-8290-6E4D-9660-E2AA89DF20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62" name="Group 15">
                <a:extLst>
                  <a:ext uri="{FF2B5EF4-FFF2-40B4-BE49-F238E27FC236}">
                    <a16:creationId xmlns:a16="http://schemas.microsoft.com/office/drawing/2014/main" id="{6DAD6079-427E-1548-B35E-B3364FC5D8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63" name="Arc 16">
                  <a:extLst>
                    <a:ext uri="{FF2B5EF4-FFF2-40B4-BE49-F238E27FC236}">
                      <a16:creationId xmlns:a16="http://schemas.microsoft.com/office/drawing/2014/main" id="{DF053531-1EB6-884C-A890-0BF1F22008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64" name="Arc 17">
                  <a:extLst>
                    <a:ext uri="{FF2B5EF4-FFF2-40B4-BE49-F238E27FC236}">
                      <a16:creationId xmlns:a16="http://schemas.microsoft.com/office/drawing/2014/main" id="{FCAA2520-95F6-7349-A8CD-EAFCBD9240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10" name="Group 18">
              <a:extLst>
                <a:ext uri="{FF2B5EF4-FFF2-40B4-BE49-F238E27FC236}">
                  <a16:creationId xmlns:a16="http://schemas.microsoft.com/office/drawing/2014/main" id="{D25F409B-5D7E-404F-A656-DF6E91581B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3395358"/>
              <a:ext cx="867966" cy="192881"/>
              <a:chOff x="0" y="0"/>
              <a:chExt cx="20000" cy="19999"/>
            </a:xfrm>
          </p:grpSpPr>
          <p:grpSp>
            <p:nvGrpSpPr>
              <p:cNvPr id="53" name="Group 19">
                <a:extLst>
                  <a:ext uri="{FF2B5EF4-FFF2-40B4-BE49-F238E27FC236}">
                    <a16:creationId xmlns:a16="http://schemas.microsoft.com/office/drawing/2014/main" id="{AF1E7F0F-F9B5-A346-8BD0-E38CE674D5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58" name="Arc 20">
                  <a:extLst>
                    <a:ext uri="{FF2B5EF4-FFF2-40B4-BE49-F238E27FC236}">
                      <a16:creationId xmlns:a16="http://schemas.microsoft.com/office/drawing/2014/main" id="{3402D884-414B-2247-9F21-4187E52480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59" name="Arc 21">
                  <a:extLst>
                    <a:ext uri="{FF2B5EF4-FFF2-40B4-BE49-F238E27FC236}">
                      <a16:creationId xmlns:a16="http://schemas.microsoft.com/office/drawing/2014/main" id="{DE69A0E5-14FF-114A-82E7-7636364982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54" name="Line 22">
                <a:extLst>
                  <a:ext uri="{FF2B5EF4-FFF2-40B4-BE49-F238E27FC236}">
                    <a16:creationId xmlns:a16="http://schemas.microsoft.com/office/drawing/2014/main" id="{4460DC52-F934-704E-BABF-B7D589375E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55" name="Group 23">
                <a:extLst>
                  <a:ext uri="{FF2B5EF4-FFF2-40B4-BE49-F238E27FC236}">
                    <a16:creationId xmlns:a16="http://schemas.microsoft.com/office/drawing/2014/main" id="{570FC72B-993A-4E4F-A708-30D205C3A2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56" name="Arc 24">
                  <a:extLst>
                    <a:ext uri="{FF2B5EF4-FFF2-40B4-BE49-F238E27FC236}">
                      <a16:creationId xmlns:a16="http://schemas.microsoft.com/office/drawing/2014/main" id="{EDC3B5FF-25EC-D14F-ABBE-31B2CA9314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57" name="Arc 25">
                  <a:extLst>
                    <a:ext uri="{FF2B5EF4-FFF2-40B4-BE49-F238E27FC236}">
                      <a16:creationId xmlns:a16="http://schemas.microsoft.com/office/drawing/2014/main" id="{DDDE9ADD-E28D-A04A-811C-A75E1BC151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A38B40FD-C2B4-5C45-859B-D033A13534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3588240"/>
              <a:ext cx="867966" cy="194072"/>
              <a:chOff x="0" y="-1"/>
              <a:chExt cx="20000" cy="20002"/>
            </a:xfrm>
          </p:grpSpPr>
          <p:grpSp>
            <p:nvGrpSpPr>
              <p:cNvPr id="46" name="Group 27">
                <a:extLst>
                  <a:ext uri="{FF2B5EF4-FFF2-40B4-BE49-F238E27FC236}">
                    <a16:creationId xmlns:a16="http://schemas.microsoft.com/office/drawing/2014/main" id="{619AD168-7699-DB48-81DF-A2EACC939A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-1"/>
                <a:ext cx="2874" cy="10046"/>
                <a:chOff x="0" y="-1"/>
                <a:chExt cx="20000" cy="20001"/>
              </a:xfrm>
            </p:grpSpPr>
            <p:sp>
              <p:nvSpPr>
                <p:cNvPr id="51" name="Arc 28">
                  <a:extLst>
                    <a:ext uri="{FF2B5EF4-FFF2-40B4-BE49-F238E27FC236}">
                      <a16:creationId xmlns:a16="http://schemas.microsoft.com/office/drawing/2014/main" id="{8BCA7369-E557-8F4C-8A9E-A9DBD09FB5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89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52" name="Arc 29">
                  <a:extLst>
                    <a:ext uri="{FF2B5EF4-FFF2-40B4-BE49-F238E27FC236}">
                      <a16:creationId xmlns:a16="http://schemas.microsoft.com/office/drawing/2014/main" id="{C07B6BD3-AA6C-7942-83DA-3642F4803F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-1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47" name="Line 30">
                <a:extLst>
                  <a:ext uri="{FF2B5EF4-FFF2-40B4-BE49-F238E27FC236}">
                    <a16:creationId xmlns:a16="http://schemas.microsoft.com/office/drawing/2014/main" id="{6BBF2CAA-ED27-8A45-BAC3-CC2A901A54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48" name="Group 31">
                <a:extLst>
                  <a:ext uri="{FF2B5EF4-FFF2-40B4-BE49-F238E27FC236}">
                    <a16:creationId xmlns:a16="http://schemas.microsoft.com/office/drawing/2014/main" id="{321AD3CD-B4DF-3440-AA43-A5BE2BA139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6"/>
                <a:chOff x="0" y="1"/>
                <a:chExt cx="20000" cy="19999"/>
              </a:xfrm>
            </p:grpSpPr>
            <p:sp>
              <p:nvSpPr>
                <p:cNvPr id="49" name="Arc 32">
                  <a:extLst>
                    <a:ext uri="{FF2B5EF4-FFF2-40B4-BE49-F238E27FC236}">
                      <a16:creationId xmlns:a16="http://schemas.microsoft.com/office/drawing/2014/main" id="{8B9443AA-E4C6-024E-9003-056D5D52CA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50" name="Arc 33">
                  <a:extLst>
                    <a:ext uri="{FF2B5EF4-FFF2-40B4-BE49-F238E27FC236}">
                      <a16:creationId xmlns:a16="http://schemas.microsoft.com/office/drawing/2014/main" id="{48A6FBC9-B43D-7948-9FBB-4341D1E7F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12" name="Group 34">
              <a:extLst>
                <a:ext uri="{FF2B5EF4-FFF2-40B4-BE49-F238E27FC236}">
                  <a16:creationId xmlns:a16="http://schemas.microsoft.com/office/drawing/2014/main" id="{0C863B8E-742A-964D-9F73-7F9C097A55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165" y="3781121"/>
              <a:ext cx="867966" cy="194072"/>
              <a:chOff x="0" y="1"/>
              <a:chExt cx="20000" cy="19998"/>
            </a:xfrm>
          </p:grpSpPr>
          <p:grpSp>
            <p:nvGrpSpPr>
              <p:cNvPr id="39" name="Group 35">
                <a:extLst>
                  <a:ext uri="{FF2B5EF4-FFF2-40B4-BE49-F238E27FC236}">
                    <a16:creationId xmlns:a16="http://schemas.microsoft.com/office/drawing/2014/main" id="{EA37E8EE-EEA2-3048-9EC5-38D36EB926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"/>
                <a:ext cx="2874" cy="9954"/>
                <a:chOff x="0" y="2"/>
                <a:chExt cx="20000" cy="19998"/>
              </a:xfrm>
            </p:grpSpPr>
            <p:sp>
              <p:nvSpPr>
                <p:cNvPr id="44" name="Arc 36">
                  <a:extLst>
                    <a:ext uri="{FF2B5EF4-FFF2-40B4-BE49-F238E27FC236}">
                      <a16:creationId xmlns:a16="http://schemas.microsoft.com/office/drawing/2014/main" id="{E85578D1-9C89-714A-B8E1-46C204E800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1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45" name="Arc 37">
                  <a:extLst>
                    <a:ext uri="{FF2B5EF4-FFF2-40B4-BE49-F238E27FC236}">
                      <a16:creationId xmlns:a16="http://schemas.microsoft.com/office/drawing/2014/main" id="{EFED2B63-F7F4-F74B-BD46-630B8E33FB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2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40" name="Line 38">
                <a:extLst>
                  <a:ext uri="{FF2B5EF4-FFF2-40B4-BE49-F238E27FC236}">
                    <a16:creationId xmlns:a16="http://schemas.microsoft.com/office/drawing/2014/main" id="{71BE40CE-63C8-4547-B495-1D5DF1AD29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41" name="Group 39">
                <a:extLst>
                  <a:ext uri="{FF2B5EF4-FFF2-40B4-BE49-F238E27FC236}">
                    <a16:creationId xmlns:a16="http://schemas.microsoft.com/office/drawing/2014/main" id="{B1CBCD2B-26A2-8D47-9890-F0E1A9F131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4"/>
                <a:chOff x="0" y="1"/>
                <a:chExt cx="20000" cy="19999"/>
              </a:xfrm>
            </p:grpSpPr>
            <p:sp>
              <p:nvSpPr>
                <p:cNvPr id="42" name="Arc 40">
                  <a:extLst>
                    <a:ext uri="{FF2B5EF4-FFF2-40B4-BE49-F238E27FC236}">
                      <a16:creationId xmlns:a16="http://schemas.microsoft.com/office/drawing/2014/main" id="{1EAEDA74-7C83-B245-BD6A-29C42F6A4A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43" name="Arc 41">
                  <a:extLst>
                    <a:ext uri="{FF2B5EF4-FFF2-40B4-BE49-F238E27FC236}">
                      <a16:creationId xmlns:a16="http://schemas.microsoft.com/office/drawing/2014/main" id="{34B6B665-261A-9948-B905-15025BE421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sp>
          <p:nvSpPr>
            <p:cNvPr id="13" name="Line 42">
              <a:extLst>
                <a:ext uri="{FF2B5EF4-FFF2-40B4-BE49-F238E27FC236}">
                  <a16:creationId xmlns:a16="http://schemas.microsoft.com/office/drawing/2014/main" id="{D249BD42-C9ED-5E4D-B5C5-E53DAD168E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06125" y="3974167"/>
              <a:ext cx="574054" cy="10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4CC5087-2972-B140-9348-9533CC2F2D7D}"/>
                </a:ext>
              </a:extLst>
            </p:cNvPr>
            <p:cNvSpPr/>
            <p:nvPr/>
          </p:nvSpPr>
          <p:spPr>
            <a:xfrm>
              <a:off x="3427858" y="3066546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8C8081C-AC71-444A-8C7D-74F39843A082}"/>
                </a:ext>
              </a:extLst>
            </p:cNvPr>
            <p:cNvSpPr/>
            <p:nvPr/>
          </p:nvSpPr>
          <p:spPr>
            <a:xfrm>
              <a:off x="3427858" y="3931772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16" name="Group 44">
              <a:extLst>
                <a:ext uri="{FF2B5EF4-FFF2-40B4-BE49-F238E27FC236}">
                  <a16:creationId xmlns:a16="http://schemas.microsoft.com/office/drawing/2014/main" id="{3C3F0E59-3913-1F44-874F-2B221056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7339" y="4126283"/>
              <a:ext cx="125016" cy="96441"/>
              <a:chOff x="0" y="0"/>
              <a:chExt cx="20000" cy="20000"/>
            </a:xfrm>
          </p:grpSpPr>
          <p:sp>
            <p:nvSpPr>
              <p:cNvPr id="37" name="Arc 45">
                <a:extLst>
                  <a:ext uri="{FF2B5EF4-FFF2-40B4-BE49-F238E27FC236}">
                    <a16:creationId xmlns:a16="http://schemas.microsoft.com/office/drawing/2014/main" id="{E4DF0A38-3992-7747-8FE4-7591343F97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8" name="Arc 46">
                <a:extLst>
                  <a:ext uri="{FF2B5EF4-FFF2-40B4-BE49-F238E27FC236}">
                    <a16:creationId xmlns:a16="http://schemas.microsoft.com/office/drawing/2014/main" id="{FAA62CAF-3AF5-934C-ABBE-83260EA89DF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17" name="Line 47">
              <a:extLst>
                <a:ext uri="{FF2B5EF4-FFF2-40B4-BE49-F238E27FC236}">
                  <a16:creationId xmlns:a16="http://schemas.microsoft.com/office/drawing/2014/main" id="{6F5BA9A8-5552-AA4A-9FA4-9B1086815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71163" y="4126280"/>
              <a:ext cx="1005662" cy="119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grpSp>
          <p:nvGrpSpPr>
            <p:cNvPr id="18" name="Group 48">
              <a:extLst>
                <a:ext uri="{FF2B5EF4-FFF2-40B4-BE49-F238E27FC236}">
                  <a16:creationId xmlns:a16="http://schemas.microsoft.com/office/drawing/2014/main" id="{5423666C-4C13-9F49-BF82-D40195BD2F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7339" y="4223914"/>
              <a:ext cx="867965" cy="192881"/>
              <a:chOff x="0" y="0"/>
              <a:chExt cx="20000" cy="19999"/>
            </a:xfrm>
          </p:grpSpPr>
          <p:grpSp>
            <p:nvGrpSpPr>
              <p:cNvPr id="30" name="Group 49">
                <a:extLst>
                  <a:ext uri="{FF2B5EF4-FFF2-40B4-BE49-F238E27FC236}">
                    <a16:creationId xmlns:a16="http://schemas.microsoft.com/office/drawing/2014/main" id="{2C8EB650-7813-9849-BAC4-11A1CB8053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0"/>
                <a:ext cx="2874" cy="10000"/>
                <a:chOff x="0" y="0"/>
                <a:chExt cx="20000" cy="20000"/>
              </a:xfrm>
            </p:grpSpPr>
            <p:sp>
              <p:nvSpPr>
                <p:cNvPr id="35" name="Arc 50">
                  <a:extLst>
                    <a:ext uri="{FF2B5EF4-FFF2-40B4-BE49-F238E27FC236}">
                      <a16:creationId xmlns:a16="http://schemas.microsoft.com/office/drawing/2014/main" id="{B86A9BA3-1F7E-5D45-9592-0E599258CE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36" name="Arc 51">
                  <a:extLst>
                    <a:ext uri="{FF2B5EF4-FFF2-40B4-BE49-F238E27FC236}">
                      <a16:creationId xmlns:a16="http://schemas.microsoft.com/office/drawing/2014/main" id="{01DE5F94-E354-A642-95C8-53A627CBD8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31" name="Line 52">
                <a:extLst>
                  <a:ext uri="{FF2B5EF4-FFF2-40B4-BE49-F238E27FC236}">
                    <a16:creationId xmlns:a16="http://schemas.microsoft.com/office/drawing/2014/main" id="{6EA802B5-CD6F-FC44-B45D-9C0900C783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32" name="Group 53">
                <a:extLst>
                  <a:ext uri="{FF2B5EF4-FFF2-40B4-BE49-F238E27FC236}">
                    <a16:creationId xmlns:a16="http://schemas.microsoft.com/office/drawing/2014/main" id="{4ADEBC13-6DED-D341-94D1-E5D40D85E5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000"/>
                <a:ext cx="2874" cy="9999"/>
                <a:chOff x="0" y="0"/>
                <a:chExt cx="20000" cy="20000"/>
              </a:xfrm>
            </p:grpSpPr>
            <p:sp>
              <p:nvSpPr>
                <p:cNvPr id="33" name="Arc 54">
                  <a:extLst>
                    <a:ext uri="{FF2B5EF4-FFF2-40B4-BE49-F238E27FC236}">
                      <a16:creationId xmlns:a16="http://schemas.microsoft.com/office/drawing/2014/main" id="{5733410A-591B-8F42-A416-7813953883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34" name="Arc 55">
                  <a:extLst>
                    <a:ext uri="{FF2B5EF4-FFF2-40B4-BE49-F238E27FC236}">
                      <a16:creationId xmlns:a16="http://schemas.microsoft.com/office/drawing/2014/main" id="{C9D487D6-FD8B-2041-ACFB-967E694C82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19" name="Group 56">
              <a:extLst>
                <a:ext uri="{FF2B5EF4-FFF2-40B4-BE49-F238E27FC236}">
                  <a16:creationId xmlns:a16="http://schemas.microsoft.com/office/drawing/2014/main" id="{46A772F1-C1AF-E849-93E2-499019D536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7339" y="4416796"/>
              <a:ext cx="867965" cy="192881"/>
              <a:chOff x="0" y="0"/>
              <a:chExt cx="20000" cy="19999"/>
            </a:xfrm>
          </p:grpSpPr>
          <p:grpSp>
            <p:nvGrpSpPr>
              <p:cNvPr id="23" name="Group 57">
                <a:extLst>
                  <a:ext uri="{FF2B5EF4-FFF2-40B4-BE49-F238E27FC236}">
                    <a16:creationId xmlns:a16="http://schemas.microsoft.com/office/drawing/2014/main" id="{A48131E0-832D-8144-8A2C-EB7931D072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0"/>
                <a:ext cx="2874" cy="10000"/>
                <a:chOff x="0" y="0"/>
                <a:chExt cx="20000" cy="20000"/>
              </a:xfrm>
            </p:grpSpPr>
            <p:sp>
              <p:nvSpPr>
                <p:cNvPr id="28" name="Arc 58">
                  <a:extLst>
                    <a:ext uri="{FF2B5EF4-FFF2-40B4-BE49-F238E27FC236}">
                      <a16:creationId xmlns:a16="http://schemas.microsoft.com/office/drawing/2014/main" id="{007C1002-132C-A947-A9F8-8282B9874A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9" name="Arc 59">
                  <a:extLst>
                    <a:ext uri="{FF2B5EF4-FFF2-40B4-BE49-F238E27FC236}">
                      <a16:creationId xmlns:a16="http://schemas.microsoft.com/office/drawing/2014/main" id="{F3BE38A5-6141-F046-9762-A6A4D47273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24" name="Line 60">
                <a:extLst>
                  <a:ext uri="{FF2B5EF4-FFF2-40B4-BE49-F238E27FC236}">
                    <a16:creationId xmlns:a16="http://schemas.microsoft.com/office/drawing/2014/main" id="{2659BF9D-3E19-AF4E-8BBD-435CAD4110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25" name="Group 61">
                <a:extLst>
                  <a:ext uri="{FF2B5EF4-FFF2-40B4-BE49-F238E27FC236}">
                    <a16:creationId xmlns:a16="http://schemas.microsoft.com/office/drawing/2014/main" id="{D44856BA-7E0B-C24D-BA23-8AD14368C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000"/>
                <a:ext cx="2874" cy="9999"/>
                <a:chOff x="0" y="0"/>
                <a:chExt cx="20000" cy="20000"/>
              </a:xfrm>
            </p:grpSpPr>
            <p:sp>
              <p:nvSpPr>
                <p:cNvPr id="26" name="Arc 62">
                  <a:extLst>
                    <a:ext uri="{FF2B5EF4-FFF2-40B4-BE49-F238E27FC236}">
                      <a16:creationId xmlns:a16="http://schemas.microsoft.com/office/drawing/2014/main" id="{892BB3C9-2908-524D-B8DF-CADB15221A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7" name="Arc 63">
                  <a:extLst>
                    <a:ext uri="{FF2B5EF4-FFF2-40B4-BE49-F238E27FC236}">
                      <a16:creationId xmlns:a16="http://schemas.microsoft.com/office/drawing/2014/main" id="{B8E683A8-27F7-2C47-AE92-66A97F6477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sp>
          <p:nvSpPr>
            <p:cNvPr id="20" name="Line 80">
              <a:extLst>
                <a:ext uri="{FF2B5EF4-FFF2-40B4-BE49-F238E27FC236}">
                  <a16:creationId xmlns:a16="http://schemas.microsoft.com/office/drawing/2014/main" id="{21A09F56-D6C5-F142-9389-778FE6989C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0290" y="4626238"/>
              <a:ext cx="386535" cy="8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9E438DD-60C0-AB45-9461-12B20A72CEED}"/>
                </a:ext>
              </a:extLst>
            </p:cNvPr>
            <p:cNvSpPr/>
            <p:nvPr/>
          </p:nvSpPr>
          <p:spPr>
            <a:xfrm>
              <a:off x="5075690" y="4083933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F25AB12-CC12-3B47-92CD-A76488616DBF}"/>
                </a:ext>
              </a:extLst>
            </p:cNvPr>
            <p:cNvSpPr/>
            <p:nvPr/>
          </p:nvSpPr>
          <p:spPr>
            <a:xfrm>
              <a:off x="5075690" y="4588066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69" name="Rectangle 3">
            <a:extLst>
              <a:ext uri="{FF2B5EF4-FFF2-40B4-BE49-F238E27FC236}">
                <a16:creationId xmlns:a16="http://schemas.microsoft.com/office/drawing/2014/main" id="{95C82B24-61A8-4544-9B5F-F448045F1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3475" y="2401970"/>
            <a:ext cx="2971800" cy="2976712"/>
          </a:xfrm>
          <a:prstGeom prst="rect">
            <a:avLst/>
          </a:prstGeom>
          <a:solidFill>
            <a:srgbClr val="408BC0"/>
          </a:solidFill>
          <a:ln w="12700">
            <a:noFill/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70" name="Rectangle 4">
            <a:extLst>
              <a:ext uri="{FF2B5EF4-FFF2-40B4-BE49-F238E27FC236}">
                <a16:creationId xmlns:a16="http://schemas.microsoft.com/office/drawing/2014/main" id="{6D84EF5C-AA96-DB4B-97B0-8542E0014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2600" y="3027357"/>
            <a:ext cx="1733550" cy="173474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sz="1800">
              <a:latin typeface="Calibri" panose="020F0502020204030204" pitchFamily="34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DC78D84-7DEA-D94D-84DA-25DD7770A8C8}"/>
              </a:ext>
            </a:extLst>
          </p:cNvPr>
          <p:cNvGrpSpPr/>
          <p:nvPr/>
        </p:nvGrpSpPr>
        <p:grpSpPr>
          <a:xfrm>
            <a:off x="5792512" y="3068705"/>
            <a:ext cx="1724975" cy="1601258"/>
            <a:chOff x="5792512" y="3068705"/>
            <a:chExt cx="1724975" cy="1601258"/>
          </a:xfrm>
        </p:grpSpPr>
        <p:grpSp>
          <p:nvGrpSpPr>
            <p:cNvPr id="72" name="Group 6">
              <a:extLst>
                <a:ext uri="{FF2B5EF4-FFF2-40B4-BE49-F238E27FC236}">
                  <a16:creationId xmlns:a16="http://schemas.microsoft.com/office/drawing/2014/main" id="{7082CE41-1D91-CF43-AD2C-E26EA5B1C4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62769" y="3107005"/>
              <a:ext cx="125016" cy="96441"/>
              <a:chOff x="0" y="0"/>
              <a:chExt cx="20000" cy="20000"/>
            </a:xfrm>
          </p:grpSpPr>
          <p:sp>
            <p:nvSpPr>
              <p:cNvPr id="132" name="Arc 7">
                <a:extLst>
                  <a:ext uri="{FF2B5EF4-FFF2-40B4-BE49-F238E27FC236}">
                    <a16:creationId xmlns:a16="http://schemas.microsoft.com/office/drawing/2014/main" id="{7BF05B99-5D19-2641-BF88-5E39264D9CB2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33" name="Arc 8">
                <a:extLst>
                  <a:ext uri="{FF2B5EF4-FFF2-40B4-BE49-F238E27FC236}">
                    <a16:creationId xmlns:a16="http://schemas.microsoft.com/office/drawing/2014/main" id="{658EA1A0-549D-444B-B299-B16C82A50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73" name="Line 9">
              <a:extLst>
                <a:ext uri="{FF2B5EF4-FFF2-40B4-BE49-F238E27FC236}">
                  <a16:creationId xmlns:a16="http://schemas.microsoft.com/office/drawing/2014/main" id="{84FAB47B-DB49-8C43-A3EC-860F6713E8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70779" y="3106760"/>
              <a:ext cx="1193181" cy="143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grpSp>
          <p:nvGrpSpPr>
            <p:cNvPr id="74" name="Group 10">
              <a:extLst>
                <a:ext uri="{FF2B5EF4-FFF2-40B4-BE49-F238E27FC236}">
                  <a16:creationId xmlns:a16="http://schemas.microsoft.com/office/drawing/2014/main" id="{820A0686-F1DC-3B41-B469-CCE4693653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9819" y="3204636"/>
              <a:ext cx="867966" cy="192881"/>
              <a:chOff x="0" y="0"/>
              <a:chExt cx="20000" cy="19999"/>
            </a:xfrm>
          </p:grpSpPr>
          <p:grpSp>
            <p:nvGrpSpPr>
              <p:cNvPr id="125" name="Group 11">
                <a:extLst>
                  <a:ext uri="{FF2B5EF4-FFF2-40B4-BE49-F238E27FC236}">
                    <a16:creationId xmlns:a16="http://schemas.microsoft.com/office/drawing/2014/main" id="{B01A6D01-8369-0144-A8D2-7C3A39AB56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130" name="Arc 12">
                  <a:extLst>
                    <a:ext uri="{FF2B5EF4-FFF2-40B4-BE49-F238E27FC236}">
                      <a16:creationId xmlns:a16="http://schemas.microsoft.com/office/drawing/2014/main" id="{BB11F678-4D0F-9F4B-8C0B-939C630E15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31" name="Arc 13">
                  <a:extLst>
                    <a:ext uri="{FF2B5EF4-FFF2-40B4-BE49-F238E27FC236}">
                      <a16:creationId xmlns:a16="http://schemas.microsoft.com/office/drawing/2014/main" id="{B7B2840D-D649-F445-BC86-A7FFCF73E6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26" name="Line 14">
                <a:extLst>
                  <a:ext uri="{FF2B5EF4-FFF2-40B4-BE49-F238E27FC236}">
                    <a16:creationId xmlns:a16="http://schemas.microsoft.com/office/drawing/2014/main" id="{BD64A608-4691-D548-98C4-CE82E05F8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27" name="Group 15">
                <a:extLst>
                  <a:ext uri="{FF2B5EF4-FFF2-40B4-BE49-F238E27FC236}">
                    <a16:creationId xmlns:a16="http://schemas.microsoft.com/office/drawing/2014/main" id="{C347C72D-A60B-B648-AB37-FCC1D38782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128" name="Arc 16">
                  <a:extLst>
                    <a:ext uri="{FF2B5EF4-FFF2-40B4-BE49-F238E27FC236}">
                      <a16:creationId xmlns:a16="http://schemas.microsoft.com/office/drawing/2014/main" id="{B7D662EF-81F2-6445-A7FA-8C145D315E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29" name="Arc 17">
                  <a:extLst>
                    <a:ext uri="{FF2B5EF4-FFF2-40B4-BE49-F238E27FC236}">
                      <a16:creationId xmlns:a16="http://schemas.microsoft.com/office/drawing/2014/main" id="{80E1FAAB-9058-794A-A85E-39C2444028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75" name="Group 18">
              <a:extLst>
                <a:ext uri="{FF2B5EF4-FFF2-40B4-BE49-F238E27FC236}">
                  <a16:creationId xmlns:a16="http://schemas.microsoft.com/office/drawing/2014/main" id="{EA9D3D27-1599-9848-9101-0202A8B5A7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9819" y="3397517"/>
              <a:ext cx="867966" cy="192881"/>
              <a:chOff x="0" y="0"/>
              <a:chExt cx="20000" cy="19999"/>
            </a:xfrm>
          </p:grpSpPr>
          <p:grpSp>
            <p:nvGrpSpPr>
              <p:cNvPr id="118" name="Group 19">
                <a:extLst>
                  <a:ext uri="{FF2B5EF4-FFF2-40B4-BE49-F238E27FC236}">
                    <a16:creationId xmlns:a16="http://schemas.microsoft.com/office/drawing/2014/main" id="{194322C8-49BA-0E41-8B4C-24AAACF917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123" name="Arc 20">
                  <a:extLst>
                    <a:ext uri="{FF2B5EF4-FFF2-40B4-BE49-F238E27FC236}">
                      <a16:creationId xmlns:a16="http://schemas.microsoft.com/office/drawing/2014/main" id="{CCD97315-5390-9C4F-870D-A697740944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24" name="Arc 21">
                  <a:extLst>
                    <a:ext uri="{FF2B5EF4-FFF2-40B4-BE49-F238E27FC236}">
                      <a16:creationId xmlns:a16="http://schemas.microsoft.com/office/drawing/2014/main" id="{5D6FBA05-C0EE-4D4A-AF4C-57C8F80459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19" name="Line 22">
                <a:extLst>
                  <a:ext uri="{FF2B5EF4-FFF2-40B4-BE49-F238E27FC236}">
                    <a16:creationId xmlns:a16="http://schemas.microsoft.com/office/drawing/2014/main" id="{C47CBCB2-E91D-2646-9B2A-08653B06C2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20" name="Group 23">
                <a:extLst>
                  <a:ext uri="{FF2B5EF4-FFF2-40B4-BE49-F238E27FC236}">
                    <a16:creationId xmlns:a16="http://schemas.microsoft.com/office/drawing/2014/main" id="{19B17AA5-F8AC-FB48-BAC4-5A9BEA15A4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121" name="Arc 24">
                  <a:extLst>
                    <a:ext uri="{FF2B5EF4-FFF2-40B4-BE49-F238E27FC236}">
                      <a16:creationId xmlns:a16="http://schemas.microsoft.com/office/drawing/2014/main" id="{6F863C72-C28A-7C40-8527-C83D1B12BA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22" name="Arc 25">
                  <a:extLst>
                    <a:ext uri="{FF2B5EF4-FFF2-40B4-BE49-F238E27FC236}">
                      <a16:creationId xmlns:a16="http://schemas.microsoft.com/office/drawing/2014/main" id="{9AFEB806-8ED2-1B4E-A20A-3AB9B1EED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76" name="Group 26">
              <a:extLst>
                <a:ext uri="{FF2B5EF4-FFF2-40B4-BE49-F238E27FC236}">
                  <a16:creationId xmlns:a16="http://schemas.microsoft.com/office/drawing/2014/main" id="{B2DAE3D5-25FD-B946-AB87-3BC22DE1EC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9819" y="3590399"/>
              <a:ext cx="867966" cy="194072"/>
              <a:chOff x="0" y="-1"/>
              <a:chExt cx="20000" cy="20002"/>
            </a:xfrm>
          </p:grpSpPr>
          <p:grpSp>
            <p:nvGrpSpPr>
              <p:cNvPr id="111" name="Group 27">
                <a:extLst>
                  <a:ext uri="{FF2B5EF4-FFF2-40B4-BE49-F238E27FC236}">
                    <a16:creationId xmlns:a16="http://schemas.microsoft.com/office/drawing/2014/main" id="{4AC79377-39E3-554A-9245-3CF984C4AE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-1"/>
                <a:ext cx="2874" cy="10046"/>
                <a:chOff x="0" y="-1"/>
                <a:chExt cx="20000" cy="20001"/>
              </a:xfrm>
            </p:grpSpPr>
            <p:sp>
              <p:nvSpPr>
                <p:cNvPr id="116" name="Arc 28">
                  <a:extLst>
                    <a:ext uri="{FF2B5EF4-FFF2-40B4-BE49-F238E27FC236}">
                      <a16:creationId xmlns:a16="http://schemas.microsoft.com/office/drawing/2014/main" id="{49E25162-C372-E04A-A4A8-4C31D9F317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89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17" name="Arc 29">
                  <a:extLst>
                    <a:ext uri="{FF2B5EF4-FFF2-40B4-BE49-F238E27FC236}">
                      <a16:creationId xmlns:a16="http://schemas.microsoft.com/office/drawing/2014/main" id="{42773A38-3275-5C45-A409-F6B093FFE5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-1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12" name="Line 30">
                <a:extLst>
                  <a:ext uri="{FF2B5EF4-FFF2-40B4-BE49-F238E27FC236}">
                    <a16:creationId xmlns:a16="http://schemas.microsoft.com/office/drawing/2014/main" id="{6A85329A-411B-594E-9546-EDC7B02FEF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13" name="Group 31">
                <a:extLst>
                  <a:ext uri="{FF2B5EF4-FFF2-40B4-BE49-F238E27FC236}">
                    <a16:creationId xmlns:a16="http://schemas.microsoft.com/office/drawing/2014/main" id="{024E3B53-8CA0-DB4D-84C6-CC67A3807A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6"/>
                <a:chOff x="0" y="1"/>
                <a:chExt cx="20000" cy="19999"/>
              </a:xfrm>
            </p:grpSpPr>
            <p:sp>
              <p:nvSpPr>
                <p:cNvPr id="114" name="Arc 32">
                  <a:extLst>
                    <a:ext uri="{FF2B5EF4-FFF2-40B4-BE49-F238E27FC236}">
                      <a16:creationId xmlns:a16="http://schemas.microsoft.com/office/drawing/2014/main" id="{1F0CBDAC-9C33-824E-A15E-7485DBCBD8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15" name="Arc 33">
                  <a:extLst>
                    <a:ext uri="{FF2B5EF4-FFF2-40B4-BE49-F238E27FC236}">
                      <a16:creationId xmlns:a16="http://schemas.microsoft.com/office/drawing/2014/main" id="{13A3FC20-ABC0-BE46-A3DB-5A8F5FDE4E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77" name="Group 34">
              <a:extLst>
                <a:ext uri="{FF2B5EF4-FFF2-40B4-BE49-F238E27FC236}">
                  <a16:creationId xmlns:a16="http://schemas.microsoft.com/office/drawing/2014/main" id="{795CBCE5-F1E8-584D-A89C-F475152FBF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9819" y="3783280"/>
              <a:ext cx="867966" cy="194072"/>
              <a:chOff x="0" y="1"/>
              <a:chExt cx="20000" cy="19998"/>
            </a:xfrm>
          </p:grpSpPr>
          <p:grpSp>
            <p:nvGrpSpPr>
              <p:cNvPr id="104" name="Group 35">
                <a:extLst>
                  <a:ext uri="{FF2B5EF4-FFF2-40B4-BE49-F238E27FC236}">
                    <a16:creationId xmlns:a16="http://schemas.microsoft.com/office/drawing/2014/main" id="{EFCDDAD1-8294-4E41-A18D-DCA11D1B6A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"/>
                <a:ext cx="2874" cy="9954"/>
                <a:chOff x="0" y="2"/>
                <a:chExt cx="20000" cy="19998"/>
              </a:xfrm>
            </p:grpSpPr>
            <p:sp>
              <p:nvSpPr>
                <p:cNvPr id="109" name="Arc 36">
                  <a:extLst>
                    <a:ext uri="{FF2B5EF4-FFF2-40B4-BE49-F238E27FC236}">
                      <a16:creationId xmlns:a16="http://schemas.microsoft.com/office/drawing/2014/main" id="{ED1AC525-993E-844A-BC6F-E968562E02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1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10" name="Arc 37">
                  <a:extLst>
                    <a:ext uri="{FF2B5EF4-FFF2-40B4-BE49-F238E27FC236}">
                      <a16:creationId xmlns:a16="http://schemas.microsoft.com/office/drawing/2014/main" id="{7B68DA56-576C-0A44-96F4-60C0481799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2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05" name="Line 38">
                <a:extLst>
                  <a:ext uri="{FF2B5EF4-FFF2-40B4-BE49-F238E27FC236}">
                    <a16:creationId xmlns:a16="http://schemas.microsoft.com/office/drawing/2014/main" id="{2073D892-FD11-3A4E-BD87-3929FAC7DF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06" name="Group 39">
                <a:extLst>
                  <a:ext uri="{FF2B5EF4-FFF2-40B4-BE49-F238E27FC236}">
                    <a16:creationId xmlns:a16="http://schemas.microsoft.com/office/drawing/2014/main" id="{BD74A082-BF9A-4244-AC1F-79FDE0B2C1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4"/>
                <a:chOff x="0" y="1"/>
                <a:chExt cx="20000" cy="19999"/>
              </a:xfrm>
            </p:grpSpPr>
            <p:sp>
              <p:nvSpPr>
                <p:cNvPr id="107" name="Arc 40">
                  <a:extLst>
                    <a:ext uri="{FF2B5EF4-FFF2-40B4-BE49-F238E27FC236}">
                      <a16:creationId xmlns:a16="http://schemas.microsoft.com/office/drawing/2014/main" id="{438BC83B-32B6-7143-A055-7834D1F96A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08" name="Arc 41">
                  <a:extLst>
                    <a:ext uri="{FF2B5EF4-FFF2-40B4-BE49-F238E27FC236}">
                      <a16:creationId xmlns:a16="http://schemas.microsoft.com/office/drawing/2014/main" id="{CE0550FF-80C7-AC49-B1FE-46FD86587E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sp>
          <p:nvSpPr>
            <p:cNvPr id="78" name="Line 42">
              <a:extLst>
                <a:ext uri="{FF2B5EF4-FFF2-40B4-BE49-F238E27FC236}">
                  <a16:creationId xmlns:a16="http://schemas.microsoft.com/office/drawing/2014/main" id="{4095F72E-DAF5-4E45-8EAA-70D65EDAAF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70779" y="3976326"/>
              <a:ext cx="574054" cy="10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DBAEBF5-DB06-0C4C-A7F7-1F67F13719A5}"/>
                </a:ext>
              </a:extLst>
            </p:cNvPr>
            <p:cNvSpPr/>
            <p:nvPr/>
          </p:nvSpPr>
          <p:spPr>
            <a:xfrm>
              <a:off x="5792512" y="3068705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2C942FC-F881-D84D-88AB-EFF3D8071397}"/>
                </a:ext>
              </a:extLst>
            </p:cNvPr>
            <p:cNvSpPr/>
            <p:nvPr/>
          </p:nvSpPr>
          <p:spPr>
            <a:xfrm>
              <a:off x="5792512" y="3933931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81" name="Group 44">
              <a:extLst>
                <a:ext uri="{FF2B5EF4-FFF2-40B4-BE49-F238E27FC236}">
                  <a16:creationId xmlns:a16="http://schemas.microsoft.com/office/drawing/2014/main" id="{68FEF497-91CE-5C4E-A462-F2B6AA1F1E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1993" y="4128442"/>
              <a:ext cx="125016" cy="96441"/>
              <a:chOff x="0" y="0"/>
              <a:chExt cx="20000" cy="20000"/>
            </a:xfrm>
          </p:grpSpPr>
          <p:sp>
            <p:nvSpPr>
              <p:cNvPr id="102" name="Arc 45">
                <a:extLst>
                  <a:ext uri="{FF2B5EF4-FFF2-40B4-BE49-F238E27FC236}">
                    <a16:creationId xmlns:a16="http://schemas.microsoft.com/office/drawing/2014/main" id="{A3CC62A7-4AB0-664D-8699-63A39B2062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03" name="Arc 46">
                <a:extLst>
                  <a:ext uri="{FF2B5EF4-FFF2-40B4-BE49-F238E27FC236}">
                    <a16:creationId xmlns:a16="http://schemas.microsoft.com/office/drawing/2014/main" id="{BAA3ABF2-F9D1-0046-AE73-F6BBD33529C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82" name="Line 47">
              <a:extLst>
                <a:ext uri="{FF2B5EF4-FFF2-40B4-BE49-F238E27FC236}">
                  <a16:creationId xmlns:a16="http://schemas.microsoft.com/office/drawing/2014/main" id="{E5D195FF-7311-144F-9856-F19C92D29D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35817" y="4128439"/>
              <a:ext cx="1005662" cy="119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grpSp>
          <p:nvGrpSpPr>
            <p:cNvPr id="83" name="Group 48">
              <a:extLst>
                <a:ext uri="{FF2B5EF4-FFF2-40B4-BE49-F238E27FC236}">
                  <a16:creationId xmlns:a16="http://schemas.microsoft.com/office/drawing/2014/main" id="{8F6D68A0-E7D7-6E49-B104-303471E90A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1993" y="4226073"/>
              <a:ext cx="867965" cy="192881"/>
              <a:chOff x="0" y="0"/>
              <a:chExt cx="20000" cy="19999"/>
            </a:xfrm>
          </p:grpSpPr>
          <p:grpSp>
            <p:nvGrpSpPr>
              <p:cNvPr id="95" name="Group 49">
                <a:extLst>
                  <a:ext uri="{FF2B5EF4-FFF2-40B4-BE49-F238E27FC236}">
                    <a16:creationId xmlns:a16="http://schemas.microsoft.com/office/drawing/2014/main" id="{80CDD807-EAED-D341-A95D-6CF5580D44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0"/>
                <a:ext cx="2874" cy="10000"/>
                <a:chOff x="0" y="0"/>
                <a:chExt cx="20000" cy="20000"/>
              </a:xfrm>
            </p:grpSpPr>
            <p:sp>
              <p:nvSpPr>
                <p:cNvPr id="100" name="Arc 50">
                  <a:extLst>
                    <a:ext uri="{FF2B5EF4-FFF2-40B4-BE49-F238E27FC236}">
                      <a16:creationId xmlns:a16="http://schemas.microsoft.com/office/drawing/2014/main" id="{750FC300-D66D-9843-991A-C16A34D639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01" name="Arc 51">
                  <a:extLst>
                    <a:ext uri="{FF2B5EF4-FFF2-40B4-BE49-F238E27FC236}">
                      <a16:creationId xmlns:a16="http://schemas.microsoft.com/office/drawing/2014/main" id="{AFA15A08-FFB4-564B-9D28-9ED48FA820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96" name="Line 52">
                <a:extLst>
                  <a:ext uri="{FF2B5EF4-FFF2-40B4-BE49-F238E27FC236}">
                    <a16:creationId xmlns:a16="http://schemas.microsoft.com/office/drawing/2014/main" id="{92331651-5EBC-6146-9774-31A4C2AC73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97" name="Group 53">
                <a:extLst>
                  <a:ext uri="{FF2B5EF4-FFF2-40B4-BE49-F238E27FC236}">
                    <a16:creationId xmlns:a16="http://schemas.microsoft.com/office/drawing/2014/main" id="{8734DC38-0E90-EB44-B54C-A7CD0031E8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000"/>
                <a:ext cx="2874" cy="9999"/>
                <a:chOff x="0" y="0"/>
                <a:chExt cx="20000" cy="20000"/>
              </a:xfrm>
            </p:grpSpPr>
            <p:sp>
              <p:nvSpPr>
                <p:cNvPr id="98" name="Arc 54">
                  <a:extLst>
                    <a:ext uri="{FF2B5EF4-FFF2-40B4-BE49-F238E27FC236}">
                      <a16:creationId xmlns:a16="http://schemas.microsoft.com/office/drawing/2014/main" id="{2C8C84FF-60E6-024B-8B82-C08B52E22C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99" name="Arc 55">
                  <a:extLst>
                    <a:ext uri="{FF2B5EF4-FFF2-40B4-BE49-F238E27FC236}">
                      <a16:creationId xmlns:a16="http://schemas.microsoft.com/office/drawing/2014/main" id="{257BAC15-6AAB-5B40-A2EB-4C27D9E0EB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84" name="Group 56">
              <a:extLst>
                <a:ext uri="{FF2B5EF4-FFF2-40B4-BE49-F238E27FC236}">
                  <a16:creationId xmlns:a16="http://schemas.microsoft.com/office/drawing/2014/main" id="{C7760981-7D76-C146-A04C-C14EC08890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1993" y="4418955"/>
              <a:ext cx="867965" cy="192881"/>
              <a:chOff x="0" y="0"/>
              <a:chExt cx="20000" cy="19999"/>
            </a:xfrm>
          </p:grpSpPr>
          <p:grpSp>
            <p:nvGrpSpPr>
              <p:cNvPr id="88" name="Group 57">
                <a:extLst>
                  <a:ext uri="{FF2B5EF4-FFF2-40B4-BE49-F238E27FC236}">
                    <a16:creationId xmlns:a16="http://schemas.microsoft.com/office/drawing/2014/main" id="{FD37B861-462B-E541-AFEF-82C8B2C20B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0"/>
                <a:ext cx="2874" cy="10000"/>
                <a:chOff x="0" y="0"/>
                <a:chExt cx="20000" cy="20000"/>
              </a:xfrm>
            </p:grpSpPr>
            <p:sp>
              <p:nvSpPr>
                <p:cNvPr id="93" name="Arc 58">
                  <a:extLst>
                    <a:ext uri="{FF2B5EF4-FFF2-40B4-BE49-F238E27FC236}">
                      <a16:creationId xmlns:a16="http://schemas.microsoft.com/office/drawing/2014/main" id="{0D9BCB5A-14F9-F94D-A47E-3B05814A1D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94" name="Arc 59">
                  <a:extLst>
                    <a:ext uri="{FF2B5EF4-FFF2-40B4-BE49-F238E27FC236}">
                      <a16:creationId xmlns:a16="http://schemas.microsoft.com/office/drawing/2014/main" id="{5DF481FF-6CB2-4142-B321-88055D5A01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89" name="Line 60">
                <a:extLst>
                  <a:ext uri="{FF2B5EF4-FFF2-40B4-BE49-F238E27FC236}">
                    <a16:creationId xmlns:a16="http://schemas.microsoft.com/office/drawing/2014/main" id="{11C68ADB-BC47-C743-80B7-CB292B5E7A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90" name="Group 61">
                <a:extLst>
                  <a:ext uri="{FF2B5EF4-FFF2-40B4-BE49-F238E27FC236}">
                    <a16:creationId xmlns:a16="http://schemas.microsoft.com/office/drawing/2014/main" id="{3252AE19-4836-9E42-8E5F-C67D7F2D2B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000"/>
                <a:ext cx="2874" cy="9999"/>
                <a:chOff x="0" y="0"/>
                <a:chExt cx="20000" cy="20000"/>
              </a:xfrm>
            </p:grpSpPr>
            <p:sp>
              <p:nvSpPr>
                <p:cNvPr id="91" name="Arc 62">
                  <a:extLst>
                    <a:ext uri="{FF2B5EF4-FFF2-40B4-BE49-F238E27FC236}">
                      <a16:creationId xmlns:a16="http://schemas.microsoft.com/office/drawing/2014/main" id="{BF881793-32B8-4642-92DF-4A18171A8F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92" name="Arc 63">
                  <a:extLst>
                    <a:ext uri="{FF2B5EF4-FFF2-40B4-BE49-F238E27FC236}">
                      <a16:creationId xmlns:a16="http://schemas.microsoft.com/office/drawing/2014/main" id="{9AE32890-8428-D942-8960-4891AA927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sp>
          <p:nvSpPr>
            <p:cNvPr id="85" name="Line 80">
              <a:extLst>
                <a:ext uri="{FF2B5EF4-FFF2-40B4-BE49-F238E27FC236}">
                  <a16:creationId xmlns:a16="http://schemas.microsoft.com/office/drawing/2014/main" id="{BDAFAD24-AFE4-114B-8E92-9D98FEAF2C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4944" y="4628397"/>
              <a:ext cx="386535" cy="8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FE392EC-ABE0-504F-8F34-204615D3A40F}"/>
                </a:ext>
              </a:extLst>
            </p:cNvPr>
            <p:cNvSpPr/>
            <p:nvPr/>
          </p:nvSpPr>
          <p:spPr>
            <a:xfrm>
              <a:off x="7440344" y="4086092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99985CA-D236-8443-9EDF-DF5248F870D7}"/>
                </a:ext>
              </a:extLst>
            </p:cNvPr>
            <p:cNvSpPr/>
            <p:nvPr/>
          </p:nvSpPr>
          <p:spPr>
            <a:xfrm>
              <a:off x="7440344" y="4590225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F5A7D1A-A7E6-9142-860C-22E6949DEA99}"/>
              </a:ext>
            </a:extLst>
          </p:cNvPr>
          <p:cNvGrpSpPr/>
          <p:nvPr/>
        </p:nvGrpSpPr>
        <p:grpSpPr>
          <a:xfrm>
            <a:off x="8157166" y="3070864"/>
            <a:ext cx="1724975" cy="1601258"/>
            <a:chOff x="8157166" y="3070864"/>
            <a:chExt cx="1724975" cy="1601258"/>
          </a:xfrm>
        </p:grpSpPr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44989108-C2E8-D843-B800-B2A6B94BE4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7423" y="3109164"/>
              <a:ext cx="125016" cy="96441"/>
              <a:chOff x="0" y="0"/>
              <a:chExt cx="20000" cy="20000"/>
            </a:xfrm>
          </p:grpSpPr>
          <p:sp>
            <p:nvSpPr>
              <p:cNvPr id="195" name="Arc 7">
                <a:extLst>
                  <a:ext uri="{FF2B5EF4-FFF2-40B4-BE49-F238E27FC236}">
                    <a16:creationId xmlns:a16="http://schemas.microsoft.com/office/drawing/2014/main" id="{7D93906A-43DE-5543-9E8B-A8E54C66A6F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96" name="Arc 8">
                <a:extLst>
                  <a:ext uri="{FF2B5EF4-FFF2-40B4-BE49-F238E27FC236}">
                    <a16:creationId xmlns:a16="http://schemas.microsoft.com/office/drawing/2014/main" id="{E43BAAFC-7D1E-8E4A-AA7F-F28396724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136" name="Line 9">
              <a:extLst>
                <a:ext uri="{FF2B5EF4-FFF2-40B4-BE49-F238E27FC236}">
                  <a16:creationId xmlns:a16="http://schemas.microsoft.com/office/drawing/2014/main" id="{0F0F0E02-1755-A34E-8DA4-9058F9ADD9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35433" y="3108919"/>
              <a:ext cx="1193181" cy="143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grpSp>
          <p:nvGrpSpPr>
            <p:cNvPr id="137" name="Group 10">
              <a:extLst>
                <a:ext uri="{FF2B5EF4-FFF2-40B4-BE49-F238E27FC236}">
                  <a16:creationId xmlns:a16="http://schemas.microsoft.com/office/drawing/2014/main" id="{78AF09E4-ACA3-9044-BB56-72F74002EF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84473" y="3206795"/>
              <a:ext cx="867966" cy="192881"/>
              <a:chOff x="0" y="0"/>
              <a:chExt cx="20000" cy="19999"/>
            </a:xfrm>
          </p:grpSpPr>
          <p:grpSp>
            <p:nvGrpSpPr>
              <p:cNvPr id="188" name="Group 11">
                <a:extLst>
                  <a:ext uri="{FF2B5EF4-FFF2-40B4-BE49-F238E27FC236}">
                    <a16:creationId xmlns:a16="http://schemas.microsoft.com/office/drawing/2014/main" id="{A278DF41-D41D-8E49-B0DE-E7504E267E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193" name="Arc 12">
                  <a:extLst>
                    <a:ext uri="{FF2B5EF4-FFF2-40B4-BE49-F238E27FC236}">
                      <a16:creationId xmlns:a16="http://schemas.microsoft.com/office/drawing/2014/main" id="{8F3EAE76-3D3A-9C49-A4CE-66790F9F1C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94" name="Arc 13">
                  <a:extLst>
                    <a:ext uri="{FF2B5EF4-FFF2-40B4-BE49-F238E27FC236}">
                      <a16:creationId xmlns:a16="http://schemas.microsoft.com/office/drawing/2014/main" id="{B7CC6491-69B1-474E-AAEB-0073DD9E70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89" name="Line 14">
                <a:extLst>
                  <a:ext uri="{FF2B5EF4-FFF2-40B4-BE49-F238E27FC236}">
                    <a16:creationId xmlns:a16="http://schemas.microsoft.com/office/drawing/2014/main" id="{52225D36-62A0-1745-A01F-25C4D6FDA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90" name="Group 15">
                <a:extLst>
                  <a:ext uri="{FF2B5EF4-FFF2-40B4-BE49-F238E27FC236}">
                    <a16:creationId xmlns:a16="http://schemas.microsoft.com/office/drawing/2014/main" id="{0F792B05-1950-6F45-9212-B12F11DCE0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191" name="Arc 16">
                  <a:extLst>
                    <a:ext uri="{FF2B5EF4-FFF2-40B4-BE49-F238E27FC236}">
                      <a16:creationId xmlns:a16="http://schemas.microsoft.com/office/drawing/2014/main" id="{9584D7C8-117D-9345-9AE7-19C83A417D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92" name="Arc 17">
                  <a:extLst>
                    <a:ext uri="{FF2B5EF4-FFF2-40B4-BE49-F238E27FC236}">
                      <a16:creationId xmlns:a16="http://schemas.microsoft.com/office/drawing/2014/main" id="{E2E16FEC-9C99-3943-AD77-5EA56A10BF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138" name="Group 18">
              <a:extLst>
                <a:ext uri="{FF2B5EF4-FFF2-40B4-BE49-F238E27FC236}">
                  <a16:creationId xmlns:a16="http://schemas.microsoft.com/office/drawing/2014/main" id="{4456A0EC-4FCE-B544-9D63-602C4E55AE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84473" y="3399676"/>
              <a:ext cx="867966" cy="192881"/>
              <a:chOff x="0" y="0"/>
              <a:chExt cx="20000" cy="19999"/>
            </a:xfrm>
          </p:grpSpPr>
          <p:grpSp>
            <p:nvGrpSpPr>
              <p:cNvPr id="181" name="Group 19">
                <a:extLst>
                  <a:ext uri="{FF2B5EF4-FFF2-40B4-BE49-F238E27FC236}">
                    <a16:creationId xmlns:a16="http://schemas.microsoft.com/office/drawing/2014/main" id="{5ED5D9CE-FD31-5B4E-AC4F-3619E9C16F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874" cy="10000"/>
                <a:chOff x="0" y="0"/>
                <a:chExt cx="20000" cy="20000"/>
              </a:xfrm>
            </p:grpSpPr>
            <p:sp>
              <p:nvSpPr>
                <p:cNvPr id="186" name="Arc 20">
                  <a:extLst>
                    <a:ext uri="{FF2B5EF4-FFF2-40B4-BE49-F238E27FC236}">
                      <a16:creationId xmlns:a16="http://schemas.microsoft.com/office/drawing/2014/main" id="{0C48EB8C-347E-6C4E-9B60-F184FA8CA6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87" name="Arc 21">
                  <a:extLst>
                    <a:ext uri="{FF2B5EF4-FFF2-40B4-BE49-F238E27FC236}">
                      <a16:creationId xmlns:a16="http://schemas.microsoft.com/office/drawing/2014/main" id="{95D166E7-5882-A743-82A3-D14EAAE3FD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82" name="Line 22">
                <a:extLst>
                  <a:ext uri="{FF2B5EF4-FFF2-40B4-BE49-F238E27FC236}">
                    <a16:creationId xmlns:a16="http://schemas.microsoft.com/office/drawing/2014/main" id="{EDACF871-00DE-6F46-A908-B0E3C0A903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83" name="Group 23">
                <a:extLst>
                  <a:ext uri="{FF2B5EF4-FFF2-40B4-BE49-F238E27FC236}">
                    <a16:creationId xmlns:a16="http://schemas.microsoft.com/office/drawing/2014/main" id="{306AAC7E-47EC-D340-B3C1-873E5F1195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10000"/>
                <a:ext cx="2874" cy="9999"/>
                <a:chOff x="0" y="0"/>
                <a:chExt cx="20000" cy="20000"/>
              </a:xfrm>
            </p:grpSpPr>
            <p:sp>
              <p:nvSpPr>
                <p:cNvPr id="184" name="Arc 24">
                  <a:extLst>
                    <a:ext uri="{FF2B5EF4-FFF2-40B4-BE49-F238E27FC236}">
                      <a16:creationId xmlns:a16="http://schemas.microsoft.com/office/drawing/2014/main" id="{2C7D7956-ABAB-0C45-8A43-C26063FD50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85" name="Arc 25">
                  <a:extLst>
                    <a:ext uri="{FF2B5EF4-FFF2-40B4-BE49-F238E27FC236}">
                      <a16:creationId xmlns:a16="http://schemas.microsoft.com/office/drawing/2014/main" id="{EE6408B8-F3EB-2B48-B9A7-EB8B7F746A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139" name="Group 26">
              <a:extLst>
                <a:ext uri="{FF2B5EF4-FFF2-40B4-BE49-F238E27FC236}">
                  <a16:creationId xmlns:a16="http://schemas.microsoft.com/office/drawing/2014/main" id="{6D30B25D-397A-7F42-91E5-493C0407C0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84473" y="3592558"/>
              <a:ext cx="867966" cy="194072"/>
              <a:chOff x="0" y="-1"/>
              <a:chExt cx="20000" cy="20002"/>
            </a:xfrm>
          </p:grpSpPr>
          <p:grpSp>
            <p:nvGrpSpPr>
              <p:cNvPr id="174" name="Group 27">
                <a:extLst>
                  <a:ext uri="{FF2B5EF4-FFF2-40B4-BE49-F238E27FC236}">
                    <a16:creationId xmlns:a16="http://schemas.microsoft.com/office/drawing/2014/main" id="{7813D18C-3CC7-274A-B70A-79BDA213D0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-1"/>
                <a:ext cx="2874" cy="10046"/>
                <a:chOff x="0" y="-1"/>
                <a:chExt cx="20000" cy="20001"/>
              </a:xfrm>
            </p:grpSpPr>
            <p:sp>
              <p:nvSpPr>
                <p:cNvPr id="179" name="Arc 28">
                  <a:extLst>
                    <a:ext uri="{FF2B5EF4-FFF2-40B4-BE49-F238E27FC236}">
                      <a16:creationId xmlns:a16="http://schemas.microsoft.com/office/drawing/2014/main" id="{717FA0F3-9D97-2341-A3C0-D48900FCA0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89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80" name="Arc 29">
                  <a:extLst>
                    <a:ext uri="{FF2B5EF4-FFF2-40B4-BE49-F238E27FC236}">
                      <a16:creationId xmlns:a16="http://schemas.microsoft.com/office/drawing/2014/main" id="{E0354E50-A7B5-E945-A6D5-819C423806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-1"/>
                  <a:ext cx="20000" cy="991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75" name="Line 30">
                <a:extLst>
                  <a:ext uri="{FF2B5EF4-FFF2-40B4-BE49-F238E27FC236}">
                    <a16:creationId xmlns:a16="http://schemas.microsoft.com/office/drawing/2014/main" id="{4B360E0A-F989-EE43-BAC1-007ACB499B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76" name="Group 31">
                <a:extLst>
                  <a:ext uri="{FF2B5EF4-FFF2-40B4-BE49-F238E27FC236}">
                    <a16:creationId xmlns:a16="http://schemas.microsoft.com/office/drawing/2014/main" id="{BD1AA700-FAF1-3543-BE59-A17FC68C01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6"/>
                <a:chOff x="0" y="1"/>
                <a:chExt cx="20000" cy="19999"/>
              </a:xfrm>
            </p:grpSpPr>
            <p:sp>
              <p:nvSpPr>
                <p:cNvPr id="177" name="Arc 32">
                  <a:extLst>
                    <a:ext uri="{FF2B5EF4-FFF2-40B4-BE49-F238E27FC236}">
                      <a16:creationId xmlns:a16="http://schemas.microsoft.com/office/drawing/2014/main" id="{79A85BB2-3E30-244B-BDAF-D6FBE882C1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78" name="Arc 33">
                  <a:extLst>
                    <a:ext uri="{FF2B5EF4-FFF2-40B4-BE49-F238E27FC236}">
                      <a16:creationId xmlns:a16="http://schemas.microsoft.com/office/drawing/2014/main" id="{2F8828A8-E082-D845-94B5-2BE04FDB0D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140" name="Group 34">
              <a:extLst>
                <a:ext uri="{FF2B5EF4-FFF2-40B4-BE49-F238E27FC236}">
                  <a16:creationId xmlns:a16="http://schemas.microsoft.com/office/drawing/2014/main" id="{BBCBD638-D0EA-BF4C-93E0-184EE077BE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84473" y="3785439"/>
              <a:ext cx="867966" cy="194072"/>
              <a:chOff x="0" y="1"/>
              <a:chExt cx="20000" cy="19998"/>
            </a:xfrm>
          </p:grpSpPr>
          <p:grpSp>
            <p:nvGrpSpPr>
              <p:cNvPr id="167" name="Group 35">
                <a:extLst>
                  <a:ext uri="{FF2B5EF4-FFF2-40B4-BE49-F238E27FC236}">
                    <a16:creationId xmlns:a16="http://schemas.microsoft.com/office/drawing/2014/main" id="{023930B0-AB36-9342-8837-9D2AC1DB2B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"/>
                <a:ext cx="2874" cy="9954"/>
                <a:chOff x="0" y="2"/>
                <a:chExt cx="20000" cy="19998"/>
              </a:xfrm>
            </p:grpSpPr>
            <p:sp>
              <p:nvSpPr>
                <p:cNvPr id="172" name="Arc 36">
                  <a:extLst>
                    <a:ext uri="{FF2B5EF4-FFF2-40B4-BE49-F238E27FC236}">
                      <a16:creationId xmlns:a16="http://schemas.microsoft.com/office/drawing/2014/main" id="{72DFB1D8-E0C4-754C-BBE5-51D42579BE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10001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73" name="Arc 37">
                  <a:extLst>
                    <a:ext uri="{FF2B5EF4-FFF2-40B4-BE49-F238E27FC236}">
                      <a16:creationId xmlns:a16="http://schemas.microsoft.com/office/drawing/2014/main" id="{6BC35BC6-9B4F-9D49-8458-C30CBD159A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2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68" name="Line 38">
                <a:extLst>
                  <a:ext uri="{FF2B5EF4-FFF2-40B4-BE49-F238E27FC236}">
                    <a16:creationId xmlns:a16="http://schemas.microsoft.com/office/drawing/2014/main" id="{D45118D7-F862-614E-8048-87A8930B60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5" y="9955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69" name="Group 39">
                <a:extLst>
                  <a:ext uri="{FF2B5EF4-FFF2-40B4-BE49-F238E27FC236}">
                    <a16:creationId xmlns:a16="http://schemas.microsoft.com/office/drawing/2014/main" id="{72AED3E1-12F4-9249-AA37-FA982733D7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9955"/>
                <a:ext cx="2874" cy="10044"/>
                <a:chOff x="0" y="1"/>
                <a:chExt cx="20000" cy="19999"/>
              </a:xfrm>
            </p:grpSpPr>
            <p:sp>
              <p:nvSpPr>
                <p:cNvPr id="170" name="Arc 40">
                  <a:extLst>
                    <a:ext uri="{FF2B5EF4-FFF2-40B4-BE49-F238E27FC236}">
                      <a16:creationId xmlns:a16="http://schemas.microsoft.com/office/drawing/2014/main" id="{4DD1D837-3418-634C-8BD9-49193CC50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90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71" name="Arc 41">
                  <a:extLst>
                    <a:ext uri="{FF2B5EF4-FFF2-40B4-BE49-F238E27FC236}">
                      <a16:creationId xmlns:a16="http://schemas.microsoft.com/office/drawing/2014/main" id="{AD374E59-B0B2-B746-9BEB-AACF09E575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1"/>
                  <a:ext cx="20000" cy="991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sp>
          <p:nvSpPr>
            <p:cNvPr id="141" name="Line 42">
              <a:extLst>
                <a:ext uri="{FF2B5EF4-FFF2-40B4-BE49-F238E27FC236}">
                  <a16:creationId xmlns:a16="http://schemas.microsoft.com/office/drawing/2014/main" id="{B2317730-BBAD-B941-A258-D8909C549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235433" y="3978485"/>
              <a:ext cx="574054" cy="10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2826C7C-0CE3-EF46-B94E-C2CDDDF31DFD}"/>
                </a:ext>
              </a:extLst>
            </p:cNvPr>
            <p:cNvSpPr/>
            <p:nvPr/>
          </p:nvSpPr>
          <p:spPr>
            <a:xfrm>
              <a:off x="8157166" y="3070864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ABF68279-142A-844A-961F-FB8A845E93ED}"/>
                </a:ext>
              </a:extLst>
            </p:cNvPr>
            <p:cNvSpPr/>
            <p:nvPr/>
          </p:nvSpPr>
          <p:spPr>
            <a:xfrm>
              <a:off x="8157166" y="3936090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144" name="Group 44">
              <a:extLst>
                <a:ext uri="{FF2B5EF4-FFF2-40B4-BE49-F238E27FC236}">
                  <a16:creationId xmlns:a16="http://schemas.microsoft.com/office/drawing/2014/main" id="{4DB7CF19-001F-D340-9496-9D19EA7FA0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76647" y="4130601"/>
              <a:ext cx="125016" cy="96441"/>
              <a:chOff x="0" y="0"/>
              <a:chExt cx="20000" cy="20000"/>
            </a:xfrm>
          </p:grpSpPr>
          <p:sp>
            <p:nvSpPr>
              <p:cNvPr id="165" name="Arc 45">
                <a:extLst>
                  <a:ext uri="{FF2B5EF4-FFF2-40B4-BE49-F238E27FC236}">
                    <a16:creationId xmlns:a16="http://schemas.microsoft.com/office/drawing/2014/main" id="{32CD4093-90AE-AC48-8CE3-004CDCFC4DF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0" y="1000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66" name="Arc 46">
                <a:extLst>
                  <a:ext uri="{FF2B5EF4-FFF2-40B4-BE49-F238E27FC236}">
                    <a16:creationId xmlns:a16="http://schemas.microsoft.com/office/drawing/2014/main" id="{291D3406-86A6-3C4A-8AC7-404F8152C6A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0" y="0"/>
                <a:ext cx="20000" cy="10000"/>
              </a:xfrm>
              <a:custGeom>
                <a:avLst/>
                <a:gdLst>
                  <a:gd name="T0" fmla="*/ 0 w 21600"/>
                  <a:gd name="T1" fmla="*/ 0 h 21600"/>
                  <a:gd name="T2" fmla="*/ 7356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145" name="Line 47">
              <a:extLst>
                <a:ext uri="{FF2B5EF4-FFF2-40B4-BE49-F238E27FC236}">
                  <a16:creationId xmlns:a16="http://schemas.microsoft.com/office/drawing/2014/main" id="{70C6914B-4FD2-3E4D-A7D8-434EADDE7A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800471" y="4130598"/>
              <a:ext cx="1005662" cy="119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grpSp>
          <p:nvGrpSpPr>
            <p:cNvPr id="146" name="Group 48">
              <a:extLst>
                <a:ext uri="{FF2B5EF4-FFF2-40B4-BE49-F238E27FC236}">
                  <a16:creationId xmlns:a16="http://schemas.microsoft.com/office/drawing/2014/main" id="{6F8B4787-61EA-F146-B518-2C134AC907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76647" y="4228232"/>
              <a:ext cx="867965" cy="192881"/>
              <a:chOff x="0" y="0"/>
              <a:chExt cx="20000" cy="19999"/>
            </a:xfrm>
          </p:grpSpPr>
          <p:grpSp>
            <p:nvGrpSpPr>
              <p:cNvPr id="158" name="Group 49">
                <a:extLst>
                  <a:ext uri="{FF2B5EF4-FFF2-40B4-BE49-F238E27FC236}">
                    <a16:creationId xmlns:a16="http://schemas.microsoft.com/office/drawing/2014/main" id="{EEE7C089-18BD-F44E-92DF-DB07B13038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0"/>
                <a:ext cx="2874" cy="10000"/>
                <a:chOff x="0" y="0"/>
                <a:chExt cx="20000" cy="20000"/>
              </a:xfrm>
            </p:grpSpPr>
            <p:sp>
              <p:nvSpPr>
                <p:cNvPr id="163" name="Arc 50">
                  <a:extLst>
                    <a:ext uri="{FF2B5EF4-FFF2-40B4-BE49-F238E27FC236}">
                      <a16:creationId xmlns:a16="http://schemas.microsoft.com/office/drawing/2014/main" id="{1060F301-0E2B-BB4A-9C26-63FFDD3F2C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64" name="Arc 51">
                  <a:extLst>
                    <a:ext uri="{FF2B5EF4-FFF2-40B4-BE49-F238E27FC236}">
                      <a16:creationId xmlns:a16="http://schemas.microsoft.com/office/drawing/2014/main" id="{04D428EA-8430-4146-88E4-AE6CAA7651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59" name="Line 52">
                <a:extLst>
                  <a:ext uri="{FF2B5EF4-FFF2-40B4-BE49-F238E27FC236}">
                    <a16:creationId xmlns:a16="http://schemas.microsoft.com/office/drawing/2014/main" id="{FB9AFAEB-7803-194D-8F47-CBDD2EFCB7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60" name="Group 53">
                <a:extLst>
                  <a:ext uri="{FF2B5EF4-FFF2-40B4-BE49-F238E27FC236}">
                    <a16:creationId xmlns:a16="http://schemas.microsoft.com/office/drawing/2014/main" id="{9372B1DD-9EDF-BC43-84E7-2AC669940D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000"/>
                <a:ext cx="2874" cy="9999"/>
                <a:chOff x="0" y="0"/>
                <a:chExt cx="20000" cy="20000"/>
              </a:xfrm>
            </p:grpSpPr>
            <p:sp>
              <p:nvSpPr>
                <p:cNvPr id="161" name="Arc 54">
                  <a:extLst>
                    <a:ext uri="{FF2B5EF4-FFF2-40B4-BE49-F238E27FC236}">
                      <a16:creationId xmlns:a16="http://schemas.microsoft.com/office/drawing/2014/main" id="{C52A9A69-8CF1-A743-9AB4-BC762E9A6B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62" name="Arc 55">
                  <a:extLst>
                    <a:ext uri="{FF2B5EF4-FFF2-40B4-BE49-F238E27FC236}">
                      <a16:creationId xmlns:a16="http://schemas.microsoft.com/office/drawing/2014/main" id="{E7599839-BB7A-C14F-BD9F-037E6AB15B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147" name="Group 56">
              <a:extLst>
                <a:ext uri="{FF2B5EF4-FFF2-40B4-BE49-F238E27FC236}">
                  <a16:creationId xmlns:a16="http://schemas.microsoft.com/office/drawing/2014/main" id="{F9E1507D-4440-384A-AE49-0DD84B77C8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76647" y="4421114"/>
              <a:ext cx="867965" cy="192881"/>
              <a:chOff x="0" y="0"/>
              <a:chExt cx="20000" cy="19999"/>
            </a:xfrm>
          </p:grpSpPr>
          <p:grpSp>
            <p:nvGrpSpPr>
              <p:cNvPr id="151" name="Group 57">
                <a:extLst>
                  <a:ext uri="{FF2B5EF4-FFF2-40B4-BE49-F238E27FC236}">
                    <a16:creationId xmlns:a16="http://schemas.microsoft.com/office/drawing/2014/main" id="{6504336D-F19C-CB47-80CA-1663C916D0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6" y="0"/>
                <a:ext cx="2874" cy="10000"/>
                <a:chOff x="0" y="0"/>
                <a:chExt cx="20000" cy="20000"/>
              </a:xfrm>
            </p:grpSpPr>
            <p:sp>
              <p:nvSpPr>
                <p:cNvPr id="156" name="Arc 58">
                  <a:extLst>
                    <a:ext uri="{FF2B5EF4-FFF2-40B4-BE49-F238E27FC236}">
                      <a16:creationId xmlns:a16="http://schemas.microsoft.com/office/drawing/2014/main" id="{8057CB4E-6183-5541-896D-8F16AE7CE1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0" y="1000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57" name="Arc 59">
                  <a:extLst>
                    <a:ext uri="{FF2B5EF4-FFF2-40B4-BE49-F238E27FC236}">
                      <a16:creationId xmlns:a16="http://schemas.microsoft.com/office/drawing/2014/main" id="{37473267-9FCC-D141-834F-843426F315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0000" cy="10000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  <p:sp>
            <p:nvSpPr>
              <p:cNvPr id="152" name="Line 60">
                <a:extLst>
                  <a:ext uri="{FF2B5EF4-FFF2-40B4-BE49-F238E27FC236}">
                    <a16:creationId xmlns:a16="http://schemas.microsoft.com/office/drawing/2014/main" id="{DD2237ED-70A7-1B4A-88A8-778E2C83FF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5" y="10000"/>
                <a:ext cx="14290" cy="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grpSp>
            <p:nvGrpSpPr>
              <p:cNvPr id="153" name="Group 61">
                <a:extLst>
                  <a:ext uri="{FF2B5EF4-FFF2-40B4-BE49-F238E27FC236}">
                    <a16:creationId xmlns:a16="http://schemas.microsoft.com/office/drawing/2014/main" id="{10E6CAA7-34E6-084C-AE4A-B063812223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000"/>
                <a:ext cx="2874" cy="9999"/>
                <a:chOff x="0" y="0"/>
                <a:chExt cx="20000" cy="20000"/>
              </a:xfrm>
            </p:grpSpPr>
            <p:sp>
              <p:nvSpPr>
                <p:cNvPr id="154" name="Arc 62">
                  <a:extLst>
                    <a:ext uri="{FF2B5EF4-FFF2-40B4-BE49-F238E27FC236}">
                      <a16:creationId xmlns:a16="http://schemas.microsoft.com/office/drawing/2014/main" id="{8DCFE057-CCA5-5040-8F0E-34B5178D21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0" y="9999"/>
                  <a:ext cx="20000" cy="10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155" name="Arc 63">
                  <a:extLst>
                    <a:ext uri="{FF2B5EF4-FFF2-40B4-BE49-F238E27FC236}">
                      <a16:creationId xmlns:a16="http://schemas.microsoft.com/office/drawing/2014/main" id="{B84F6126-FB93-9D4E-BF11-26DD00F675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20000" cy="9999"/>
                </a:xfrm>
                <a:custGeom>
                  <a:avLst/>
                  <a:gdLst>
                    <a:gd name="T0" fmla="*/ 0 w 21600"/>
                    <a:gd name="T1" fmla="*/ 0 h 21600"/>
                    <a:gd name="T2" fmla="*/ 7356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sp>
          <p:nvSpPr>
            <p:cNvPr id="148" name="Line 80">
              <a:extLst>
                <a:ext uri="{FF2B5EF4-FFF2-40B4-BE49-F238E27FC236}">
                  <a16:creationId xmlns:a16="http://schemas.microsoft.com/office/drawing/2014/main" id="{F46B9487-AD12-1044-8159-465EB946EA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9598" y="4630556"/>
              <a:ext cx="386535" cy="8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0FCDCAE-8E87-B44A-B957-C08A8D160156}"/>
                </a:ext>
              </a:extLst>
            </p:cNvPr>
            <p:cNvSpPr/>
            <p:nvPr/>
          </p:nvSpPr>
          <p:spPr>
            <a:xfrm>
              <a:off x="9804998" y="4088251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D6990B56-03D2-B149-8297-D93490E21DAC}"/>
                </a:ext>
              </a:extLst>
            </p:cNvPr>
            <p:cNvSpPr/>
            <p:nvPr/>
          </p:nvSpPr>
          <p:spPr>
            <a:xfrm>
              <a:off x="9804998" y="4592384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3E8B613-5B21-984C-A21A-5B7F4B27F9B0}"/>
              </a:ext>
            </a:extLst>
          </p:cNvPr>
          <p:cNvSpPr/>
          <p:nvPr/>
        </p:nvSpPr>
        <p:spPr>
          <a:xfrm>
            <a:off x="4078989" y="2401970"/>
            <a:ext cx="5340609" cy="2976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5BA605F3-ABDC-C74D-84A7-F1B20D175F99}"/>
                  </a:ext>
                </a:extLst>
              </p:cNvPr>
              <p:cNvSpPr txBox="1"/>
              <p:nvPr/>
            </p:nvSpPr>
            <p:spPr>
              <a:xfrm>
                <a:off x="3312413" y="3190807"/>
                <a:ext cx="300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5BA605F3-ABDC-C74D-84A7-F1B20D175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413" y="3190807"/>
                <a:ext cx="300787" cy="276999"/>
              </a:xfrm>
              <a:prstGeom prst="rect">
                <a:avLst/>
              </a:prstGeom>
              <a:blipFill>
                <a:blip r:embed="rId2"/>
                <a:stretch>
                  <a:fillRect l="-16000" r="-4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57161FAF-0456-0A46-87E4-4E82C82ACD2A}"/>
                  </a:ext>
                </a:extLst>
              </p:cNvPr>
              <p:cNvSpPr txBox="1"/>
              <p:nvPr/>
            </p:nvSpPr>
            <p:spPr>
              <a:xfrm>
                <a:off x="3309752" y="4058012"/>
                <a:ext cx="306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57161FAF-0456-0A46-87E4-4E82C82AC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752" y="4058012"/>
                <a:ext cx="306109" cy="276999"/>
              </a:xfrm>
              <a:prstGeom prst="rect">
                <a:avLst/>
              </a:prstGeom>
              <a:blipFill>
                <a:blip r:embed="rId3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7DC6DB49-C593-4048-9348-4354E2ABD4CF}"/>
                  </a:ext>
                </a:extLst>
              </p:cNvPr>
              <p:cNvSpPr txBox="1"/>
              <p:nvPr/>
            </p:nvSpPr>
            <p:spPr>
              <a:xfrm>
                <a:off x="5674613" y="3190807"/>
                <a:ext cx="297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7DC6DB49-C593-4048-9348-4354E2ABD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613" y="3190807"/>
                <a:ext cx="297068" cy="276999"/>
              </a:xfrm>
              <a:prstGeom prst="rect">
                <a:avLst/>
              </a:prstGeom>
              <a:blipFill>
                <a:blip r:embed="rId4"/>
                <a:stretch>
                  <a:fillRect l="-16000" r="-4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08C90BD7-1843-FA47-9C63-3EDD06446B1B}"/>
                  </a:ext>
                </a:extLst>
              </p:cNvPr>
              <p:cNvSpPr txBox="1"/>
              <p:nvPr/>
            </p:nvSpPr>
            <p:spPr>
              <a:xfrm>
                <a:off x="5671952" y="4058012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08C90BD7-1843-FA47-9C63-3EDD06446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952" y="4058012"/>
                <a:ext cx="302390" cy="276999"/>
              </a:xfrm>
              <a:prstGeom prst="rect">
                <a:avLst/>
              </a:prstGeom>
              <a:blipFill>
                <a:blip r:embed="rId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EDDF9CE6-5D2C-3E46-B507-8212BDEF0A87}"/>
                  </a:ext>
                </a:extLst>
              </p:cNvPr>
              <p:cNvSpPr txBox="1"/>
              <p:nvPr/>
            </p:nvSpPr>
            <p:spPr>
              <a:xfrm>
                <a:off x="8049513" y="3190807"/>
                <a:ext cx="279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EDDF9CE6-5D2C-3E46-B507-8212BDEF0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513" y="3190807"/>
                <a:ext cx="279244" cy="276999"/>
              </a:xfrm>
              <a:prstGeom prst="rect">
                <a:avLst/>
              </a:prstGeom>
              <a:blipFill>
                <a:blip r:embed="rId6"/>
                <a:stretch>
                  <a:fillRect l="-17391" r="-869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066A051D-6F89-C749-81DA-70E8AF9AF850}"/>
                  </a:ext>
                </a:extLst>
              </p:cNvPr>
              <p:cNvSpPr txBox="1"/>
              <p:nvPr/>
            </p:nvSpPr>
            <p:spPr>
              <a:xfrm>
                <a:off x="8046852" y="4058012"/>
                <a:ext cx="284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066A051D-6F89-C749-81DA-70E8AF9AF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852" y="4058012"/>
                <a:ext cx="284565" cy="276999"/>
              </a:xfrm>
              <a:prstGeom prst="rect">
                <a:avLst/>
              </a:prstGeom>
              <a:blipFill>
                <a:blip r:embed="rId7"/>
                <a:stretch>
                  <a:fillRect l="-16667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7C09A23E-C63D-DB46-831C-E51BC7F5A3DE}"/>
                  </a:ext>
                </a:extLst>
              </p:cNvPr>
              <p:cNvSpPr txBox="1"/>
              <p:nvPr/>
            </p:nvSpPr>
            <p:spPr>
              <a:xfrm>
                <a:off x="4977039" y="3775391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7C09A23E-C63D-DB46-831C-E51BC7F5A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039" y="3775391"/>
                <a:ext cx="283154" cy="276999"/>
              </a:xfrm>
              <a:prstGeom prst="rect">
                <a:avLst/>
              </a:prstGeom>
              <a:blipFill>
                <a:blip r:embed="rId8"/>
                <a:stretch>
                  <a:fillRect l="-8333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9576CC79-79FB-7345-A29E-56A9A8852312}"/>
                  </a:ext>
                </a:extLst>
              </p:cNvPr>
              <p:cNvSpPr txBox="1"/>
              <p:nvPr/>
            </p:nvSpPr>
            <p:spPr>
              <a:xfrm>
                <a:off x="4965265" y="4309175"/>
                <a:ext cx="2884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9576CC79-79FB-7345-A29E-56A9A8852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265" y="4309175"/>
                <a:ext cx="288477" cy="276999"/>
              </a:xfrm>
              <a:prstGeom prst="rect">
                <a:avLst/>
              </a:prstGeom>
              <a:blipFill>
                <a:blip r:embed="rId9"/>
                <a:stretch>
                  <a:fillRect l="-13043" r="-434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27889F4-E00A-8141-94A7-56FEEE69CA6E}"/>
                  </a:ext>
                </a:extLst>
              </p:cNvPr>
              <p:cNvSpPr txBox="1"/>
              <p:nvPr/>
            </p:nvSpPr>
            <p:spPr>
              <a:xfrm>
                <a:off x="7339239" y="3775391"/>
                <a:ext cx="2726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27889F4-E00A-8141-94A7-56FEEE69C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239" y="3775391"/>
                <a:ext cx="272639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4FAEE8AD-6D98-E549-9E89-A3B71F362F3A}"/>
                  </a:ext>
                </a:extLst>
              </p:cNvPr>
              <p:cNvSpPr txBox="1"/>
              <p:nvPr/>
            </p:nvSpPr>
            <p:spPr>
              <a:xfrm>
                <a:off x="7327465" y="4309175"/>
                <a:ext cx="2779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4FAEE8AD-6D98-E549-9E89-A3B71F362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465" y="4309175"/>
                <a:ext cx="277961" cy="276999"/>
              </a:xfrm>
              <a:prstGeom prst="rect">
                <a:avLst/>
              </a:prstGeom>
              <a:blipFill>
                <a:blip r:embed="rId11"/>
                <a:stretch>
                  <a:fillRect l="-16667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B4FFD68D-D867-4C4E-A057-45880B369AD6}"/>
                  </a:ext>
                </a:extLst>
              </p:cNvPr>
              <p:cNvSpPr txBox="1"/>
              <p:nvPr/>
            </p:nvSpPr>
            <p:spPr>
              <a:xfrm>
                <a:off x="9714139" y="3775391"/>
                <a:ext cx="25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B4FFD68D-D867-4C4E-A057-45880B369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4139" y="3775391"/>
                <a:ext cx="255070" cy="276999"/>
              </a:xfrm>
              <a:prstGeom prst="rect">
                <a:avLst/>
              </a:prstGeom>
              <a:blipFill>
                <a:blip r:embed="rId12"/>
                <a:stretch>
                  <a:fillRect l="-15000" r="-10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FDA6625D-9613-C94A-808F-21E64693D30D}"/>
                  </a:ext>
                </a:extLst>
              </p:cNvPr>
              <p:cNvSpPr txBox="1"/>
              <p:nvPr/>
            </p:nvSpPr>
            <p:spPr>
              <a:xfrm>
                <a:off x="9702365" y="4309175"/>
                <a:ext cx="260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FDA6625D-9613-C94A-808F-21E64693D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365" y="4309175"/>
                <a:ext cx="260391" cy="276999"/>
              </a:xfrm>
              <a:prstGeom prst="rect">
                <a:avLst/>
              </a:prstGeom>
              <a:blipFill>
                <a:blip r:embed="rId13"/>
                <a:stretch>
                  <a:fillRect l="-14286" r="-4762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" name="TextBox 209">
            <a:extLst>
              <a:ext uri="{FF2B5EF4-FFF2-40B4-BE49-F238E27FC236}">
                <a16:creationId xmlns:a16="http://schemas.microsoft.com/office/drawing/2014/main" id="{7EB22533-9C76-5543-80BD-3F1FF50BFD53}"/>
              </a:ext>
            </a:extLst>
          </p:cNvPr>
          <p:cNvSpPr txBox="1"/>
          <p:nvPr/>
        </p:nvSpPr>
        <p:spPr>
          <a:xfrm>
            <a:off x="5981855" y="2527218"/>
            <a:ext cx="1678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Magnetic core</a:t>
            </a:r>
          </a:p>
        </p:txBody>
      </p:sp>
    </p:spTree>
    <p:extLst>
      <p:ext uri="{BB962C8B-B14F-4D97-AF65-F5344CB8AC3E}">
        <p14:creationId xmlns:p14="http://schemas.microsoft.com/office/powerpoint/2010/main" val="217066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56BD1E-E6CA-634C-899E-FC6F1A3AE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Transformer rating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5BE333B-B35A-4447-B239-10EBE2D069A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Primary voltage rating and secondary voltage rating</a:t>
                </a:r>
              </a:p>
              <a:p>
                <a:pPr lvl="1"/>
                <a:r>
                  <a:rPr lang="en-US" dirty="0"/>
                  <a:t>Define transformer ratio</a:t>
                </a:r>
              </a:p>
              <a:p>
                <a:pPr lvl="1"/>
                <a:r>
                  <a:rPr lang="en-US" dirty="0"/>
                  <a:t>Lower voltages are fine</a:t>
                </a:r>
              </a:p>
              <a:p>
                <a:pPr lvl="1"/>
                <a:r>
                  <a:rPr lang="en-US" dirty="0"/>
                  <a:t>Slight overvoltages are OK but larger overvoltage could damage insulation</a:t>
                </a:r>
              </a:p>
              <a:p>
                <a:r>
                  <a:rPr lang="en-US" dirty="0"/>
                  <a:t>MVA rating</a:t>
                </a:r>
              </a:p>
              <a:p>
                <a:pPr lvl="1"/>
                <a:r>
                  <a:rPr lang="en-US" dirty="0"/>
                  <a:t>Determines how much power the transformer can carry</a:t>
                </a:r>
              </a:p>
              <a:p>
                <a:pPr lvl="1"/>
                <a:r>
                  <a:rPr lang="en-US" dirty="0"/>
                  <a:t>The issue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losses in the transformer</a:t>
                </a:r>
              </a:p>
              <a:p>
                <a:pPr lvl="1">
                  <a:buFont typeface="Wingdings" pitchFamily="2" charset="2"/>
                  <a:buChar char="à"/>
                </a:pPr>
                <a:r>
                  <a:rPr lang="en-US" dirty="0">
                    <a:sym typeface="Wingdings" pitchFamily="2" charset="2"/>
                  </a:rPr>
                  <a:t>Primary and secondary current ratings</a:t>
                </a:r>
              </a:p>
              <a:p>
                <a:pPr lvl="1">
                  <a:buFont typeface="Wingdings" pitchFamily="2" charset="2"/>
                  <a:buChar char="à"/>
                </a:pPr>
                <a:r>
                  <a:rPr lang="en-US" dirty="0">
                    <a:sym typeface="Wingdings" pitchFamily="2" charset="2"/>
                  </a:rPr>
                  <a:t>The transformer does not care whether it is active or reactive power. What matters is the current </a:t>
                </a:r>
                <a:r>
                  <a:rPr lang="en-US">
                    <a:sym typeface="Wingdings" pitchFamily="2" charset="2"/>
                  </a:rPr>
                  <a:t>flowing through.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5BE333B-B35A-4447-B239-10EBE2D06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066" t="-1333" b="-4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64F1F-1C28-F740-9B0F-5620227BEB1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D01BAF-C2FB-1049-B9DB-A442D1F053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7.5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170B2A-A087-1749-AD75-8485F067C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703E4D15-290B-5C47-B69A-A408589F1E8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79536-B1D4-D04F-AA9C-2D63479C2177}"/>
              </a:ext>
            </a:extLst>
          </p:cNvPr>
          <p:cNvSpPr txBox="1"/>
          <p:nvPr/>
        </p:nvSpPr>
        <p:spPr>
          <a:xfrm>
            <a:off x="895678" y="1513840"/>
            <a:ext cx="93167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three-phase Y-Y 13.8kV/416V transformer is rated at 12 kVA. </a:t>
            </a:r>
          </a:p>
          <a:p>
            <a:r>
              <a:rPr lang="en-US" sz="2800" dirty="0"/>
              <a:t>Calculate the maximum primary and secondary currents.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D3CD4A-884E-84B7-74E2-21A0846A3157}"/>
                  </a:ext>
                </a:extLst>
              </p:cNvPr>
              <p:cNvSpPr txBox="1"/>
              <p:nvPr/>
            </p:nvSpPr>
            <p:spPr>
              <a:xfrm>
                <a:off x="895678" y="3109938"/>
                <a:ext cx="6094708" cy="6381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bSup>
                    <m:r>
                      <a:rPr lang="en-US" sz="24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12000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×13800</m:t>
                        </m:r>
                      </m:den>
                    </m:f>
                    <m:r>
                      <a:rPr lang="en-US" sz="2400" i="0">
                        <a:latin typeface="Cambria Math" panose="02040503050406030204" pitchFamily="18" charset="0"/>
                      </a:rPr>
                      <m:t>=0.502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D3CD4A-884E-84B7-74E2-21A0846A3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78" y="3109938"/>
                <a:ext cx="6094708" cy="638123"/>
              </a:xfrm>
              <a:prstGeom prst="rect">
                <a:avLst/>
              </a:prstGeom>
              <a:blipFill>
                <a:blip r:embed="rId2"/>
                <a:stretch>
                  <a:fillRect l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AEE2A-C71C-E95F-00B9-3A369527FB10}"/>
                  </a:ext>
                </a:extLst>
              </p:cNvPr>
              <p:cNvSpPr txBox="1"/>
              <p:nvPr/>
            </p:nvSpPr>
            <p:spPr>
              <a:xfrm>
                <a:off x="895678" y="4418520"/>
                <a:ext cx="6094708" cy="6381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p>
                    </m:sSub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12000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×416</m:t>
                        </m:r>
                      </m:den>
                    </m:f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=16.65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AEE2A-C71C-E95F-00B9-3A369527F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78" y="4418520"/>
                <a:ext cx="6094708" cy="638123"/>
              </a:xfrm>
              <a:prstGeom prst="rect">
                <a:avLst/>
              </a:prstGeom>
              <a:blipFill>
                <a:blip r:embed="rId3"/>
                <a:stretch>
                  <a:fillRect l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67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D01BAF-C2FB-1049-B9DB-A442D1F053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7.6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170B2A-A087-1749-AD75-8485F067C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703E4D15-290B-5C47-B69A-A408589F1E88}" type="slidenum">
              <a:rPr lang="en-US" smtClean="0"/>
              <a:pPr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79536-B1D4-D04F-AA9C-2D63479C2177}"/>
                  </a:ext>
                </a:extLst>
              </p:cNvPr>
              <p:cNvSpPr txBox="1"/>
              <p:nvPr/>
            </p:nvSpPr>
            <p:spPr>
              <a:xfrm>
                <a:off x="966624" y="2072031"/>
                <a:ext cx="10795474" cy="2002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Generator: 75 MVA, 11 kV,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400" dirty="0"/>
                  <a:t>=1.83 p.u.</a:t>
                </a:r>
              </a:p>
              <a:p>
                <a:r>
                  <a:rPr lang="en-US" sz="2400" dirty="0"/>
                  <a:t>Step-up transformer T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/>
                  <a:t>-Y, 75 MVA, 11 kV/132 kV,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=0.125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Line: 20 km long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=0.18+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0.40 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Step-down transformer T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: Y-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/>
                  <a:t>, 45 MVA, 132 kV/33 kV,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=0.125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Load: 10 MVA at 0.8 p.f. lagging. Nominal voltage magnitude at the load.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E79536-B1D4-D04F-AA9C-2D63479C2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24" y="2072031"/>
                <a:ext cx="10795474" cy="2002471"/>
              </a:xfrm>
              <a:prstGeom prst="rect">
                <a:avLst/>
              </a:prstGeom>
              <a:blipFill>
                <a:blip r:embed="rId2"/>
                <a:stretch>
                  <a:fillRect l="-941" t="-1899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5984022-0074-C443-B0FC-165FD2CD177A}"/>
              </a:ext>
            </a:extLst>
          </p:cNvPr>
          <p:cNvGrpSpPr/>
          <p:nvPr/>
        </p:nvGrpSpPr>
        <p:grpSpPr>
          <a:xfrm>
            <a:off x="3456137" y="700660"/>
            <a:ext cx="8624318" cy="1453912"/>
            <a:chOff x="1508760" y="1779508"/>
            <a:chExt cx="8624318" cy="145391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2924830-9DEE-AF4A-B995-6D7C9B0CB818}"/>
                </a:ext>
              </a:extLst>
            </p:cNvPr>
            <p:cNvSpPr/>
            <p:nvPr/>
          </p:nvSpPr>
          <p:spPr>
            <a:xfrm>
              <a:off x="1508760" y="2148840"/>
              <a:ext cx="720090" cy="72009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A9FF105-B219-4A47-856F-7E1DFFA079EA}"/>
                </a:ext>
              </a:extLst>
            </p:cNvPr>
            <p:cNvGrpSpPr/>
            <p:nvPr/>
          </p:nvGrpSpPr>
          <p:grpSpPr>
            <a:xfrm>
              <a:off x="2884170" y="2234565"/>
              <a:ext cx="918210" cy="548640"/>
              <a:chOff x="2884170" y="2234565"/>
              <a:chExt cx="918210" cy="54864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A937067-1C64-AD45-AADF-CAFFB5F5FC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4170" y="2234565"/>
                <a:ext cx="548640" cy="5486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E19B561-F147-C640-AB19-8100BE24BA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3740" y="2234565"/>
                <a:ext cx="548640" cy="5486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C81CCA4-4E16-3549-912A-BFBD27E78BA0}"/>
                </a:ext>
              </a:extLst>
            </p:cNvPr>
            <p:cNvCxnSpPr>
              <a:cxnSpLocks/>
            </p:cNvCxnSpPr>
            <p:nvPr/>
          </p:nvCxnSpPr>
          <p:spPr>
            <a:xfrm>
              <a:off x="2228850" y="2508885"/>
              <a:ext cx="655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0933EB6-640A-3E4A-9F73-353C932F798C}"/>
                </a:ext>
              </a:extLst>
            </p:cNvPr>
            <p:cNvCxnSpPr>
              <a:cxnSpLocks/>
            </p:cNvCxnSpPr>
            <p:nvPr/>
          </p:nvCxnSpPr>
          <p:spPr>
            <a:xfrm>
              <a:off x="3802380" y="2508885"/>
              <a:ext cx="37642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795457B-1921-B34D-90BA-5316A3BBD471}"/>
                </a:ext>
              </a:extLst>
            </p:cNvPr>
            <p:cNvGrpSpPr/>
            <p:nvPr/>
          </p:nvGrpSpPr>
          <p:grpSpPr>
            <a:xfrm>
              <a:off x="7566660" y="2234565"/>
              <a:ext cx="918210" cy="548640"/>
              <a:chOff x="2884170" y="2234565"/>
              <a:chExt cx="918210" cy="54864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767B4E0-AFD7-324B-8379-F520B3CAD1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4170" y="2234565"/>
                <a:ext cx="548640" cy="5486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693CECC-AEE7-B841-8D0F-157F21690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3740" y="2234565"/>
                <a:ext cx="548640" cy="5486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5F4E40A-CC6F-8F4A-8E60-6D3C20174733}"/>
                </a:ext>
              </a:extLst>
            </p:cNvPr>
            <p:cNvCxnSpPr>
              <a:cxnSpLocks/>
            </p:cNvCxnSpPr>
            <p:nvPr/>
          </p:nvCxnSpPr>
          <p:spPr>
            <a:xfrm>
              <a:off x="8484870" y="2508885"/>
              <a:ext cx="9677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7383E3-A908-5F4A-BFCE-D5A6B8E20C19}"/>
                </a:ext>
              </a:extLst>
            </p:cNvPr>
            <p:cNvCxnSpPr>
              <a:cxnSpLocks/>
            </p:cNvCxnSpPr>
            <p:nvPr/>
          </p:nvCxnSpPr>
          <p:spPr>
            <a:xfrm>
              <a:off x="9452610" y="2496185"/>
              <a:ext cx="0" cy="73723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A0337F1-380B-BC42-9905-C5817A64E8BF}"/>
                </a:ext>
              </a:extLst>
            </p:cNvPr>
            <p:cNvCxnSpPr>
              <a:cxnSpLocks/>
            </p:cNvCxnSpPr>
            <p:nvPr/>
          </p:nvCxnSpPr>
          <p:spPr>
            <a:xfrm>
              <a:off x="8799314" y="2222818"/>
              <a:ext cx="0" cy="57213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1168F1-1F25-5F43-918E-D2333B694434}"/>
                </a:ext>
              </a:extLst>
            </p:cNvPr>
            <p:cNvCxnSpPr>
              <a:cxnSpLocks/>
            </p:cNvCxnSpPr>
            <p:nvPr/>
          </p:nvCxnSpPr>
          <p:spPr>
            <a:xfrm>
              <a:off x="7284962" y="2222818"/>
              <a:ext cx="0" cy="57213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CE9343-5D2E-354B-BD88-4303B2A29D54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30" y="2222818"/>
              <a:ext cx="0" cy="57213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96A1E30-953D-E345-8454-E992675D3BC6}"/>
                </a:ext>
              </a:extLst>
            </p:cNvPr>
            <p:cNvCxnSpPr>
              <a:cxnSpLocks/>
            </p:cNvCxnSpPr>
            <p:nvPr/>
          </p:nvCxnSpPr>
          <p:spPr>
            <a:xfrm>
              <a:off x="2588005" y="2222818"/>
              <a:ext cx="0" cy="57213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DE3AFD-D6CF-0548-96D3-B1D4168C1C2F}"/>
                </a:ext>
              </a:extLst>
            </p:cNvPr>
            <p:cNvSpPr txBox="1"/>
            <p:nvPr/>
          </p:nvSpPr>
          <p:spPr>
            <a:xfrm>
              <a:off x="2522068" y="1787371"/>
              <a:ext cx="1677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baseline="-25000" dirty="0"/>
                <a:t>1</a:t>
              </a:r>
              <a:r>
                <a:rPr lang="en-US" dirty="0"/>
                <a:t> : 11kV/132kV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2A30CA-3803-A44E-9C6D-97EB09A84A6B}"/>
                </a:ext>
              </a:extLst>
            </p:cNvPr>
            <p:cNvSpPr txBox="1"/>
            <p:nvPr/>
          </p:nvSpPr>
          <p:spPr>
            <a:xfrm>
              <a:off x="7188559" y="1787371"/>
              <a:ext cx="1677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baseline="-25000" dirty="0"/>
                <a:t>2</a:t>
              </a:r>
              <a:r>
                <a:rPr lang="en-US" dirty="0"/>
                <a:t>: 132 kV/33kV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B02A1D-5999-ED49-A1C3-8D2A554872CB}"/>
                </a:ext>
              </a:extLst>
            </p:cNvPr>
            <p:cNvSpPr txBox="1"/>
            <p:nvPr/>
          </p:nvSpPr>
          <p:spPr>
            <a:xfrm>
              <a:off x="5227785" y="177950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3ED26A-F043-0341-9464-F55EB0CFF284}"/>
                </a:ext>
              </a:extLst>
            </p:cNvPr>
            <p:cNvSpPr txBox="1"/>
            <p:nvPr/>
          </p:nvSpPr>
          <p:spPr>
            <a:xfrm>
              <a:off x="9496365" y="2610287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Load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5B07AD-B4A1-874C-849D-513C0EF779E5}"/>
                  </a:ext>
                </a:extLst>
              </p:cNvPr>
              <p:cNvSpPr txBox="1"/>
              <p:nvPr/>
            </p:nvSpPr>
            <p:spPr>
              <a:xfrm>
                <a:off x="966624" y="4134628"/>
                <a:ext cx="6991756" cy="2586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=1.83×</m:t>
                    </m:r>
                    <m:f>
                      <m:f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100</m:t>
                        </m:r>
                      </m:num>
                      <m:den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75</m:t>
                        </m:r>
                      </m:den>
                    </m:f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=2.44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𝑝𝑢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=0.125×</m:t>
                    </m:r>
                    <m:f>
                      <m:f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100</m:t>
                        </m:r>
                      </m:num>
                      <m:den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75</m:t>
                        </m:r>
                      </m:den>
                    </m:f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=0.166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𝑝𝑢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=0.125×</m:t>
                    </m:r>
                    <m:f>
                      <m:f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100</m:t>
                        </m:r>
                      </m:num>
                      <m:den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45</m:t>
                        </m:r>
                      </m:den>
                    </m:f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=0.278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𝑝𝑢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𝑙𝑖𝑛𝑒</m:t>
                        </m:r>
                      </m:sub>
                    </m:sSub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=20×</m:t>
                    </m:r>
                    <m:d>
                      <m:d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0.18+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0.40</m:t>
                        </m:r>
                      </m:e>
                    </m:d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=3.6+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8.0 </m:t>
                    </m:r>
                    <m:r>
                      <m:rPr>
                        <m:sty m:val="p"/>
                      </m:rPr>
                      <a:rPr lang="en-US" sz="1800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132×</m:t>
                                </m:r>
                                <m:sSup>
                                  <m:sSup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100×</m:t>
                        </m:r>
                        <m:sSup>
                          <m:sSup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p>
                        </m:sSup>
                      </m:den>
                    </m:f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=174.24 </m:t>
                    </m:r>
                    <m:r>
                      <m:rPr>
                        <m:sty m:val="p"/>
                      </m:rPr>
                      <a:rPr lang="en-US" sz="1800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:r>
                  <a:rPr lang="en-US" dirty="0">
                    <a:effectLst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𝑍</m:t>
                        </m:r>
                      </m:e>
                      <m:sub>
                        <m:r>
                          <a:rPr lang="en-US" i="1"/>
                          <m:t>𝑙𝑖𝑛𝑒</m:t>
                        </m:r>
                      </m:sub>
                    </m:sSub>
                    <m:r>
                      <a:rPr lang="en-US" i="1"/>
                      <m:t>=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3.6+</m:t>
                        </m:r>
                        <m:r>
                          <a:rPr lang="en-US" i="1"/>
                          <m:t>𝑗</m:t>
                        </m:r>
                        <m:r>
                          <a:rPr lang="en-US" i="1"/>
                          <m:t>8.0 </m:t>
                        </m:r>
                      </m:num>
                      <m:den>
                        <m:r>
                          <a:rPr lang="en-US" i="1"/>
                          <m:t>174.24</m:t>
                        </m:r>
                      </m:den>
                    </m:f>
                    <m:r>
                      <a:rPr lang="en-US" i="1"/>
                      <m:t>=0.021+</m:t>
                    </m:r>
                    <m:r>
                      <a:rPr lang="en-US" i="1"/>
                      <m:t>𝑗</m:t>
                    </m:r>
                    <m:r>
                      <a:rPr lang="en-US" i="1"/>
                      <m:t>0.046 </m:t>
                    </m:r>
                    <m:r>
                      <a:rPr lang="en-US" i="1"/>
                      <m:t>𝑝𝑢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𝑙𝑜𝑎𝑑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num>
                      <m:den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100</m:t>
                        </m:r>
                      </m:den>
                    </m:f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∠</m:t>
                    </m:r>
                    <m:func>
                      <m:func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arccos</m:t>
                        </m:r>
                      </m:fName>
                      <m:e>
                        <m:d>
                          <m:d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0.8</m:t>
                            </m:r>
                          </m:e>
                        </m:d>
                      </m:e>
                    </m:fun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=0.1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∠36.87°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𝑝𝑢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5B07AD-B4A1-874C-849D-513C0EF77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24" y="4134628"/>
                <a:ext cx="6991756" cy="25866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24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D01BAF-C2FB-1049-B9DB-A442D1F053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7.6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170B2A-A087-1749-AD75-8485F067C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703E4D15-290B-5C47-B69A-A408589F1E88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984022-0074-C443-B0FC-165FD2CD177A}"/>
              </a:ext>
            </a:extLst>
          </p:cNvPr>
          <p:cNvGrpSpPr/>
          <p:nvPr/>
        </p:nvGrpSpPr>
        <p:grpSpPr>
          <a:xfrm>
            <a:off x="1910082" y="1553374"/>
            <a:ext cx="8624318" cy="1453912"/>
            <a:chOff x="1508760" y="1779508"/>
            <a:chExt cx="8624318" cy="145391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2924830-9DEE-AF4A-B995-6D7C9B0CB818}"/>
                </a:ext>
              </a:extLst>
            </p:cNvPr>
            <p:cNvSpPr/>
            <p:nvPr/>
          </p:nvSpPr>
          <p:spPr>
            <a:xfrm>
              <a:off x="1508760" y="2148840"/>
              <a:ext cx="720090" cy="72009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A9FF105-B219-4A47-856F-7E1DFFA079EA}"/>
                </a:ext>
              </a:extLst>
            </p:cNvPr>
            <p:cNvGrpSpPr/>
            <p:nvPr/>
          </p:nvGrpSpPr>
          <p:grpSpPr>
            <a:xfrm>
              <a:off x="2884170" y="2234565"/>
              <a:ext cx="918210" cy="548640"/>
              <a:chOff x="2884170" y="2234565"/>
              <a:chExt cx="918210" cy="54864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A937067-1C64-AD45-AADF-CAFFB5F5FC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4170" y="2234565"/>
                <a:ext cx="548640" cy="5486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E19B561-F147-C640-AB19-8100BE24BA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3740" y="2234565"/>
                <a:ext cx="548640" cy="5486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C81CCA4-4E16-3549-912A-BFBD27E78BA0}"/>
                </a:ext>
              </a:extLst>
            </p:cNvPr>
            <p:cNvCxnSpPr>
              <a:cxnSpLocks/>
            </p:cNvCxnSpPr>
            <p:nvPr/>
          </p:nvCxnSpPr>
          <p:spPr>
            <a:xfrm>
              <a:off x="2228850" y="2508885"/>
              <a:ext cx="655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0933EB6-640A-3E4A-9F73-353C932F798C}"/>
                </a:ext>
              </a:extLst>
            </p:cNvPr>
            <p:cNvCxnSpPr>
              <a:cxnSpLocks/>
            </p:cNvCxnSpPr>
            <p:nvPr/>
          </p:nvCxnSpPr>
          <p:spPr>
            <a:xfrm>
              <a:off x="3802380" y="2508885"/>
              <a:ext cx="37642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795457B-1921-B34D-90BA-5316A3BBD471}"/>
                </a:ext>
              </a:extLst>
            </p:cNvPr>
            <p:cNvGrpSpPr/>
            <p:nvPr/>
          </p:nvGrpSpPr>
          <p:grpSpPr>
            <a:xfrm>
              <a:off x="7566660" y="2234565"/>
              <a:ext cx="918210" cy="548640"/>
              <a:chOff x="2884170" y="2234565"/>
              <a:chExt cx="918210" cy="54864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767B4E0-AFD7-324B-8379-F520B3CAD1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4170" y="2234565"/>
                <a:ext cx="548640" cy="5486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693CECC-AEE7-B841-8D0F-157F21690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3740" y="2234565"/>
                <a:ext cx="548640" cy="5486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5F4E40A-CC6F-8F4A-8E60-6D3C20174733}"/>
                </a:ext>
              </a:extLst>
            </p:cNvPr>
            <p:cNvCxnSpPr>
              <a:cxnSpLocks/>
            </p:cNvCxnSpPr>
            <p:nvPr/>
          </p:nvCxnSpPr>
          <p:spPr>
            <a:xfrm>
              <a:off x="8484870" y="2508885"/>
              <a:ext cx="9677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7383E3-A908-5F4A-BFCE-D5A6B8E20C19}"/>
                </a:ext>
              </a:extLst>
            </p:cNvPr>
            <p:cNvCxnSpPr>
              <a:cxnSpLocks/>
            </p:cNvCxnSpPr>
            <p:nvPr/>
          </p:nvCxnSpPr>
          <p:spPr>
            <a:xfrm>
              <a:off x="9452610" y="2496185"/>
              <a:ext cx="0" cy="73723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A0337F1-380B-BC42-9905-C5817A64E8BF}"/>
                </a:ext>
              </a:extLst>
            </p:cNvPr>
            <p:cNvCxnSpPr>
              <a:cxnSpLocks/>
            </p:cNvCxnSpPr>
            <p:nvPr/>
          </p:nvCxnSpPr>
          <p:spPr>
            <a:xfrm>
              <a:off x="8799314" y="2222818"/>
              <a:ext cx="0" cy="57213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1168F1-1F25-5F43-918E-D2333B694434}"/>
                </a:ext>
              </a:extLst>
            </p:cNvPr>
            <p:cNvCxnSpPr>
              <a:cxnSpLocks/>
            </p:cNvCxnSpPr>
            <p:nvPr/>
          </p:nvCxnSpPr>
          <p:spPr>
            <a:xfrm>
              <a:off x="7284962" y="2222818"/>
              <a:ext cx="0" cy="57213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CE9343-5D2E-354B-BD88-4303B2A29D54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30" y="2222818"/>
              <a:ext cx="0" cy="57213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96A1E30-953D-E345-8454-E992675D3BC6}"/>
                </a:ext>
              </a:extLst>
            </p:cNvPr>
            <p:cNvCxnSpPr>
              <a:cxnSpLocks/>
            </p:cNvCxnSpPr>
            <p:nvPr/>
          </p:nvCxnSpPr>
          <p:spPr>
            <a:xfrm>
              <a:off x="2588005" y="2222818"/>
              <a:ext cx="0" cy="57213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DE3AFD-D6CF-0548-96D3-B1D4168C1C2F}"/>
                </a:ext>
              </a:extLst>
            </p:cNvPr>
            <p:cNvSpPr txBox="1"/>
            <p:nvPr/>
          </p:nvSpPr>
          <p:spPr>
            <a:xfrm>
              <a:off x="2522068" y="1787371"/>
              <a:ext cx="1677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baseline="-25000" dirty="0"/>
                <a:t>1</a:t>
              </a:r>
              <a:r>
                <a:rPr lang="en-US" dirty="0"/>
                <a:t> : 11kV/132kV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2A30CA-3803-A44E-9C6D-97EB09A84A6B}"/>
                </a:ext>
              </a:extLst>
            </p:cNvPr>
            <p:cNvSpPr txBox="1"/>
            <p:nvPr/>
          </p:nvSpPr>
          <p:spPr>
            <a:xfrm>
              <a:off x="7188559" y="1787371"/>
              <a:ext cx="1677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baseline="-25000" dirty="0"/>
                <a:t>2</a:t>
              </a:r>
              <a:r>
                <a:rPr lang="en-US" dirty="0"/>
                <a:t>: 132 kV/33kV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B02A1D-5999-ED49-A1C3-8D2A554872CB}"/>
                </a:ext>
              </a:extLst>
            </p:cNvPr>
            <p:cNvSpPr txBox="1"/>
            <p:nvPr/>
          </p:nvSpPr>
          <p:spPr>
            <a:xfrm>
              <a:off x="5227785" y="177950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3ED26A-F043-0341-9464-F55EB0CFF284}"/>
                </a:ext>
              </a:extLst>
            </p:cNvPr>
            <p:cNvSpPr txBox="1"/>
            <p:nvPr/>
          </p:nvSpPr>
          <p:spPr>
            <a:xfrm>
              <a:off x="9496365" y="2610287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Load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45B2E3F-1FB8-5EB0-B4D1-89B4498BFCBB}"/>
              </a:ext>
            </a:extLst>
          </p:cNvPr>
          <p:cNvGrpSpPr/>
          <p:nvPr/>
        </p:nvGrpSpPr>
        <p:grpSpPr>
          <a:xfrm>
            <a:off x="1613104" y="3349437"/>
            <a:ext cx="9625094" cy="1941431"/>
            <a:chOff x="1295388" y="2856146"/>
            <a:chExt cx="9625094" cy="194143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D1ED8A5-CE5F-F667-F0AD-4FA4DC25A39B}"/>
                </a:ext>
              </a:extLst>
            </p:cNvPr>
            <p:cNvGrpSpPr/>
            <p:nvPr/>
          </p:nvGrpSpPr>
          <p:grpSpPr>
            <a:xfrm rot="5400000">
              <a:off x="5875810" y="2803782"/>
              <a:ext cx="130969" cy="1119475"/>
              <a:chOff x="4484217" y="5055280"/>
              <a:chExt cx="130969" cy="1119475"/>
            </a:xfrm>
          </p:grpSpPr>
          <p:grpSp>
            <p:nvGrpSpPr>
              <p:cNvPr id="95" name="Group 97">
                <a:extLst>
                  <a:ext uri="{FF2B5EF4-FFF2-40B4-BE49-F238E27FC236}">
                    <a16:creationId xmlns:a16="http://schemas.microsoft.com/office/drawing/2014/main" id="{62FDAEB2-D9B6-82E7-B916-96BA59536B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055280"/>
                <a:ext cx="130969" cy="257175"/>
                <a:chOff x="2945" y="1768"/>
                <a:chExt cx="165" cy="330"/>
              </a:xfrm>
            </p:grpSpPr>
            <p:sp>
              <p:nvSpPr>
                <p:cNvPr id="103" name="Arc 98">
                  <a:extLst>
                    <a:ext uri="{FF2B5EF4-FFF2-40B4-BE49-F238E27FC236}">
                      <a16:creationId xmlns:a16="http://schemas.microsoft.com/office/drawing/2014/main" id="{69D0E294-1BC5-C95B-03F5-6D73F1AF96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104" name="Arc 99">
                  <a:extLst>
                    <a:ext uri="{FF2B5EF4-FFF2-40B4-BE49-F238E27FC236}">
                      <a16:creationId xmlns:a16="http://schemas.microsoft.com/office/drawing/2014/main" id="{B5E50F87-C859-CD5C-504E-7D3CA41A82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C26DA0E8-29A6-7527-B688-05534AD3B1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311265"/>
                <a:ext cx="130969" cy="258366"/>
                <a:chOff x="2945" y="2096"/>
                <a:chExt cx="165" cy="330"/>
              </a:xfrm>
            </p:grpSpPr>
            <p:sp>
              <p:nvSpPr>
                <p:cNvPr id="101" name="Arc 101">
                  <a:extLst>
                    <a:ext uri="{FF2B5EF4-FFF2-40B4-BE49-F238E27FC236}">
                      <a16:creationId xmlns:a16="http://schemas.microsoft.com/office/drawing/2014/main" id="{BBB5E338-8081-D3B7-3F76-2ACB579041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102" name="Arc 102">
                  <a:extLst>
                    <a:ext uri="{FF2B5EF4-FFF2-40B4-BE49-F238E27FC236}">
                      <a16:creationId xmlns:a16="http://schemas.microsoft.com/office/drawing/2014/main" id="{2C9AE7BC-E588-9C75-34E1-7498D72948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97" name="Group 103">
                <a:extLst>
                  <a:ext uri="{FF2B5EF4-FFF2-40B4-BE49-F238E27FC236}">
                    <a16:creationId xmlns:a16="http://schemas.microsoft.com/office/drawing/2014/main" id="{ABFD7E8F-24D2-1E1E-90B0-20F6E569CD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568440"/>
                <a:ext cx="130969" cy="258366"/>
                <a:chOff x="2945" y="2425"/>
                <a:chExt cx="165" cy="330"/>
              </a:xfrm>
            </p:grpSpPr>
            <p:sp>
              <p:nvSpPr>
                <p:cNvPr id="99" name="Arc 104">
                  <a:extLst>
                    <a:ext uri="{FF2B5EF4-FFF2-40B4-BE49-F238E27FC236}">
                      <a16:creationId xmlns:a16="http://schemas.microsoft.com/office/drawing/2014/main" id="{B0980F5E-3CF3-7249-FAE9-FAC4BD53CB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100" name="Arc 105">
                  <a:extLst>
                    <a:ext uri="{FF2B5EF4-FFF2-40B4-BE49-F238E27FC236}">
                      <a16:creationId xmlns:a16="http://schemas.microsoft.com/office/drawing/2014/main" id="{AC41EAFB-1E5F-B90D-E8B4-DBD42D154A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sp>
            <p:nvSpPr>
              <p:cNvPr id="98" name="Line 107">
                <a:extLst>
                  <a:ext uri="{FF2B5EF4-FFF2-40B4-BE49-F238E27FC236}">
                    <a16:creationId xmlns:a16="http://schemas.microsoft.com/office/drawing/2014/main" id="{092D81DD-1C90-949E-362A-B9FBA08158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597257" y="5811768"/>
                <a:ext cx="6" cy="3629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19F1AF3-CDF2-0E36-CE18-5120740FF42D}"/>
                </a:ext>
              </a:extLst>
            </p:cNvPr>
            <p:cNvGrpSpPr/>
            <p:nvPr/>
          </p:nvGrpSpPr>
          <p:grpSpPr>
            <a:xfrm>
              <a:off x="4920379" y="3255724"/>
              <a:ext cx="473876" cy="169027"/>
              <a:chOff x="3886200" y="2636088"/>
              <a:chExt cx="914400" cy="315538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9C2A2FDC-2FF4-55E6-38BF-3758441FA314}"/>
                  </a:ext>
                </a:extLst>
              </p:cNvPr>
              <p:cNvGrpSpPr/>
              <p:nvPr/>
            </p:nvGrpSpPr>
            <p:grpSpPr>
              <a:xfrm>
                <a:off x="38862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F1F1FADC-75E7-83F0-DEA8-7DB1551F1AA1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F2631D8-8D63-CE4E-2CEF-B33F9956F4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EB8C9ED0-267C-5E93-A0B1-8FD536446AD8}"/>
                  </a:ext>
                </a:extLst>
              </p:cNvPr>
              <p:cNvGrpSpPr/>
              <p:nvPr/>
            </p:nvGrpSpPr>
            <p:grpSpPr>
              <a:xfrm>
                <a:off x="41910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C8A215F6-F018-905C-2B66-88EFC8EDCB23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975854AC-8053-54B3-741B-B9914ED9A3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875C9AE2-130D-F8AD-7207-D453446A3765}"/>
                  </a:ext>
                </a:extLst>
              </p:cNvPr>
              <p:cNvGrpSpPr/>
              <p:nvPr/>
            </p:nvGrpSpPr>
            <p:grpSpPr>
              <a:xfrm>
                <a:off x="44958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4541CCE1-B81C-B9DF-A97F-763BA13867A7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D20DDD1C-46DF-EE05-6006-07903A86FD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3C4E5B5-4247-7651-BDE4-ECB71F4E4D5D}"/>
                </a:ext>
              </a:extLst>
            </p:cNvPr>
            <p:cNvGrpSpPr/>
            <p:nvPr/>
          </p:nvGrpSpPr>
          <p:grpSpPr>
            <a:xfrm>
              <a:off x="6486592" y="3304990"/>
              <a:ext cx="2194195" cy="130970"/>
              <a:chOff x="4459236" y="4014977"/>
              <a:chExt cx="2194195" cy="130970"/>
            </a:xfrm>
          </p:grpSpPr>
          <p:sp>
            <p:nvSpPr>
              <p:cNvPr id="79" name="Arc 98">
                <a:extLst>
                  <a:ext uri="{FF2B5EF4-FFF2-40B4-BE49-F238E27FC236}">
                    <a16:creationId xmlns:a16="http://schemas.microsoft.com/office/drawing/2014/main" id="{CF9B38DF-54D5-BF54-5AF8-F4983602E35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523652" y="4016168"/>
                <a:ext cx="130969" cy="1285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80" name="Arc 99">
                <a:extLst>
                  <a:ext uri="{FF2B5EF4-FFF2-40B4-BE49-F238E27FC236}">
                    <a16:creationId xmlns:a16="http://schemas.microsoft.com/office/drawing/2014/main" id="{2B031719-F824-CDAE-2C2D-9C2E84709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395064" y="4016168"/>
                <a:ext cx="130969" cy="1285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81" name="Arc 101">
                <a:extLst>
                  <a:ext uri="{FF2B5EF4-FFF2-40B4-BE49-F238E27FC236}">
                    <a16:creationId xmlns:a16="http://schemas.microsoft.com/office/drawing/2014/main" id="{989B2954-04AD-E7DC-D846-2F3E5E2669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267370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82" name="Arc 102">
                <a:extLst>
                  <a:ext uri="{FF2B5EF4-FFF2-40B4-BE49-F238E27FC236}">
                    <a16:creationId xmlns:a16="http://schemas.microsoft.com/office/drawing/2014/main" id="{EDA34EF1-2C87-8E1B-8847-8A6FC695150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138187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83" name="Arc 104">
                <a:extLst>
                  <a:ext uri="{FF2B5EF4-FFF2-40B4-BE49-F238E27FC236}">
                    <a16:creationId xmlns:a16="http://schemas.microsoft.com/office/drawing/2014/main" id="{1C1BEB70-0F3B-BA5C-96D3-F2E766E9D914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010195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84" name="Arc 105">
                <a:extLst>
                  <a:ext uri="{FF2B5EF4-FFF2-40B4-BE49-F238E27FC236}">
                    <a16:creationId xmlns:a16="http://schemas.microsoft.com/office/drawing/2014/main" id="{1145B513-3C3B-B349-7EAD-B846F37779B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881012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85" name="Line 107">
                <a:extLst>
                  <a:ext uri="{FF2B5EF4-FFF2-40B4-BE49-F238E27FC236}">
                    <a16:creationId xmlns:a16="http://schemas.microsoft.com/office/drawing/2014/main" id="{F10CFD4B-1AC7-D6AE-FD6E-D80891EC2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5174341" y="3412913"/>
                <a:ext cx="1" cy="143021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0F18E72-9CAC-4174-DD4A-83C733DF67F0}"/>
                </a:ext>
              </a:extLst>
            </p:cNvPr>
            <p:cNvGrpSpPr/>
            <p:nvPr/>
          </p:nvGrpSpPr>
          <p:grpSpPr>
            <a:xfrm>
              <a:off x="2637675" y="3298032"/>
              <a:ext cx="1359291" cy="130970"/>
              <a:chOff x="5294140" y="4014977"/>
              <a:chExt cx="1359291" cy="130970"/>
            </a:xfrm>
          </p:grpSpPr>
          <p:sp>
            <p:nvSpPr>
              <p:cNvPr id="72" name="Arc 98">
                <a:extLst>
                  <a:ext uri="{FF2B5EF4-FFF2-40B4-BE49-F238E27FC236}">
                    <a16:creationId xmlns:a16="http://schemas.microsoft.com/office/drawing/2014/main" id="{731A8127-B831-6A53-A83A-05DCE7CCD7C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523652" y="4016168"/>
                <a:ext cx="130969" cy="1285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73" name="Arc 99">
                <a:extLst>
                  <a:ext uri="{FF2B5EF4-FFF2-40B4-BE49-F238E27FC236}">
                    <a16:creationId xmlns:a16="http://schemas.microsoft.com/office/drawing/2014/main" id="{1E152DA4-772E-A53C-B37D-034A3D9E2B4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395064" y="4016168"/>
                <a:ext cx="130969" cy="1285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74" name="Arc 101">
                <a:extLst>
                  <a:ext uri="{FF2B5EF4-FFF2-40B4-BE49-F238E27FC236}">
                    <a16:creationId xmlns:a16="http://schemas.microsoft.com/office/drawing/2014/main" id="{EEFA73FE-D0D2-5185-A12A-67B2EA70C29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267370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75" name="Arc 102">
                <a:extLst>
                  <a:ext uri="{FF2B5EF4-FFF2-40B4-BE49-F238E27FC236}">
                    <a16:creationId xmlns:a16="http://schemas.microsoft.com/office/drawing/2014/main" id="{64096B2A-BB30-7A41-6BFD-23ADC6625D5E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138187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76" name="Arc 104">
                <a:extLst>
                  <a:ext uri="{FF2B5EF4-FFF2-40B4-BE49-F238E27FC236}">
                    <a16:creationId xmlns:a16="http://schemas.microsoft.com/office/drawing/2014/main" id="{9E880893-9CC7-C441-2FAC-7DC2922D2AD2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010195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 dirty="0">
                  <a:latin typeface="+mn-lt"/>
                </a:endParaRPr>
              </a:p>
            </p:txBody>
          </p:sp>
          <p:sp>
            <p:nvSpPr>
              <p:cNvPr id="77" name="Arc 105">
                <a:extLst>
                  <a:ext uri="{FF2B5EF4-FFF2-40B4-BE49-F238E27FC236}">
                    <a16:creationId xmlns:a16="http://schemas.microsoft.com/office/drawing/2014/main" id="{78BDB56A-B5C9-9D0E-FF10-5CCC5071BED6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881012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EFA51B0B-A8EE-8575-9335-87C1764076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5591792" y="3830366"/>
                <a:ext cx="3" cy="59530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42A928-9A9A-DF07-3D83-4F8EC3AF6F06}"/>
                </a:ext>
              </a:extLst>
            </p:cNvPr>
            <p:cNvGrpSpPr/>
            <p:nvPr/>
          </p:nvGrpSpPr>
          <p:grpSpPr>
            <a:xfrm>
              <a:off x="1571882" y="3298032"/>
              <a:ext cx="1074229" cy="130970"/>
              <a:chOff x="5579202" y="4014977"/>
              <a:chExt cx="1074229" cy="130970"/>
            </a:xfrm>
          </p:grpSpPr>
          <p:sp>
            <p:nvSpPr>
              <p:cNvPr id="65" name="Arc 98">
                <a:extLst>
                  <a:ext uri="{FF2B5EF4-FFF2-40B4-BE49-F238E27FC236}">
                    <a16:creationId xmlns:a16="http://schemas.microsoft.com/office/drawing/2014/main" id="{A147FFF2-DD2C-9819-C744-E63B6F10DD3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523652" y="4016168"/>
                <a:ext cx="130969" cy="1285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66" name="Arc 99">
                <a:extLst>
                  <a:ext uri="{FF2B5EF4-FFF2-40B4-BE49-F238E27FC236}">
                    <a16:creationId xmlns:a16="http://schemas.microsoft.com/office/drawing/2014/main" id="{AB1433B2-2A2D-20CE-C668-75B3BDF34B14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395064" y="4016168"/>
                <a:ext cx="130969" cy="1285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67" name="Arc 101">
                <a:extLst>
                  <a:ext uri="{FF2B5EF4-FFF2-40B4-BE49-F238E27FC236}">
                    <a16:creationId xmlns:a16="http://schemas.microsoft.com/office/drawing/2014/main" id="{B8CBD3C2-D069-E362-D9B4-47E1CDB33F4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267370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68" name="Arc 102">
                <a:extLst>
                  <a:ext uri="{FF2B5EF4-FFF2-40B4-BE49-F238E27FC236}">
                    <a16:creationId xmlns:a16="http://schemas.microsoft.com/office/drawing/2014/main" id="{E8B96050-C3DC-0D14-D194-3E91D8A85B3D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138187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69" name="Arc 104">
                <a:extLst>
                  <a:ext uri="{FF2B5EF4-FFF2-40B4-BE49-F238E27FC236}">
                    <a16:creationId xmlns:a16="http://schemas.microsoft.com/office/drawing/2014/main" id="{FF5DCC50-4814-4C0E-CB1A-E84663801646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010195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70" name="Arc 105">
                <a:extLst>
                  <a:ext uri="{FF2B5EF4-FFF2-40B4-BE49-F238E27FC236}">
                    <a16:creationId xmlns:a16="http://schemas.microsoft.com/office/drawing/2014/main" id="{4BBA2CBE-5E39-D534-5A73-DC7A6DD042E2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881012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021AFD2E-15C8-3830-BA27-C8BD303E8D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5734324" y="3972896"/>
                <a:ext cx="1" cy="31024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380B75F-0123-965D-477E-9EF95C76954A}"/>
                </a:ext>
              </a:extLst>
            </p:cNvPr>
            <p:cNvGrpSpPr/>
            <p:nvPr/>
          </p:nvGrpSpPr>
          <p:grpSpPr>
            <a:xfrm>
              <a:off x="1444011" y="4245653"/>
              <a:ext cx="275039" cy="551924"/>
              <a:chOff x="1501736" y="5862599"/>
              <a:chExt cx="275039" cy="551924"/>
            </a:xfrm>
          </p:grpSpPr>
          <p:sp>
            <p:nvSpPr>
              <p:cNvPr id="61" name="Line 42">
                <a:extLst>
                  <a:ext uri="{FF2B5EF4-FFF2-40B4-BE49-F238E27FC236}">
                    <a16:creationId xmlns:a16="http://schemas.microsoft.com/office/drawing/2014/main" id="{D9DD1843-D871-4339-6125-FD5558C9FD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01736" y="6253404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62" name="Line 42">
                <a:extLst>
                  <a:ext uri="{FF2B5EF4-FFF2-40B4-BE49-F238E27FC236}">
                    <a16:creationId xmlns:a16="http://schemas.microsoft.com/office/drawing/2014/main" id="{817A59C5-7FCE-DFD6-3D76-A20C54A999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47633" y="6333444"/>
                <a:ext cx="183244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63" name="Line 42">
                <a:extLst>
                  <a:ext uri="{FF2B5EF4-FFF2-40B4-BE49-F238E27FC236}">
                    <a16:creationId xmlns:a16="http://schemas.microsoft.com/office/drawing/2014/main" id="{DFBB47EA-FB63-EF3B-A978-953162BF0C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2698" y="5862599"/>
                <a:ext cx="0" cy="38277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64" name="Line 42">
                <a:extLst>
                  <a:ext uri="{FF2B5EF4-FFF2-40B4-BE49-F238E27FC236}">
                    <a16:creationId xmlns:a16="http://schemas.microsoft.com/office/drawing/2014/main" id="{2C95AAAF-2F03-A651-F84B-7EBB5A5514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00884" y="6414004"/>
                <a:ext cx="76742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33" name="Line 42">
              <a:extLst>
                <a:ext uri="{FF2B5EF4-FFF2-40B4-BE49-F238E27FC236}">
                  <a16:creationId xmlns:a16="http://schemas.microsoft.com/office/drawing/2014/main" id="{B87B94A9-272B-7969-F9F7-BAE63F4D13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84973" y="3403233"/>
              <a:ext cx="0" cy="25153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51D7E56-08AF-E6D9-6852-A976DF634FA9}"/>
                </a:ext>
              </a:extLst>
            </p:cNvPr>
            <p:cNvCxnSpPr>
              <a:cxnSpLocks/>
            </p:cNvCxnSpPr>
            <p:nvPr/>
          </p:nvCxnSpPr>
          <p:spPr>
            <a:xfrm>
              <a:off x="8658225" y="3424751"/>
              <a:ext cx="933282" cy="42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3210C74-F081-0C32-E936-AAC6348DAE25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 flipH="1">
              <a:off x="9578806" y="3421720"/>
              <a:ext cx="2" cy="36218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Line 107">
              <a:extLst>
                <a:ext uri="{FF2B5EF4-FFF2-40B4-BE49-F238E27FC236}">
                  <a16:creationId xmlns:a16="http://schemas.microsoft.com/office/drawing/2014/main" id="{D3780A8F-827A-9B51-4E2D-959CD6D4632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4450954" y="2941651"/>
              <a:ext cx="5" cy="93884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 i="1">
                <a:latin typeface="+mn-lt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4A1E587-BD82-5CCD-9060-C25F28FEA9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2523" y="3593767"/>
              <a:ext cx="0" cy="75381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54ACFF7-AC77-3116-97F3-30954E2AFB30}"/>
                </a:ext>
              </a:extLst>
            </p:cNvPr>
            <p:cNvGrpSpPr/>
            <p:nvPr/>
          </p:nvGrpSpPr>
          <p:grpSpPr>
            <a:xfrm>
              <a:off x="9441286" y="4231706"/>
              <a:ext cx="275039" cy="551924"/>
              <a:chOff x="1501736" y="5862599"/>
              <a:chExt cx="275039" cy="551924"/>
            </a:xfrm>
          </p:grpSpPr>
          <p:sp>
            <p:nvSpPr>
              <p:cNvPr id="57" name="Line 42">
                <a:extLst>
                  <a:ext uri="{FF2B5EF4-FFF2-40B4-BE49-F238E27FC236}">
                    <a16:creationId xmlns:a16="http://schemas.microsoft.com/office/drawing/2014/main" id="{B59A5C92-E2F8-D69B-0823-160D1C5BA8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01736" y="6253404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8" name="Line 42">
                <a:extLst>
                  <a:ext uri="{FF2B5EF4-FFF2-40B4-BE49-F238E27FC236}">
                    <a16:creationId xmlns:a16="http://schemas.microsoft.com/office/drawing/2014/main" id="{92D14D18-A472-BEAC-FBBA-62F0627ECD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47633" y="6333444"/>
                <a:ext cx="183244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9" name="Line 42">
                <a:extLst>
                  <a:ext uri="{FF2B5EF4-FFF2-40B4-BE49-F238E27FC236}">
                    <a16:creationId xmlns:a16="http://schemas.microsoft.com/office/drawing/2014/main" id="{A28C452A-65DB-575D-7009-087EF76904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2698" y="5862599"/>
                <a:ext cx="0" cy="38277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60" name="Line 42">
                <a:extLst>
                  <a:ext uri="{FF2B5EF4-FFF2-40B4-BE49-F238E27FC236}">
                    <a16:creationId xmlns:a16="http://schemas.microsoft.com/office/drawing/2014/main" id="{33A0BBFA-1905-6B3B-75B8-AF3C4C32B5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00883" y="6414002"/>
                <a:ext cx="94827" cy="52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2C90642-2E5C-CC4E-A6A8-F8B11F1360BB}"/>
                </a:ext>
              </a:extLst>
            </p:cNvPr>
            <p:cNvSpPr/>
            <p:nvPr/>
          </p:nvSpPr>
          <p:spPr>
            <a:xfrm>
              <a:off x="9121606" y="3783902"/>
              <a:ext cx="914400" cy="4493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Load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FCC092E5-7C2D-2F7F-7880-E144337087A8}"/>
                    </a:ext>
                  </a:extLst>
                </p:cNvPr>
                <p:cNvSpPr/>
                <p:nvPr/>
              </p:nvSpPr>
              <p:spPr>
                <a:xfrm>
                  <a:off x="1665019" y="2886017"/>
                  <a:ext cx="107215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2.44 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𝑝𝑢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FAB2639F-594B-4E43-A2AE-EAD8E270B9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019" y="2886017"/>
                  <a:ext cx="107215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176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8E3D58B-3C73-93EC-0AD6-4D84A3B8614B}"/>
                    </a:ext>
                  </a:extLst>
                </p:cNvPr>
                <p:cNvSpPr/>
                <p:nvPr/>
              </p:nvSpPr>
              <p:spPr>
                <a:xfrm>
                  <a:off x="2969503" y="2886017"/>
                  <a:ext cx="120039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0.166 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𝑝𝑢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08D93204-C4C0-3243-8CE2-D99812E2F5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503" y="2886017"/>
                  <a:ext cx="120039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042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4AAE074-B0DA-0E5F-016F-33CBA3226994}"/>
                    </a:ext>
                  </a:extLst>
                </p:cNvPr>
                <p:cNvSpPr/>
                <p:nvPr/>
              </p:nvSpPr>
              <p:spPr>
                <a:xfrm>
                  <a:off x="4657228" y="2886017"/>
                  <a:ext cx="20371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0.012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0.0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46</m:t>
                        </m:r>
                        <m: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A043A63D-469B-AE4D-BB9F-C017801D70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228" y="2886017"/>
                  <a:ext cx="203716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77C8EFC9-0811-8169-C5D0-A5633FF83EA6}"/>
                    </a:ext>
                  </a:extLst>
                </p:cNvPr>
                <p:cNvSpPr/>
                <p:nvPr/>
              </p:nvSpPr>
              <p:spPr>
                <a:xfrm>
                  <a:off x="7626685" y="2886017"/>
                  <a:ext cx="120039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0.278 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𝑝𝑢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D19A8EB7-06E3-0B4F-8C94-F3D5099C65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6685" y="2886017"/>
                  <a:ext cx="120039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042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DD51FB3-8FF7-0900-7EBD-EF72AC3D91F3}"/>
                    </a:ext>
                  </a:extLst>
                </p:cNvPr>
                <p:cNvSpPr/>
                <p:nvPr/>
              </p:nvSpPr>
              <p:spPr>
                <a:xfrm>
                  <a:off x="9150516" y="2856146"/>
                  <a:ext cx="3330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DD540FE0-47EE-9A48-A98E-0871359434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0516" y="2856146"/>
                  <a:ext cx="33304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B6C1B01-3EE1-4A46-9CE9-AFC610D3D6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4050" y="3237724"/>
              <a:ext cx="538486" cy="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801A309-99B9-8857-D3E7-1583BDD195FE}"/>
                    </a:ext>
                  </a:extLst>
                </p:cNvPr>
                <p:cNvSpPr/>
                <p:nvPr/>
              </p:nvSpPr>
              <p:spPr>
                <a:xfrm>
                  <a:off x="10182523" y="3786009"/>
                  <a:ext cx="73795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𝑙𝑜𝑎𝑑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D927DCA5-785D-5F46-B800-A24DFC3F11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2523" y="3786009"/>
                  <a:ext cx="73795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05D20B9-8E52-E932-469C-DE0DB0CF10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3839" y="3593767"/>
              <a:ext cx="0" cy="75381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1171D768-7E9C-0CAA-7F18-7E915F44C428}"/>
                    </a:ext>
                  </a:extLst>
                </p:cNvPr>
                <p:cNvSpPr/>
                <p:nvPr/>
              </p:nvSpPr>
              <p:spPr>
                <a:xfrm>
                  <a:off x="2774449" y="3772191"/>
                  <a:ext cx="737959" cy="3969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𝑔𝑒𝑛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0F37B9D3-5197-8541-B1D0-637CB879FE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4449" y="3772191"/>
                  <a:ext cx="737959" cy="396968"/>
                </a:xfrm>
                <a:prstGeom prst="rect">
                  <a:avLst/>
                </a:prstGeom>
                <a:blipFill>
                  <a:blip r:embed="rId9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2CEBACA-D1FF-5575-888E-EDEAD0C64349}"/>
                    </a:ext>
                  </a:extLst>
                </p:cNvPr>
                <p:cNvSpPr/>
                <p:nvPr/>
              </p:nvSpPr>
              <p:spPr>
                <a:xfrm>
                  <a:off x="1929396" y="3809398"/>
                  <a:ext cx="3908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CFE279B-A97E-A740-AF52-63317CDF88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9396" y="3809398"/>
                  <a:ext cx="39087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4CB8377-DB2D-11AF-8ED9-47D38FD35C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5790" y="3593767"/>
              <a:ext cx="0" cy="75381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D1A7023-9F73-9978-80D2-8A424D08C865}"/>
                </a:ext>
              </a:extLst>
            </p:cNvPr>
            <p:cNvGrpSpPr/>
            <p:nvPr/>
          </p:nvGrpSpPr>
          <p:grpSpPr>
            <a:xfrm>
              <a:off x="1295388" y="3666353"/>
              <a:ext cx="583763" cy="583763"/>
              <a:chOff x="3135439" y="4979743"/>
              <a:chExt cx="419418" cy="419418"/>
            </a:xfrm>
          </p:grpSpPr>
          <p:sp>
            <p:nvSpPr>
              <p:cNvPr id="52" name="Oval 5">
                <a:extLst>
                  <a:ext uri="{FF2B5EF4-FFF2-40B4-BE49-F238E27FC236}">
                    <a16:creationId xmlns:a16="http://schemas.microsoft.com/office/drawing/2014/main" id="{9758D456-D40E-2DE6-E96F-B5D97EAF7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439" y="4979743"/>
                <a:ext cx="419418" cy="4194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3" name="Arc 8">
                <a:extLst>
                  <a:ext uri="{FF2B5EF4-FFF2-40B4-BE49-F238E27FC236}">
                    <a16:creationId xmlns:a16="http://schemas.microsoft.com/office/drawing/2014/main" id="{E51D5A0A-B51C-6ACD-FF76-DCAA00A090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344751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4" name="Arc 9">
                <a:extLst>
                  <a:ext uri="{FF2B5EF4-FFF2-40B4-BE49-F238E27FC236}">
                    <a16:creationId xmlns:a16="http://schemas.microsoft.com/office/drawing/2014/main" id="{FA085F77-BC88-2B7D-EC73-6648AD985C4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432075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5" name="Arc 11">
                <a:extLst>
                  <a:ext uri="{FF2B5EF4-FFF2-40B4-BE49-F238E27FC236}">
                    <a16:creationId xmlns:a16="http://schemas.microsoft.com/office/drawing/2014/main" id="{682E5D26-7F43-E3C9-F47F-F1B9152580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72417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6" name="Arc 12">
                <a:extLst>
                  <a:ext uri="{FF2B5EF4-FFF2-40B4-BE49-F238E27FC236}">
                    <a16:creationId xmlns:a16="http://schemas.microsoft.com/office/drawing/2014/main" id="{16869924-478F-337A-8532-81A3A46DA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741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5771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D01BAF-C2FB-1049-B9DB-A442D1F053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7.6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170B2A-A087-1749-AD75-8485F067C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703E4D15-290B-5C47-B69A-A408589F1E88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5B2E3F-1FB8-5EB0-B4D1-89B4498BFCBB}"/>
              </a:ext>
            </a:extLst>
          </p:cNvPr>
          <p:cNvGrpSpPr/>
          <p:nvPr/>
        </p:nvGrpSpPr>
        <p:grpSpPr>
          <a:xfrm>
            <a:off x="1791335" y="1340656"/>
            <a:ext cx="9625094" cy="1941431"/>
            <a:chOff x="1295388" y="2856146"/>
            <a:chExt cx="9625094" cy="194143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D1ED8A5-CE5F-F667-F0AD-4FA4DC25A39B}"/>
                </a:ext>
              </a:extLst>
            </p:cNvPr>
            <p:cNvGrpSpPr/>
            <p:nvPr/>
          </p:nvGrpSpPr>
          <p:grpSpPr>
            <a:xfrm rot="5400000">
              <a:off x="5875810" y="2803782"/>
              <a:ext cx="130969" cy="1119475"/>
              <a:chOff x="4484217" y="5055280"/>
              <a:chExt cx="130969" cy="1119475"/>
            </a:xfrm>
          </p:grpSpPr>
          <p:grpSp>
            <p:nvGrpSpPr>
              <p:cNvPr id="95" name="Group 97">
                <a:extLst>
                  <a:ext uri="{FF2B5EF4-FFF2-40B4-BE49-F238E27FC236}">
                    <a16:creationId xmlns:a16="http://schemas.microsoft.com/office/drawing/2014/main" id="{62FDAEB2-D9B6-82E7-B916-96BA59536B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055280"/>
                <a:ext cx="130969" cy="257175"/>
                <a:chOff x="2945" y="1768"/>
                <a:chExt cx="165" cy="330"/>
              </a:xfrm>
            </p:grpSpPr>
            <p:sp>
              <p:nvSpPr>
                <p:cNvPr id="103" name="Arc 98">
                  <a:extLst>
                    <a:ext uri="{FF2B5EF4-FFF2-40B4-BE49-F238E27FC236}">
                      <a16:creationId xmlns:a16="http://schemas.microsoft.com/office/drawing/2014/main" id="{69D0E294-1BC5-C95B-03F5-6D73F1AF96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104" name="Arc 99">
                  <a:extLst>
                    <a:ext uri="{FF2B5EF4-FFF2-40B4-BE49-F238E27FC236}">
                      <a16:creationId xmlns:a16="http://schemas.microsoft.com/office/drawing/2014/main" id="{B5E50F87-C859-CD5C-504E-7D3CA41A82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C26DA0E8-29A6-7527-B688-05534AD3B1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311265"/>
                <a:ext cx="130969" cy="258366"/>
                <a:chOff x="2945" y="2096"/>
                <a:chExt cx="165" cy="330"/>
              </a:xfrm>
            </p:grpSpPr>
            <p:sp>
              <p:nvSpPr>
                <p:cNvPr id="101" name="Arc 101">
                  <a:extLst>
                    <a:ext uri="{FF2B5EF4-FFF2-40B4-BE49-F238E27FC236}">
                      <a16:creationId xmlns:a16="http://schemas.microsoft.com/office/drawing/2014/main" id="{BBB5E338-8081-D3B7-3F76-2ACB579041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102" name="Arc 102">
                  <a:extLst>
                    <a:ext uri="{FF2B5EF4-FFF2-40B4-BE49-F238E27FC236}">
                      <a16:creationId xmlns:a16="http://schemas.microsoft.com/office/drawing/2014/main" id="{2C9AE7BC-E588-9C75-34E1-7498D72948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97" name="Group 103">
                <a:extLst>
                  <a:ext uri="{FF2B5EF4-FFF2-40B4-BE49-F238E27FC236}">
                    <a16:creationId xmlns:a16="http://schemas.microsoft.com/office/drawing/2014/main" id="{ABFD7E8F-24D2-1E1E-90B0-20F6E569CD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4217" y="5568440"/>
                <a:ext cx="130969" cy="258366"/>
                <a:chOff x="2945" y="2425"/>
                <a:chExt cx="165" cy="330"/>
              </a:xfrm>
            </p:grpSpPr>
            <p:sp>
              <p:nvSpPr>
                <p:cNvPr id="99" name="Arc 104">
                  <a:extLst>
                    <a:ext uri="{FF2B5EF4-FFF2-40B4-BE49-F238E27FC236}">
                      <a16:creationId xmlns:a16="http://schemas.microsoft.com/office/drawing/2014/main" id="{B0980F5E-3CF3-7249-FAE9-FAC4BD53CB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100" name="Arc 105">
                  <a:extLst>
                    <a:ext uri="{FF2B5EF4-FFF2-40B4-BE49-F238E27FC236}">
                      <a16:creationId xmlns:a16="http://schemas.microsoft.com/office/drawing/2014/main" id="{AC41EAFB-1E5F-B90D-E8B4-DBD42D154A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5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sp>
            <p:nvSpPr>
              <p:cNvPr id="98" name="Line 107">
                <a:extLst>
                  <a:ext uri="{FF2B5EF4-FFF2-40B4-BE49-F238E27FC236}">
                    <a16:creationId xmlns:a16="http://schemas.microsoft.com/office/drawing/2014/main" id="{092D81DD-1C90-949E-362A-B9FBA08158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597257" y="5811768"/>
                <a:ext cx="6" cy="3629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19F1AF3-CDF2-0E36-CE18-5120740FF42D}"/>
                </a:ext>
              </a:extLst>
            </p:cNvPr>
            <p:cNvGrpSpPr/>
            <p:nvPr/>
          </p:nvGrpSpPr>
          <p:grpSpPr>
            <a:xfrm>
              <a:off x="4920379" y="3255724"/>
              <a:ext cx="473876" cy="169027"/>
              <a:chOff x="3886200" y="2636088"/>
              <a:chExt cx="914400" cy="315538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9C2A2FDC-2FF4-55E6-38BF-3758441FA314}"/>
                  </a:ext>
                </a:extLst>
              </p:cNvPr>
              <p:cNvGrpSpPr/>
              <p:nvPr/>
            </p:nvGrpSpPr>
            <p:grpSpPr>
              <a:xfrm>
                <a:off x="38862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F1F1FADC-75E7-83F0-DEA8-7DB1551F1AA1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F2631D8-8D63-CE4E-2CEF-B33F9956F4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EB8C9ED0-267C-5E93-A0B1-8FD536446AD8}"/>
                  </a:ext>
                </a:extLst>
              </p:cNvPr>
              <p:cNvGrpSpPr/>
              <p:nvPr/>
            </p:nvGrpSpPr>
            <p:grpSpPr>
              <a:xfrm>
                <a:off x="41910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C8A215F6-F018-905C-2B66-88EFC8EDCB23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975854AC-8053-54B3-741B-B9914ED9A3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875C9AE2-130D-F8AD-7207-D453446A3765}"/>
                  </a:ext>
                </a:extLst>
              </p:cNvPr>
              <p:cNvGrpSpPr/>
              <p:nvPr/>
            </p:nvGrpSpPr>
            <p:grpSpPr>
              <a:xfrm>
                <a:off x="44958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4541CCE1-B81C-B9DF-A97F-763BA13867A7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D20DDD1C-46DF-EE05-6006-07903A86FD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3C4E5B5-4247-7651-BDE4-ECB71F4E4D5D}"/>
                </a:ext>
              </a:extLst>
            </p:cNvPr>
            <p:cNvGrpSpPr/>
            <p:nvPr/>
          </p:nvGrpSpPr>
          <p:grpSpPr>
            <a:xfrm>
              <a:off x="6486592" y="3304990"/>
              <a:ext cx="2194195" cy="130970"/>
              <a:chOff x="4459236" y="4014977"/>
              <a:chExt cx="2194195" cy="130970"/>
            </a:xfrm>
          </p:grpSpPr>
          <p:sp>
            <p:nvSpPr>
              <p:cNvPr id="79" name="Arc 98">
                <a:extLst>
                  <a:ext uri="{FF2B5EF4-FFF2-40B4-BE49-F238E27FC236}">
                    <a16:creationId xmlns:a16="http://schemas.microsoft.com/office/drawing/2014/main" id="{CF9B38DF-54D5-BF54-5AF8-F4983602E35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523652" y="4016168"/>
                <a:ext cx="130969" cy="1285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80" name="Arc 99">
                <a:extLst>
                  <a:ext uri="{FF2B5EF4-FFF2-40B4-BE49-F238E27FC236}">
                    <a16:creationId xmlns:a16="http://schemas.microsoft.com/office/drawing/2014/main" id="{2B031719-F824-CDAE-2C2D-9C2E84709913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395064" y="4016168"/>
                <a:ext cx="130969" cy="1285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81" name="Arc 101">
                <a:extLst>
                  <a:ext uri="{FF2B5EF4-FFF2-40B4-BE49-F238E27FC236}">
                    <a16:creationId xmlns:a16="http://schemas.microsoft.com/office/drawing/2014/main" id="{989B2954-04AD-E7DC-D846-2F3E5E2669C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267370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82" name="Arc 102">
                <a:extLst>
                  <a:ext uri="{FF2B5EF4-FFF2-40B4-BE49-F238E27FC236}">
                    <a16:creationId xmlns:a16="http://schemas.microsoft.com/office/drawing/2014/main" id="{EDA34EF1-2C87-8E1B-8847-8A6FC695150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138187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83" name="Arc 104">
                <a:extLst>
                  <a:ext uri="{FF2B5EF4-FFF2-40B4-BE49-F238E27FC236}">
                    <a16:creationId xmlns:a16="http://schemas.microsoft.com/office/drawing/2014/main" id="{1C1BEB70-0F3B-BA5C-96D3-F2E766E9D914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010195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84" name="Arc 105">
                <a:extLst>
                  <a:ext uri="{FF2B5EF4-FFF2-40B4-BE49-F238E27FC236}">
                    <a16:creationId xmlns:a16="http://schemas.microsoft.com/office/drawing/2014/main" id="{1145B513-3C3B-B349-7EAD-B846F37779B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881012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85" name="Line 107">
                <a:extLst>
                  <a:ext uri="{FF2B5EF4-FFF2-40B4-BE49-F238E27FC236}">
                    <a16:creationId xmlns:a16="http://schemas.microsoft.com/office/drawing/2014/main" id="{F10CFD4B-1AC7-D6AE-FD6E-D80891EC2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5174341" y="3412913"/>
                <a:ext cx="1" cy="143021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0F18E72-9CAC-4174-DD4A-83C733DF67F0}"/>
                </a:ext>
              </a:extLst>
            </p:cNvPr>
            <p:cNvGrpSpPr/>
            <p:nvPr/>
          </p:nvGrpSpPr>
          <p:grpSpPr>
            <a:xfrm>
              <a:off x="2637675" y="3298032"/>
              <a:ext cx="1359291" cy="130970"/>
              <a:chOff x="5294140" y="4014977"/>
              <a:chExt cx="1359291" cy="130970"/>
            </a:xfrm>
          </p:grpSpPr>
          <p:sp>
            <p:nvSpPr>
              <p:cNvPr id="72" name="Arc 98">
                <a:extLst>
                  <a:ext uri="{FF2B5EF4-FFF2-40B4-BE49-F238E27FC236}">
                    <a16:creationId xmlns:a16="http://schemas.microsoft.com/office/drawing/2014/main" id="{731A8127-B831-6A53-A83A-05DCE7CCD7C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523652" y="4016168"/>
                <a:ext cx="130969" cy="1285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73" name="Arc 99">
                <a:extLst>
                  <a:ext uri="{FF2B5EF4-FFF2-40B4-BE49-F238E27FC236}">
                    <a16:creationId xmlns:a16="http://schemas.microsoft.com/office/drawing/2014/main" id="{1E152DA4-772E-A53C-B37D-034A3D9E2B4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395064" y="4016168"/>
                <a:ext cx="130969" cy="1285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74" name="Arc 101">
                <a:extLst>
                  <a:ext uri="{FF2B5EF4-FFF2-40B4-BE49-F238E27FC236}">
                    <a16:creationId xmlns:a16="http://schemas.microsoft.com/office/drawing/2014/main" id="{EEFA73FE-D0D2-5185-A12A-67B2EA70C29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267370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75" name="Arc 102">
                <a:extLst>
                  <a:ext uri="{FF2B5EF4-FFF2-40B4-BE49-F238E27FC236}">
                    <a16:creationId xmlns:a16="http://schemas.microsoft.com/office/drawing/2014/main" id="{64096B2A-BB30-7A41-6BFD-23ADC6625D5E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138187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76" name="Arc 104">
                <a:extLst>
                  <a:ext uri="{FF2B5EF4-FFF2-40B4-BE49-F238E27FC236}">
                    <a16:creationId xmlns:a16="http://schemas.microsoft.com/office/drawing/2014/main" id="{9E880893-9CC7-C441-2FAC-7DC2922D2AD2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010195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 dirty="0">
                  <a:latin typeface="+mn-lt"/>
                </a:endParaRPr>
              </a:p>
            </p:txBody>
          </p:sp>
          <p:sp>
            <p:nvSpPr>
              <p:cNvPr id="77" name="Arc 105">
                <a:extLst>
                  <a:ext uri="{FF2B5EF4-FFF2-40B4-BE49-F238E27FC236}">
                    <a16:creationId xmlns:a16="http://schemas.microsoft.com/office/drawing/2014/main" id="{78BDB56A-B5C9-9D0E-FF10-5CCC5071BED6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881012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EFA51B0B-A8EE-8575-9335-87C1764076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5591792" y="3830366"/>
                <a:ext cx="3" cy="59530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42A928-9A9A-DF07-3D83-4F8EC3AF6F06}"/>
                </a:ext>
              </a:extLst>
            </p:cNvPr>
            <p:cNvGrpSpPr/>
            <p:nvPr/>
          </p:nvGrpSpPr>
          <p:grpSpPr>
            <a:xfrm>
              <a:off x="1571882" y="3298032"/>
              <a:ext cx="1074229" cy="130970"/>
              <a:chOff x="5579202" y="4014977"/>
              <a:chExt cx="1074229" cy="130970"/>
            </a:xfrm>
          </p:grpSpPr>
          <p:sp>
            <p:nvSpPr>
              <p:cNvPr id="65" name="Arc 98">
                <a:extLst>
                  <a:ext uri="{FF2B5EF4-FFF2-40B4-BE49-F238E27FC236}">
                    <a16:creationId xmlns:a16="http://schemas.microsoft.com/office/drawing/2014/main" id="{A147FFF2-DD2C-9819-C744-E63B6F10DD3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523652" y="4016168"/>
                <a:ext cx="130969" cy="1285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66" name="Arc 99">
                <a:extLst>
                  <a:ext uri="{FF2B5EF4-FFF2-40B4-BE49-F238E27FC236}">
                    <a16:creationId xmlns:a16="http://schemas.microsoft.com/office/drawing/2014/main" id="{AB1433B2-2A2D-20CE-C668-75B3BDF34B14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395064" y="4016168"/>
                <a:ext cx="130969" cy="1285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67" name="Arc 101">
                <a:extLst>
                  <a:ext uri="{FF2B5EF4-FFF2-40B4-BE49-F238E27FC236}">
                    <a16:creationId xmlns:a16="http://schemas.microsoft.com/office/drawing/2014/main" id="{B8CBD3C2-D069-E362-D9B4-47E1CDB33F4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267370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68" name="Arc 102">
                <a:extLst>
                  <a:ext uri="{FF2B5EF4-FFF2-40B4-BE49-F238E27FC236}">
                    <a16:creationId xmlns:a16="http://schemas.microsoft.com/office/drawing/2014/main" id="{E8B96050-C3DC-0D14-D194-3E91D8A85B3D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138187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69" name="Arc 104">
                <a:extLst>
                  <a:ext uri="{FF2B5EF4-FFF2-40B4-BE49-F238E27FC236}">
                    <a16:creationId xmlns:a16="http://schemas.microsoft.com/office/drawing/2014/main" id="{FF5DCC50-4814-4C0E-CB1A-E84663801646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010195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70" name="Arc 105">
                <a:extLst>
                  <a:ext uri="{FF2B5EF4-FFF2-40B4-BE49-F238E27FC236}">
                    <a16:creationId xmlns:a16="http://schemas.microsoft.com/office/drawing/2014/main" id="{4BBA2CBE-5E39-D534-5A73-DC7A6DD042E2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881012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021AFD2E-15C8-3830-BA27-C8BD303E8D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5734324" y="3972896"/>
                <a:ext cx="1" cy="31024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380B75F-0123-965D-477E-9EF95C76954A}"/>
                </a:ext>
              </a:extLst>
            </p:cNvPr>
            <p:cNvGrpSpPr/>
            <p:nvPr/>
          </p:nvGrpSpPr>
          <p:grpSpPr>
            <a:xfrm>
              <a:off x="1444011" y="4245653"/>
              <a:ext cx="275039" cy="551924"/>
              <a:chOff x="1501736" y="5862599"/>
              <a:chExt cx="275039" cy="551924"/>
            </a:xfrm>
          </p:grpSpPr>
          <p:sp>
            <p:nvSpPr>
              <p:cNvPr id="61" name="Line 42">
                <a:extLst>
                  <a:ext uri="{FF2B5EF4-FFF2-40B4-BE49-F238E27FC236}">
                    <a16:creationId xmlns:a16="http://schemas.microsoft.com/office/drawing/2014/main" id="{D9DD1843-D871-4339-6125-FD5558C9FD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01736" y="6253404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62" name="Line 42">
                <a:extLst>
                  <a:ext uri="{FF2B5EF4-FFF2-40B4-BE49-F238E27FC236}">
                    <a16:creationId xmlns:a16="http://schemas.microsoft.com/office/drawing/2014/main" id="{817A59C5-7FCE-DFD6-3D76-A20C54A999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47633" y="6333444"/>
                <a:ext cx="183244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63" name="Line 42">
                <a:extLst>
                  <a:ext uri="{FF2B5EF4-FFF2-40B4-BE49-F238E27FC236}">
                    <a16:creationId xmlns:a16="http://schemas.microsoft.com/office/drawing/2014/main" id="{DFBB47EA-FB63-EF3B-A978-953162BF0C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2698" y="5862599"/>
                <a:ext cx="0" cy="38277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64" name="Line 42">
                <a:extLst>
                  <a:ext uri="{FF2B5EF4-FFF2-40B4-BE49-F238E27FC236}">
                    <a16:creationId xmlns:a16="http://schemas.microsoft.com/office/drawing/2014/main" id="{2C95AAAF-2F03-A651-F84B-7EBB5A5514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00884" y="6414004"/>
                <a:ext cx="76742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33" name="Line 42">
              <a:extLst>
                <a:ext uri="{FF2B5EF4-FFF2-40B4-BE49-F238E27FC236}">
                  <a16:creationId xmlns:a16="http://schemas.microsoft.com/office/drawing/2014/main" id="{B87B94A9-272B-7969-F9F7-BAE63F4D13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84973" y="3403233"/>
              <a:ext cx="0" cy="25153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51D7E56-08AF-E6D9-6852-A976DF634FA9}"/>
                </a:ext>
              </a:extLst>
            </p:cNvPr>
            <p:cNvCxnSpPr>
              <a:cxnSpLocks/>
            </p:cNvCxnSpPr>
            <p:nvPr/>
          </p:nvCxnSpPr>
          <p:spPr>
            <a:xfrm>
              <a:off x="8658225" y="3424751"/>
              <a:ext cx="933282" cy="42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3210C74-F081-0C32-E936-AAC6348DAE25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 flipH="1">
              <a:off x="9578806" y="3421720"/>
              <a:ext cx="2" cy="36218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Line 107">
              <a:extLst>
                <a:ext uri="{FF2B5EF4-FFF2-40B4-BE49-F238E27FC236}">
                  <a16:creationId xmlns:a16="http://schemas.microsoft.com/office/drawing/2014/main" id="{D3780A8F-827A-9B51-4E2D-959CD6D4632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4450954" y="2941651"/>
              <a:ext cx="5" cy="93884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 i="1">
                <a:latin typeface="+mn-lt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4A1E587-BD82-5CCD-9060-C25F28FEA9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2523" y="3593767"/>
              <a:ext cx="0" cy="75381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54ACFF7-AC77-3116-97F3-30954E2AFB30}"/>
                </a:ext>
              </a:extLst>
            </p:cNvPr>
            <p:cNvGrpSpPr/>
            <p:nvPr/>
          </p:nvGrpSpPr>
          <p:grpSpPr>
            <a:xfrm>
              <a:off x="9441286" y="4231706"/>
              <a:ext cx="275039" cy="551924"/>
              <a:chOff x="1501736" y="5862599"/>
              <a:chExt cx="275039" cy="551924"/>
            </a:xfrm>
          </p:grpSpPr>
          <p:sp>
            <p:nvSpPr>
              <p:cNvPr id="57" name="Line 42">
                <a:extLst>
                  <a:ext uri="{FF2B5EF4-FFF2-40B4-BE49-F238E27FC236}">
                    <a16:creationId xmlns:a16="http://schemas.microsoft.com/office/drawing/2014/main" id="{B59A5C92-E2F8-D69B-0823-160D1C5BA8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01736" y="6253404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8" name="Line 42">
                <a:extLst>
                  <a:ext uri="{FF2B5EF4-FFF2-40B4-BE49-F238E27FC236}">
                    <a16:creationId xmlns:a16="http://schemas.microsoft.com/office/drawing/2014/main" id="{92D14D18-A472-BEAC-FBBA-62F0627ECD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47633" y="6333444"/>
                <a:ext cx="183244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9" name="Line 42">
                <a:extLst>
                  <a:ext uri="{FF2B5EF4-FFF2-40B4-BE49-F238E27FC236}">
                    <a16:creationId xmlns:a16="http://schemas.microsoft.com/office/drawing/2014/main" id="{A28C452A-65DB-575D-7009-087EF76904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2698" y="5862599"/>
                <a:ext cx="0" cy="38277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60" name="Line 42">
                <a:extLst>
                  <a:ext uri="{FF2B5EF4-FFF2-40B4-BE49-F238E27FC236}">
                    <a16:creationId xmlns:a16="http://schemas.microsoft.com/office/drawing/2014/main" id="{33A0BBFA-1905-6B3B-75B8-AF3C4C32B5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00883" y="6414002"/>
                <a:ext cx="94827" cy="52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2C90642-2E5C-CC4E-A6A8-F8B11F1360BB}"/>
                </a:ext>
              </a:extLst>
            </p:cNvPr>
            <p:cNvSpPr/>
            <p:nvPr/>
          </p:nvSpPr>
          <p:spPr>
            <a:xfrm>
              <a:off x="9121606" y="3783902"/>
              <a:ext cx="914400" cy="4493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Load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FCC092E5-7C2D-2F7F-7880-E144337087A8}"/>
                    </a:ext>
                  </a:extLst>
                </p:cNvPr>
                <p:cNvSpPr/>
                <p:nvPr/>
              </p:nvSpPr>
              <p:spPr>
                <a:xfrm>
                  <a:off x="1665019" y="2886017"/>
                  <a:ext cx="107215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2.44 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𝑝𝑢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FCC092E5-7C2D-2F7F-7880-E144337087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019" y="2886017"/>
                  <a:ext cx="1072153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163"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8E3D58B-3C73-93EC-0AD6-4D84A3B8614B}"/>
                    </a:ext>
                  </a:extLst>
                </p:cNvPr>
                <p:cNvSpPr/>
                <p:nvPr/>
              </p:nvSpPr>
              <p:spPr>
                <a:xfrm>
                  <a:off x="2969503" y="2886017"/>
                  <a:ext cx="120039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0.166 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𝑝𝑢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8E3D58B-3C73-93EC-0AD6-4D84A3B861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9503" y="2886017"/>
                  <a:ext cx="120039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42"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4AAE074-B0DA-0E5F-016F-33CBA3226994}"/>
                    </a:ext>
                  </a:extLst>
                </p:cNvPr>
                <p:cNvSpPr/>
                <p:nvPr/>
              </p:nvSpPr>
              <p:spPr>
                <a:xfrm>
                  <a:off x="4657228" y="2886017"/>
                  <a:ext cx="20371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0.012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0.0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46</m:t>
                        </m:r>
                        <m: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𝑝𝑢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4AAE074-B0DA-0E5F-016F-33CBA32269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228" y="2886017"/>
                  <a:ext cx="203716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77C8EFC9-0811-8169-C5D0-A5633FF83EA6}"/>
                    </a:ext>
                  </a:extLst>
                </p:cNvPr>
                <p:cNvSpPr/>
                <p:nvPr/>
              </p:nvSpPr>
              <p:spPr>
                <a:xfrm>
                  <a:off x="7626685" y="2886017"/>
                  <a:ext cx="120039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0.278 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𝑝𝑢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77C8EFC9-0811-8169-C5D0-A5633FF83E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6685" y="2886017"/>
                  <a:ext cx="120039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053"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DD51FB3-8FF7-0900-7EBD-EF72AC3D91F3}"/>
                    </a:ext>
                  </a:extLst>
                </p:cNvPr>
                <p:cNvSpPr/>
                <p:nvPr/>
              </p:nvSpPr>
              <p:spPr>
                <a:xfrm>
                  <a:off x="9150516" y="2856146"/>
                  <a:ext cx="3330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DD51FB3-8FF7-0900-7EBD-EF72AC3D91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0516" y="2856146"/>
                  <a:ext cx="33304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B6C1B01-3EE1-4A46-9CE9-AFC610D3D6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4050" y="3237724"/>
              <a:ext cx="538486" cy="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801A309-99B9-8857-D3E7-1583BDD195FE}"/>
                    </a:ext>
                  </a:extLst>
                </p:cNvPr>
                <p:cNvSpPr/>
                <p:nvPr/>
              </p:nvSpPr>
              <p:spPr>
                <a:xfrm>
                  <a:off x="10182523" y="3786009"/>
                  <a:ext cx="73795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𝑙𝑜𝑎𝑑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801A309-99B9-8857-D3E7-1583BDD195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2523" y="3786009"/>
                  <a:ext cx="73795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05D20B9-8E52-E932-469C-DE0DB0CF10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3839" y="3593767"/>
              <a:ext cx="0" cy="75381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1171D768-7E9C-0CAA-7F18-7E915F44C428}"/>
                    </a:ext>
                  </a:extLst>
                </p:cNvPr>
                <p:cNvSpPr/>
                <p:nvPr/>
              </p:nvSpPr>
              <p:spPr>
                <a:xfrm>
                  <a:off x="2774449" y="3772191"/>
                  <a:ext cx="737959" cy="3969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𝑔𝑒𝑛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1171D768-7E9C-0CAA-7F18-7E915F44C4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4449" y="3772191"/>
                  <a:ext cx="737959" cy="396968"/>
                </a:xfrm>
                <a:prstGeom prst="rect">
                  <a:avLst/>
                </a:prstGeom>
                <a:blipFill>
                  <a:blip r:embed="rId8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2CEBACA-D1FF-5575-888E-EDEAD0C64349}"/>
                    </a:ext>
                  </a:extLst>
                </p:cNvPr>
                <p:cNvSpPr/>
                <p:nvPr/>
              </p:nvSpPr>
              <p:spPr>
                <a:xfrm>
                  <a:off x="1929396" y="3809398"/>
                  <a:ext cx="3908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2CEBACA-D1FF-5575-888E-EDEAD0C643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9396" y="3809398"/>
                  <a:ext cx="39087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4CB8377-DB2D-11AF-8ED9-47D38FD35C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5790" y="3593767"/>
              <a:ext cx="0" cy="75381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D1A7023-9F73-9978-80D2-8A424D08C865}"/>
                </a:ext>
              </a:extLst>
            </p:cNvPr>
            <p:cNvGrpSpPr/>
            <p:nvPr/>
          </p:nvGrpSpPr>
          <p:grpSpPr>
            <a:xfrm>
              <a:off x="1295388" y="3666353"/>
              <a:ext cx="583763" cy="583763"/>
              <a:chOff x="3135439" y="4979743"/>
              <a:chExt cx="419418" cy="419418"/>
            </a:xfrm>
          </p:grpSpPr>
          <p:sp>
            <p:nvSpPr>
              <p:cNvPr id="52" name="Oval 5">
                <a:extLst>
                  <a:ext uri="{FF2B5EF4-FFF2-40B4-BE49-F238E27FC236}">
                    <a16:creationId xmlns:a16="http://schemas.microsoft.com/office/drawing/2014/main" id="{9758D456-D40E-2DE6-E96F-B5D97EAF7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439" y="4979743"/>
                <a:ext cx="419418" cy="4194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3" name="Arc 8">
                <a:extLst>
                  <a:ext uri="{FF2B5EF4-FFF2-40B4-BE49-F238E27FC236}">
                    <a16:creationId xmlns:a16="http://schemas.microsoft.com/office/drawing/2014/main" id="{E51D5A0A-B51C-6ACD-FF76-DCAA00A090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344751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4" name="Arc 9">
                <a:extLst>
                  <a:ext uri="{FF2B5EF4-FFF2-40B4-BE49-F238E27FC236}">
                    <a16:creationId xmlns:a16="http://schemas.microsoft.com/office/drawing/2014/main" id="{FA085F77-BC88-2B7D-EC73-6648AD985C4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432075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5" name="Arc 11">
                <a:extLst>
                  <a:ext uri="{FF2B5EF4-FFF2-40B4-BE49-F238E27FC236}">
                    <a16:creationId xmlns:a16="http://schemas.microsoft.com/office/drawing/2014/main" id="{682E5D26-7F43-E3C9-F47F-F1B9152580D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72417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56" name="Arc 12">
                <a:extLst>
                  <a:ext uri="{FF2B5EF4-FFF2-40B4-BE49-F238E27FC236}">
                    <a16:creationId xmlns:a16="http://schemas.microsoft.com/office/drawing/2014/main" id="{16869924-478F-337A-8532-81A3A46DA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741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49661C-B861-5CC9-9883-EEFD416F4F8C}"/>
                  </a:ext>
                </a:extLst>
              </p:cNvPr>
              <p:cNvSpPr txBox="1"/>
              <p:nvPr/>
            </p:nvSpPr>
            <p:spPr>
              <a:xfrm>
                <a:off x="1476352" y="3403683"/>
                <a:ext cx="9756569" cy="32906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̅"/>
                                    <m:ctrlP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𝑙𝑜𝑎𝑑</m:t>
                                        </m:r>
                                      </m:sub>
                                    </m:sSub>
                                  </m:e>
                                </m:acc>
                              </m:num>
                              <m:den>
                                <m:acc>
                                  <m:accPr>
                                    <m:chr m:val="̅"/>
                                    <m:ctrlP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𝑙𝑜𝑎𝑑</m:t>
                                        </m:r>
                                      </m:sub>
                                    </m:sSub>
                                  </m:e>
                                </m:acc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0.1</m:t>
                                </m:r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∠36.87°</m:t>
                                </m:r>
                              </m:num>
                              <m:den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1.0</m:t>
                                </m:r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∠0°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=0.1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∠−36.87°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𝑝𝑢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𝑔𝑒𝑛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𝑙𝑜𝑎𝑑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𝑛𝑒𝑤</m:t>
                            </m:r>
                          </m:sup>
                        </m:sSubSup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𝑙𝑖𝑛𝑒</m:t>
                            </m:r>
                          </m:sub>
                        </m:s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𝑛𝑒𝑤</m:t>
                            </m:r>
                          </m:sup>
                        </m:sSubSup>
                      </m:e>
                    </m:d>
                    <m:acc>
                      <m:accPr>
                        <m:chr m:val="̅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𝑔𝑒𝑛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=1.0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∠0°+</m:t>
                    </m:r>
                    <m:d>
                      <m:d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0.166+0.021+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0.046+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0.278</m:t>
                        </m:r>
                      </m:e>
                    </m:d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0.1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∠−36.87°=1.032∠2.11°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𝑝𝑢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𝑔𝑒𝑛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sSubSup>
                      <m:sSubSup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𝑛𝑒𝑤</m:t>
                        </m:r>
                      </m:sup>
                    </m:sSubSup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1.03∠2.1°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2.44×0.1∠−36.87°=1.2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∠11.2°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𝑝𝑢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33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𝑘𝑉</m:t>
                        </m:r>
                      </m:sup>
                    </m:sSubSup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</m:rad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100×</m:t>
                        </m:r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×33×</m:t>
                        </m:r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=1,749.5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acc>
                      <m:accPr>
                        <m:chr m:val="̅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𝑙𝑜𝑎𝑑</m:t>
                            </m:r>
                          </m:sub>
                        </m:sSub>
                      </m:e>
                    </m:acc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</m:t>
                    </m:r>
                    <m:sSubSup>
                      <m:sSubSup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33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𝑘𝑉</m:t>
                        </m:r>
                      </m:sup>
                    </m:sSub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=174.95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∠−36.87°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132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𝑘𝑉</m:t>
                        </m:r>
                      </m:sup>
                    </m:sSubSup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</m:rad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100×</m:t>
                        </m:r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×132×</m:t>
                        </m:r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=437.4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acc>
                      <m:accPr>
                        <m:chr m:val="̅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𝑙𝑖𝑛𝑒</m:t>
                            </m:r>
                          </m:sub>
                        </m:sSub>
                      </m:e>
                    </m:acc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</m:t>
                    </m:r>
                    <m:sSubSup>
                      <m:sSubSup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132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𝑘𝑉</m:t>
                        </m:r>
                      </m:sup>
                    </m:sSub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=43.74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∠−36.87°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11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𝑘𝑉</m:t>
                        </m:r>
                      </m:sup>
                    </m:sSubSup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</m:rad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100×</m:t>
                        </m:r>
                        <m:sSup>
                          <m:s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×11×</m:t>
                        </m:r>
                        <m:sSup>
                          <m:s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=5248.7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acc>
                      <m:accPr>
                        <m:chr m:val="̅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𝑔𝑒𝑛</m:t>
                            </m:r>
                          </m:sub>
                        </m:sSub>
                      </m:e>
                    </m:acc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</m:t>
                    </m:r>
                    <m:sSubSup>
                      <m:sSubSup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11</m:t>
                        </m:r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𝑘𝑉</m:t>
                        </m:r>
                      </m:sup>
                    </m:sSub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=524.87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∠−36.87°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49661C-B861-5CC9-9883-EEFD416F4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52" y="3403683"/>
                <a:ext cx="9756569" cy="3290644"/>
              </a:xfrm>
              <a:prstGeom prst="rect">
                <a:avLst/>
              </a:prstGeom>
              <a:blipFill>
                <a:blip r:embed="rId10"/>
                <a:stretch>
                  <a:fillRect b="-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9261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D95372-042B-1C49-B7AB-34DCE82D86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Tap-changing 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FC317-5953-FD49-AF0C-3DF9B722F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885925-894A-0D46-8FB3-7E40E095055D}"/>
              </a:ext>
            </a:extLst>
          </p:cNvPr>
          <p:cNvGrpSpPr/>
          <p:nvPr/>
        </p:nvGrpSpPr>
        <p:grpSpPr>
          <a:xfrm>
            <a:off x="973317" y="1280758"/>
            <a:ext cx="5122683" cy="3171225"/>
            <a:chOff x="4259474" y="2091655"/>
            <a:chExt cx="3964201" cy="2216450"/>
          </a:xfrm>
        </p:grpSpPr>
        <p:grpSp>
          <p:nvGrpSpPr>
            <p:cNvPr id="5" name="Group 80">
              <a:extLst>
                <a:ext uri="{FF2B5EF4-FFF2-40B4-BE49-F238E27FC236}">
                  <a16:creationId xmlns:a16="http://schemas.microsoft.com/office/drawing/2014/main" id="{3C44D19B-328F-4749-9898-62FFB9C716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0678" y="3119863"/>
              <a:ext cx="130969" cy="258366"/>
              <a:chOff x="2292" y="1439"/>
              <a:chExt cx="165" cy="330"/>
            </a:xfrm>
          </p:grpSpPr>
          <p:sp>
            <p:nvSpPr>
              <p:cNvPr id="70" name="Arc 81">
                <a:extLst>
                  <a:ext uri="{FF2B5EF4-FFF2-40B4-BE49-F238E27FC236}">
                    <a16:creationId xmlns:a16="http://schemas.microsoft.com/office/drawing/2014/main" id="{6A9535A0-9ECB-4548-8E5F-F9FB84AB7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2" y="1439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71" name="Arc 82">
                <a:extLst>
                  <a:ext uri="{FF2B5EF4-FFF2-40B4-BE49-F238E27FC236}">
                    <a16:creationId xmlns:a16="http://schemas.microsoft.com/office/drawing/2014/main" id="{4E7226CE-11C1-4E4E-A734-90D00AEC48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2" y="1604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</p:grpSp>
        <p:grpSp>
          <p:nvGrpSpPr>
            <p:cNvPr id="6" name="Group 83">
              <a:extLst>
                <a:ext uri="{FF2B5EF4-FFF2-40B4-BE49-F238E27FC236}">
                  <a16:creationId xmlns:a16="http://schemas.microsoft.com/office/drawing/2014/main" id="{786F251A-4F2A-AC4C-8541-C7957D27D3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0678" y="3377038"/>
              <a:ext cx="130969" cy="258366"/>
              <a:chOff x="2292" y="1768"/>
              <a:chExt cx="165" cy="330"/>
            </a:xfrm>
          </p:grpSpPr>
          <p:sp>
            <p:nvSpPr>
              <p:cNvPr id="68" name="Arc 84">
                <a:extLst>
                  <a:ext uri="{FF2B5EF4-FFF2-40B4-BE49-F238E27FC236}">
                    <a16:creationId xmlns:a16="http://schemas.microsoft.com/office/drawing/2014/main" id="{135CA1BE-A70C-4246-92BF-F4172D4BA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2" y="1768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69" name="Arc 85">
                <a:extLst>
                  <a:ext uri="{FF2B5EF4-FFF2-40B4-BE49-F238E27FC236}">
                    <a16:creationId xmlns:a16="http://schemas.microsoft.com/office/drawing/2014/main" id="{33BF46EE-16D2-F148-B728-7A5CA8F70A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2" y="1933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</p:grpSp>
        <p:grpSp>
          <p:nvGrpSpPr>
            <p:cNvPr id="7" name="Group 86">
              <a:extLst>
                <a:ext uri="{FF2B5EF4-FFF2-40B4-BE49-F238E27FC236}">
                  <a16:creationId xmlns:a16="http://schemas.microsoft.com/office/drawing/2014/main" id="{2F31F70A-ED26-7141-A947-E0BF9A8BF6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0678" y="3634213"/>
              <a:ext cx="130969" cy="258366"/>
              <a:chOff x="2292" y="2096"/>
              <a:chExt cx="165" cy="330"/>
            </a:xfrm>
          </p:grpSpPr>
          <p:sp>
            <p:nvSpPr>
              <p:cNvPr id="66" name="Arc 87">
                <a:extLst>
                  <a:ext uri="{FF2B5EF4-FFF2-40B4-BE49-F238E27FC236}">
                    <a16:creationId xmlns:a16="http://schemas.microsoft.com/office/drawing/2014/main" id="{6555FA98-DBCA-1848-94D9-E3AAE1881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2" y="2096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67" name="Arc 88">
                <a:extLst>
                  <a:ext uri="{FF2B5EF4-FFF2-40B4-BE49-F238E27FC236}">
                    <a16:creationId xmlns:a16="http://schemas.microsoft.com/office/drawing/2014/main" id="{6CA52B0F-8B69-3A47-9049-EBF7D651C0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2" y="2261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</p:grpSp>
        <p:grpSp>
          <p:nvGrpSpPr>
            <p:cNvPr id="8" name="Group 89">
              <a:extLst>
                <a:ext uri="{FF2B5EF4-FFF2-40B4-BE49-F238E27FC236}">
                  <a16:creationId xmlns:a16="http://schemas.microsoft.com/office/drawing/2014/main" id="{B20B2DA3-A300-3541-A9B6-5C4F6DC4EB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0678" y="3891388"/>
              <a:ext cx="130969" cy="258366"/>
              <a:chOff x="2292" y="2425"/>
              <a:chExt cx="165" cy="330"/>
            </a:xfrm>
          </p:grpSpPr>
          <p:sp>
            <p:nvSpPr>
              <p:cNvPr id="64" name="Arc 90">
                <a:extLst>
                  <a:ext uri="{FF2B5EF4-FFF2-40B4-BE49-F238E27FC236}">
                    <a16:creationId xmlns:a16="http://schemas.microsoft.com/office/drawing/2014/main" id="{54001BA2-FF63-0942-A924-B569BFF506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2" y="2425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65" name="Arc 91">
                <a:extLst>
                  <a:ext uri="{FF2B5EF4-FFF2-40B4-BE49-F238E27FC236}">
                    <a16:creationId xmlns:a16="http://schemas.microsoft.com/office/drawing/2014/main" id="{8E3362EE-EED8-744F-A3D0-F4C15BB994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2" y="2590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</p:grpSp>
        <p:sp>
          <p:nvSpPr>
            <p:cNvPr id="9" name="Line 92">
              <a:extLst>
                <a:ext uri="{FF2B5EF4-FFF2-40B4-BE49-F238E27FC236}">
                  <a16:creationId xmlns:a16="http://schemas.microsoft.com/office/drawing/2014/main" id="{6C7FCF88-7623-1749-BEA9-5B386D0315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19794" y="2991275"/>
              <a:ext cx="1191" cy="12858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 i="1">
                <a:latin typeface="+mn-lt"/>
              </a:endParaRPr>
            </a:p>
          </p:txBody>
        </p:sp>
        <p:sp>
          <p:nvSpPr>
            <p:cNvPr id="10" name="Line 93">
              <a:extLst>
                <a:ext uri="{FF2B5EF4-FFF2-40B4-BE49-F238E27FC236}">
                  <a16:creationId xmlns:a16="http://schemas.microsoft.com/office/drawing/2014/main" id="{8ABC9964-3E0C-CC49-AE1B-C17059D111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19794" y="4148563"/>
              <a:ext cx="1191" cy="12858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 i="1">
                <a:latin typeface="+mn-lt"/>
              </a:endParaRPr>
            </a:p>
          </p:txBody>
        </p:sp>
        <p:grpSp>
          <p:nvGrpSpPr>
            <p:cNvPr id="11" name="Group 94">
              <a:extLst>
                <a:ext uri="{FF2B5EF4-FFF2-40B4-BE49-F238E27FC236}">
                  <a16:creationId xmlns:a16="http://schemas.microsoft.com/office/drawing/2014/main" id="{BE44627E-9DD8-324F-88FC-1BBB1880D0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5009" y="3127006"/>
              <a:ext cx="130969" cy="257175"/>
              <a:chOff x="2949" y="1439"/>
              <a:chExt cx="165" cy="330"/>
            </a:xfrm>
          </p:grpSpPr>
          <p:sp>
            <p:nvSpPr>
              <p:cNvPr id="62" name="Arc 95">
                <a:extLst>
                  <a:ext uri="{FF2B5EF4-FFF2-40B4-BE49-F238E27FC236}">
                    <a16:creationId xmlns:a16="http://schemas.microsoft.com/office/drawing/2014/main" id="{5DEC6430-AAF3-5645-B73E-AEF3C665E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" y="1439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63" name="Arc 96">
                <a:extLst>
                  <a:ext uri="{FF2B5EF4-FFF2-40B4-BE49-F238E27FC236}">
                    <a16:creationId xmlns:a16="http://schemas.microsoft.com/office/drawing/2014/main" id="{7C35D584-B71E-054E-B25C-379BAC2A3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" y="1604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</p:grpSp>
        <p:grpSp>
          <p:nvGrpSpPr>
            <p:cNvPr id="12" name="Group 97">
              <a:extLst>
                <a:ext uri="{FF2B5EF4-FFF2-40B4-BE49-F238E27FC236}">
                  <a16:creationId xmlns:a16="http://schemas.microsoft.com/office/drawing/2014/main" id="{DD6681CD-F49E-4E4C-89E9-281DDCA84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5009" y="3384181"/>
              <a:ext cx="130969" cy="257175"/>
              <a:chOff x="2949" y="1768"/>
              <a:chExt cx="165" cy="330"/>
            </a:xfrm>
          </p:grpSpPr>
          <p:sp>
            <p:nvSpPr>
              <p:cNvPr id="60" name="Arc 98">
                <a:extLst>
                  <a:ext uri="{FF2B5EF4-FFF2-40B4-BE49-F238E27FC236}">
                    <a16:creationId xmlns:a16="http://schemas.microsoft.com/office/drawing/2014/main" id="{623668BF-24EB-5244-A5C0-D9843C835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" y="1768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61" name="Arc 99">
                <a:extLst>
                  <a:ext uri="{FF2B5EF4-FFF2-40B4-BE49-F238E27FC236}">
                    <a16:creationId xmlns:a16="http://schemas.microsoft.com/office/drawing/2014/main" id="{09F6BBC3-F005-364E-8216-2CA492B2D2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" y="1933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</p:grpSp>
        <p:grpSp>
          <p:nvGrpSpPr>
            <p:cNvPr id="13" name="Group 100">
              <a:extLst>
                <a:ext uri="{FF2B5EF4-FFF2-40B4-BE49-F238E27FC236}">
                  <a16:creationId xmlns:a16="http://schemas.microsoft.com/office/drawing/2014/main" id="{5AA9380B-B0DF-8F4B-BB87-9C4DB4C35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5009" y="3640166"/>
              <a:ext cx="130969" cy="258366"/>
              <a:chOff x="2949" y="2096"/>
              <a:chExt cx="165" cy="330"/>
            </a:xfrm>
          </p:grpSpPr>
          <p:sp>
            <p:nvSpPr>
              <p:cNvPr id="58" name="Arc 101">
                <a:extLst>
                  <a:ext uri="{FF2B5EF4-FFF2-40B4-BE49-F238E27FC236}">
                    <a16:creationId xmlns:a16="http://schemas.microsoft.com/office/drawing/2014/main" id="{CD25504F-71A1-7644-AB18-090820AFB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" y="2096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59" name="Arc 102">
                <a:extLst>
                  <a:ext uri="{FF2B5EF4-FFF2-40B4-BE49-F238E27FC236}">
                    <a16:creationId xmlns:a16="http://schemas.microsoft.com/office/drawing/2014/main" id="{13C759CB-B4F0-0849-B3EA-AAE4AFD75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" y="2261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</p:grpSp>
        <p:grpSp>
          <p:nvGrpSpPr>
            <p:cNvPr id="14" name="Group 103">
              <a:extLst>
                <a:ext uri="{FF2B5EF4-FFF2-40B4-BE49-F238E27FC236}">
                  <a16:creationId xmlns:a16="http://schemas.microsoft.com/office/drawing/2014/main" id="{7FDFCEEF-4651-6543-996D-974EB366F0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5009" y="3897341"/>
              <a:ext cx="130969" cy="258366"/>
              <a:chOff x="2949" y="2425"/>
              <a:chExt cx="165" cy="330"/>
            </a:xfrm>
          </p:grpSpPr>
          <p:sp>
            <p:nvSpPr>
              <p:cNvPr id="56" name="Arc 104">
                <a:extLst>
                  <a:ext uri="{FF2B5EF4-FFF2-40B4-BE49-F238E27FC236}">
                    <a16:creationId xmlns:a16="http://schemas.microsoft.com/office/drawing/2014/main" id="{7708439F-8288-AE41-9591-173318A6E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" y="2425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57" name="Arc 105">
                <a:extLst>
                  <a:ext uri="{FF2B5EF4-FFF2-40B4-BE49-F238E27FC236}">
                    <a16:creationId xmlns:a16="http://schemas.microsoft.com/office/drawing/2014/main" id="{22110455-E9BB-1746-AFE7-1D29FBF4F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" y="2590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</p:grpSp>
        <p:sp>
          <p:nvSpPr>
            <p:cNvPr id="15" name="Line 107">
              <a:extLst>
                <a:ext uri="{FF2B5EF4-FFF2-40B4-BE49-F238E27FC236}">
                  <a16:creationId xmlns:a16="http://schemas.microsoft.com/office/drawing/2014/main" id="{A4B7327C-1EE4-604E-BA4B-AD463F5EDA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73676" y="4154516"/>
              <a:ext cx="1191" cy="12858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 i="1">
                <a:latin typeface="+mn-l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954069-7D4F-0745-AAD3-298FAB302202}"/>
                </a:ext>
              </a:extLst>
            </p:cNvPr>
            <p:cNvGrpSpPr/>
            <p:nvPr/>
          </p:nvGrpSpPr>
          <p:grpSpPr>
            <a:xfrm>
              <a:off x="5811077" y="3083682"/>
              <a:ext cx="74503" cy="1107015"/>
              <a:chOff x="5808582" y="3083682"/>
              <a:chExt cx="74503" cy="1107015"/>
            </a:xfrm>
          </p:grpSpPr>
          <p:sp>
            <p:nvSpPr>
              <p:cNvPr id="54" name="Line 118">
                <a:extLst>
                  <a:ext uri="{FF2B5EF4-FFF2-40B4-BE49-F238E27FC236}">
                    <a16:creationId xmlns:a16="http://schemas.microsoft.com/office/drawing/2014/main" id="{C9AD124C-9185-4741-92C0-2F53141DF0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808582" y="3083682"/>
                <a:ext cx="1191" cy="110701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55" name="Line 118">
                <a:extLst>
                  <a:ext uri="{FF2B5EF4-FFF2-40B4-BE49-F238E27FC236}">
                    <a16:creationId xmlns:a16="http://schemas.microsoft.com/office/drawing/2014/main" id="{5CB40863-8211-D54B-8C73-19C99491EE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881894" y="3083682"/>
                <a:ext cx="1191" cy="110701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</p:grpSp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86D73F70-5CEF-9E49-BEE2-164FF508F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1998" y="4227143"/>
              <a:ext cx="83344" cy="80962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400" i="1">
                <a:latin typeface="+mn-lt"/>
              </a:endParaRPr>
            </a:p>
          </p:txBody>
        </p:sp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0C6978A9-AE2B-4444-8FD2-3EB10C31ECD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6802890" y="3518514"/>
              <a:ext cx="848" cy="149737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 i="1">
                <a:latin typeface="+mn-lt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A00804B-07BD-7649-8377-7DFC99D319C2}"/>
                </a:ext>
              </a:extLst>
            </p:cNvPr>
            <p:cNvGrpSpPr/>
            <p:nvPr/>
          </p:nvGrpSpPr>
          <p:grpSpPr>
            <a:xfrm>
              <a:off x="4550942" y="4227143"/>
              <a:ext cx="1087902" cy="80962"/>
              <a:chOff x="4550942" y="4227143"/>
              <a:chExt cx="1087902" cy="80962"/>
            </a:xfrm>
          </p:grpSpPr>
          <p:sp>
            <p:nvSpPr>
              <p:cNvPr id="52" name="Oval 110">
                <a:extLst>
                  <a:ext uri="{FF2B5EF4-FFF2-40B4-BE49-F238E27FC236}">
                    <a16:creationId xmlns:a16="http://schemas.microsoft.com/office/drawing/2014/main" id="{572A38D6-A231-684F-A42E-7B7F5554E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0942" y="4227143"/>
                <a:ext cx="83344" cy="80962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53" name="Line 106">
                <a:extLst>
                  <a:ext uri="{FF2B5EF4-FFF2-40B4-BE49-F238E27FC236}">
                    <a16:creationId xmlns:a16="http://schemas.microsoft.com/office/drawing/2014/main" id="{B82D92C2-B93C-734A-BD95-F406DEAFA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5146071" y="3774851"/>
                <a:ext cx="0" cy="98554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</p:grpSp>
        <p:grpSp>
          <p:nvGrpSpPr>
            <p:cNvPr id="20" name="Group 94">
              <a:extLst>
                <a:ext uri="{FF2B5EF4-FFF2-40B4-BE49-F238E27FC236}">
                  <a16:creationId xmlns:a16="http://schemas.microsoft.com/office/drawing/2014/main" id="{FD06F6FE-3845-524E-B45C-97FB952460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5009" y="2869831"/>
              <a:ext cx="130969" cy="257175"/>
              <a:chOff x="2949" y="1439"/>
              <a:chExt cx="165" cy="330"/>
            </a:xfrm>
          </p:grpSpPr>
          <p:sp>
            <p:nvSpPr>
              <p:cNvPr id="50" name="Arc 95">
                <a:extLst>
                  <a:ext uri="{FF2B5EF4-FFF2-40B4-BE49-F238E27FC236}">
                    <a16:creationId xmlns:a16="http://schemas.microsoft.com/office/drawing/2014/main" id="{73E4721D-830F-1746-B3D9-B49FED46F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" y="1439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51" name="Arc 96">
                <a:extLst>
                  <a:ext uri="{FF2B5EF4-FFF2-40B4-BE49-F238E27FC236}">
                    <a16:creationId xmlns:a16="http://schemas.microsoft.com/office/drawing/2014/main" id="{F8ACEA78-29E0-EA4C-AF94-89AE45C7A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" y="1604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</p:grpSp>
        <p:grpSp>
          <p:nvGrpSpPr>
            <p:cNvPr id="21" name="Group 94">
              <a:extLst>
                <a:ext uri="{FF2B5EF4-FFF2-40B4-BE49-F238E27FC236}">
                  <a16:creationId xmlns:a16="http://schemas.microsoft.com/office/drawing/2014/main" id="{C806CAC8-BD0C-F74A-B73D-EA7F197939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5009" y="2612656"/>
              <a:ext cx="130969" cy="257175"/>
              <a:chOff x="2949" y="1439"/>
              <a:chExt cx="165" cy="330"/>
            </a:xfrm>
          </p:grpSpPr>
          <p:sp>
            <p:nvSpPr>
              <p:cNvPr id="48" name="Arc 95">
                <a:extLst>
                  <a:ext uri="{FF2B5EF4-FFF2-40B4-BE49-F238E27FC236}">
                    <a16:creationId xmlns:a16="http://schemas.microsoft.com/office/drawing/2014/main" id="{D71BFACB-707E-E84E-8469-0AB8C771D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" y="1439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49" name="Arc 96">
                <a:extLst>
                  <a:ext uri="{FF2B5EF4-FFF2-40B4-BE49-F238E27FC236}">
                    <a16:creationId xmlns:a16="http://schemas.microsoft.com/office/drawing/2014/main" id="{8DBD3BA5-C487-D949-81DB-5462794AAC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" y="1604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FB2A037-7A39-F44E-BA06-28DADE8BF49E}"/>
                </a:ext>
              </a:extLst>
            </p:cNvPr>
            <p:cNvGrpSpPr/>
            <p:nvPr/>
          </p:nvGrpSpPr>
          <p:grpSpPr>
            <a:xfrm>
              <a:off x="4550942" y="2964912"/>
              <a:ext cx="1087902" cy="80962"/>
              <a:chOff x="4550942" y="4227143"/>
              <a:chExt cx="1087902" cy="80962"/>
            </a:xfrm>
          </p:grpSpPr>
          <p:sp>
            <p:nvSpPr>
              <p:cNvPr id="46" name="Oval 110">
                <a:extLst>
                  <a:ext uri="{FF2B5EF4-FFF2-40B4-BE49-F238E27FC236}">
                    <a16:creationId xmlns:a16="http://schemas.microsoft.com/office/drawing/2014/main" id="{E7D90568-42B0-8647-9AE7-50546D21B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0942" y="4227143"/>
                <a:ext cx="83344" cy="80962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47" name="Line 106">
                <a:extLst>
                  <a:ext uri="{FF2B5EF4-FFF2-40B4-BE49-F238E27FC236}">
                    <a16:creationId xmlns:a16="http://schemas.microsoft.com/office/drawing/2014/main" id="{26A6BF1C-E97E-3344-8393-62E6DF31A5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5146071" y="3774851"/>
                <a:ext cx="0" cy="98554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09CE5F6-C3F5-8442-8941-707245EE72C8}"/>
                </a:ext>
              </a:extLst>
            </p:cNvPr>
            <p:cNvGrpSpPr/>
            <p:nvPr/>
          </p:nvGrpSpPr>
          <p:grpSpPr>
            <a:xfrm>
              <a:off x="6073678" y="2571581"/>
              <a:ext cx="344596" cy="80962"/>
              <a:chOff x="6073678" y="2571581"/>
              <a:chExt cx="344596" cy="80962"/>
            </a:xfrm>
          </p:grpSpPr>
          <p:sp>
            <p:nvSpPr>
              <p:cNvPr id="44" name="Line 106">
                <a:extLst>
                  <a:ext uri="{FF2B5EF4-FFF2-40B4-BE49-F238E27FC236}">
                    <a16:creationId xmlns:a16="http://schemas.microsoft.com/office/drawing/2014/main" id="{CD925F42-2E2E-C445-A10F-F1A5079D0A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6204007" y="2481734"/>
                <a:ext cx="594" cy="26125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45" name="Oval 110">
                <a:extLst>
                  <a:ext uri="{FF2B5EF4-FFF2-40B4-BE49-F238E27FC236}">
                    <a16:creationId xmlns:a16="http://schemas.microsoft.com/office/drawing/2014/main" id="{F82037E7-FF36-C749-B6D9-5FB9BB2C8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4930" y="2571581"/>
                <a:ext cx="83344" cy="80962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4DDA8AA-BEF9-E64F-BD26-241D8CA1AB29}"/>
                </a:ext>
              </a:extLst>
            </p:cNvPr>
            <p:cNvGrpSpPr/>
            <p:nvPr/>
          </p:nvGrpSpPr>
          <p:grpSpPr>
            <a:xfrm>
              <a:off x="6073678" y="2829233"/>
              <a:ext cx="344596" cy="80962"/>
              <a:chOff x="6073678" y="2571581"/>
              <a:chExt cx="344596" cy="80962"/>
            </a:xfrm>
          </p:grpSpPr>
          <p:sp>
            <p:nvSpPr>
              <p:cNvPr id="42" name="Line 106">
                <a:extLst>
                  <a:ext uri="{FF2B5EF4-FFF2-40B4-BE49-F238E27FC236}">
                    <a16:creationId xmlns:a16="http://schemas.microsoft.com/office/drawing/2014/main" id="{995F3B64-60E4-AC4E-AAA1-B292CA16AD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6204007" y="2481734"/>
                <a:ext cx="594" cy="26125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43" name="Oval 110">
                <a:extLst>
                  <a:ext uri="{FF2B5EF4-FFF2-40B4-BE49-F238E27FC236}">
                    <a16:creationId xmlns:a16="http://schemas.microsoft.com/office/drawing/2014/main" id="{F868ADDF-3199-F542-BC2F-8A958DA99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4930" y="2571581"/>
                <a:ext cx="83344" cy="80962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F0E3111-D787-F449-AFB4-E2130EA4ED38}"/>
                </a:ext>
              </a:extLst>
            </p:cNvPr>
            <p:cNvGrpSpPr/>
            <p:nvPr/>
          </p:nvGrpSpPr>
          <p:grpSpPr>
            <a:xfrm>
              <a:off x="6073678" y="3086885"/>
              <a:ext cx="344596" cy="80962"/>
              <a:chOff x="6073678" y="2571581"/>
              <a:chExt cx="344596" cy="80962"/>
            </a:xfrm>
          </p:grpSpPr>
          <p:sp>
            <p:nvSpPr>
              <p:cNvPr id="40" name="Line 106">
                <a:extLst>
                  <a:ext uri="{FF2B5EF4-FFF2-40B4-BE49-F238E27FC236}">
                    <a16:creationId xmlns:a16="http://schemas.microsoft.com/office/drawing/2014/main" id="{DC1D2C7E-ADAD-4E49-8B50-AA1EF77520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6204007" y="2481734"/>
                <a:ext cx="594" cy="26125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41" name="Oval 110">
                <a:extLst>
                  <a:ext uri="{FF2B5EF4-FFF2-40B4-BE49-F238E27FC236}">
                    <a16:creationId xmlns:a16="http://schemas.microsoft.com/office/drawing/2014/main" id="{54E9A871-0E2B-FE4F-B1AD-E8987D1FB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4930" y="2571581"/>
                <a:ext cx="83344" cy="80962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58B408F-96CA-7B4E-8121-A52589F01D5F}"/>
                </a:ext>
              </a:extLst>
            </p:cNvPr>
            <p:cNvGrpSpPr/>
            <p:nvPr/>
          </p:nvGrpSpPr>
          <p:grpSpPr>
            <a:xfrm>
              <a:off x="6073678" y="3344537"/>
              <a:ext cx="344596" cy="80962"/>
              <a:chOff x="6073678" y="2571581"/>
              <a:chExt cx="344596" cy="80962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F401A763-FD18-154E-9772-BE4DBC614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6204007" y="2481734"/>
                <a:ext cx="594" cy="26125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39" name="Oval 110">
                <a:extLst>
                  <a:ext uri="{FF2B5EF4-FFF2-40B4-BE49-F238E27FC236}">
                    <a16:creationId xmlns:a16="http://schemas.microsoft.com/office/drawing/2014/main" id="{F02C0FC7-5286-284F-879C-EEB0D556B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4930" y="2571581"/>
                <a:ext cx="83344" cy="80962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</p:grpSp>
        <p:sp>
          <p:nvSpPr>
            <p:cNvPr id="27" name="Oval 110">
              <a:extLst>
                <a:ext uri="{FF2B5EF4-FFF2-40B4-BE49-F238E27FC236}">
                  <a16:creationId xmlns:a16="http://schemas.microsoft.com/office/drawing/2014/main" id="{A9DA4C51-419E-FB44-BD48-FD5EC7F3D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1998" y="2964912"/>
              <a:ext cx="83344" cy="80962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400" i="1">
                <a:latin typeface="+mn-lt"/>
              </a:endParaRPr>
            </a:p>
          </p:txBody>
        </p:sp>
        <p:sp>
          <p:nvSpPr>
            <p:cNvPr id="28" name="Line 106">
              <a:extLst>
                <a:ext uri="{FF2B5EF4-FFF2-40B4-BE49-F238E27FC236}">
                  <a16:creationId xmlns:a16="http://schemas.microsoft.com/office/drawing/2014/main" id="{A36386A8-5C37-9C4E-A5F7-92B007D66D4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7236750" y="2709196"/>
              <a:ext cx="1" cy="59239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 i="1">
                <a:latin typeface="+mn-lt"/>
              </a:endParaRPr>
            </a:p>
          </p:txBody>
        </p:sp>
        <p:sp>
          <p:nvSpPr>
            <p:cNvPr id="29" name="Line 106">
              <a:extLst>
                <a:ext uri="{FF2B5EF4-FFF2-40B4-BE49-F238E27FC236}">
                  <a16:creationId xmlns:a16="http://schemas.microsoft.com/office/drawing/2014/main" id="{5CB85FCF-4F44-BE46-9C1B-23D74DCB7A7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6602927" y="2656593"/>
              <a:ext cx="264130" cy="43343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 i="1">
                <a:latin typeface="+mn-lt"/>
              </a:endParaRPr>
            </a:p>
          </p:txBody>
        </p:sp>
        <p:sp>
          <p:nvSpPr>
            <p:cNvPr id="30" name="Oval 110">
              <a:extLst>
                <a:ext uri="{FF2B5EF4-FFF2-40B4-BE49-F238E27FC236}">
                  <a16:creationId xmlns:a16="http://schemas.microsoft.com/office/drawing/2014/main" id="{F3AAAD2E-9377-6248-BF12-BD3AA8E43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6603" y="2696416"/>
              <a:ext cx="83344" cy="80962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400" i="1">
                <a:latin typeface="+mn-lt"/>
              </a:endParaRPr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4433C898-0580-EC48-A9D2-E970ADF33138}"/>
                </a:ext>
              </a:extLst>
            </p:cNvPr>
            <p:cNvSpPr/>
            <p:nvPr/>
          </p:nvSpPr>
          <p:spPr>
            <a:xfrm flipH="1">
              <a:off x="6657089" y="2780559"/>
              <a:ext cx="592395" cy="596503"/>
            </a:xfrm>
            <a:prstGeom prst="arc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81E0A54-7454-964C-BDC5-87A9A8E224BE}"/>
                </a:ext>
              </a:extLst>
            </p:cNvPr>
            <p:cNvCxnSpPr/>
            <p:nvPr/>
          </p:nvCxnSpPr>
          <p:spPr>
            <a:xfrm flipH="1">
              <a:off x="6657089" y="2240280"/>
              <a:ext cx="392935" cy="456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E9D72B1-16CE-C945-B6C7-F97AAEAE102B}"/>
                </a:ext>
              </a:extLst>
            </p:cNvPr>
            <p:cNvSpPr txBox="1"/>
            <p:nvPr/>
          </p:nvSpPr>
          <p:spPr>
            <a:xfrm>
              <a:off x="7050024" y="2091655"/>
              <a:ext cx="1173651" cy="236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Mechanical arm</a:t>
              </a:r>
            </a:p>
          </p:txBody>
        </p:sp>
        <p:sp>
          <p:nvSpPr>
            <p:cNvPr id="34" name="Line 118">
              <a:extLst>
                <a:ext uri="{FF2B5EF4-FFF2-40B4-BE49-F238E27FC236}">
                  <a16:creationId xmlns:a16="http://schemas.microsoft.com/office/drawing/2014/main" id="{6CB0A7C2-9DEE-0B49-BE24-E74DC72759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97858" y="3083682"/>
              <a:ext cx="1191" cy="110701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FBFA379-34AB-1F44-9DC5-4DD75A36B623}"/>
                    </a:ext>
                  </a:extLst>
                </p:cNvPr>
                <p:cNvSpPr txBox="1"/>
                <p:nvPr/>
              </p:nvSpPr>
              <p:spPr>
                <a:xfrm>
                  <a:off x="4259474" y="3498690"/>
                  <a:ext cx="2873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FBFA379-34AB-1F44-9DC5-4DD75A36B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9474" y="3498690"/>
                  <a:ext cx="287323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7AFCCF3-EFF7-F547-AF45-376E5A8F11AD}"/>
                    </a:ext>
                  </a:extLst>
                </p:cNvPr>
                <p:cNvSpPr txBox="1"/>
                <p:nvPr/>
              </p:nvSpPr>
              <p:spPr>
                <a:xfrm>
                  <a:off x="7631933" y="3498690"/>
                  <a:ext cx="2921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7AFCCF3-EFF7-F547-AF45-376E5A8F11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1933" y="3498690"/>
                  <a:ext cx="29213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Line 118">
              <a:extLst>
                <a:ext uri="{FF2B5EF4-FFF2-40B4-BE49-F238E27FC236}">
                  <a16:creationId xmlns:a16="http://schemas.microsoft.com/office/drawing/2014/main" id="{B778B836-C019-FF46-99CD-960B57B3A2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84540" y="3083682"/>
              <a:ext cx="1191" cy="110701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72" name="Text Box 72">
            <a:extLst>
              <a:ext uri="{FF2B5EF4-FFF2-40B4-BE49-F238E27FC236}">
                <a16:creationId xmlns:a16="http://schemas.microsoft.com/office/drawing/2014/main" id="{C9DB3E3C-9CA7-B74E-8A57-B31586FAC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638" y="4741772"/>
            <a:ext cx="13596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dirty="0">
                <a:latin typeface="Arial"/>
                <a:cs typeface="Arial"/>
              </a:rPr>
              <a:t>Fixed N</a:t>
            </a:r>
            <a:r>
              <a:rPr lang="en-GB" baseline="-25000" dirty="0">
                <a:latin typeface="Arial"/>
                <a:cs typeface="Arial"/>
              </a:rPr>
              <a:t>1</a:t>
            </a:r>
            <a:endParaRPr lang="en-GB" dirty="0">
              <a:latin typeface="Arial"/>
              <a:cs typeface="Arial"/>
            </a:endParaRPr>
          </a:p>
        </p:txBody>
      </p:sp>
      <p:sp>
        <p:nvSpPr>
          <p:cNvPr id="73" name="Text Box 73">
            <a:extLst>
              <a:ext uri="{FF2B5EF4-FFF2-40B4-BE49-F238E27FC236}">
                <a16:creationId xmlns:a16="http://schemas.microsoft.com/office/drawing/2014/main" id="{2B26CD08-E173-CE45-A437-1C6B10A8F7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3060" y="4744968"/>
            <a:ext cx="2057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GB" dirty="0">
                <a:latin typeface="Arial"/>
                <a:cs typeface="Arial"/>
              </a:rPr>
              <a:t>Variable N</a:t>
            </a:r>
            <a:r>
              <a:rPr lang="en-GB" baseline="-25000" dirty="0">
                <a:latin typeface="Arial"/>
                <a:cs typeface="Arial"/>
              </a:rPr>
              <a:t>2</a:t>
            </a:r>
            <a:endParaRPr lang="en-GB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3897DD1-A03E-2C47-BDDD-81616C38B19D}"/>
                  </a:ext>
                </a:extLst>
              </p:cNvPr>
              <p:cNvSpPr txBox="1"/>
              <p:nvPr/>
            </p:nvSpPr>
            <p:spPr>
              <a:xfrm>
                <a:off x="1603638" y="5419982"/>
                <a:ext cx="1122359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3897DD1-A03E-2C47-BDDD-81616C38B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38" y="5419982"/>
                <a:ext cx="1122359" cy="563872"/>
              </a:xfrm>
              <a:prstGeom prst="rect">
                <a:avLst/>
              </a:prstGeom>
              <a:blipFill>
                <a:blip r:embed="rId4"/>
                <a:stretch>
                  <a:fillRect l="-4494" t="-2174" r="-112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5A86F8FE-4331-B94E-956A-D79E6B056437}"/>
              </a:ext>
            </a:extLst>
          </p:cNvPr>
          <p:cNvSpPr txBox="1"/>
          <p:nvPr/>
        </p:nvSpPr>
        <p:spPr>
          <a:xfrm>
            <a:off x="3343879" y="5565156"/>
            <a:ext cx="3591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  <a:sym typeface="Wingdings"/>
              </a:rPr>
              <a:t> Adjustable transformation ratio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F07418F-2868-E547-B62E-77612E241117}"/>
              </a:ext>
            </a:extLst>
          </p:cNvPr>
          <p:cNvSpPr txBox="1"/>
          <p:nvPr/>
        </p:nvSpPr>
        <p:spPr>
          <a:xfrm>
            <a:off x="6934990" y="5565156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  <a:sym typeface="Wingdings"/>
              </a:rPr>
              <a:t> Useful for voltage regulation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85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/>
      <p:bldP spid="75" grpId="0"/>
      <p:bldP spid="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361451-7AAD-E447-B312-737F0644B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Magnetic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73DE0-5909-BF45-8C28-14A36442A33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Current in line creates a magnetic field</a:t>
                </a:r>
              </a:p>
              <a:p>
                <a:r>
                  <a:rPr lang="en-US" dirty="0"/>
                  <a:t>Model magnetic field with series inductance per unit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Electromagnetic theory </a:t>
                </a:r>
                <a:r>
                  <a:rPr lang="en-US" dirty="0">
                    <a:sym typeface="Wingdings" pitchFamily="2" charset="2"/>
                  </a:rPr>
                  <a:t> formulas for calculating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as a function of the geometry of the line</a:t>
                </a:r>
              </a:p>
              <a:p>
                <a:pPr lvl="1"/>
                <a:r>
                  <a:rPr lang="en-US" dirty="0"/>
                  <a:t>Size of the conductors</a:t>
                </a:r>
              </a:p>
              <a:p>
                <a:pPr lvl="1"/>
                <a:r>
                  <a:rPr lang="en-US" dirty="0"/>
                  <a:t>Spacing of the conductors</a:t>
                </a:r>
              </a:p>
              <a:p>
                <a:r>
                  <a:rPr lang="en-US" dirty="0"/>
                  <a:t>These formulas are encapsulated in tables and computer tools</a:t>
                </a:r>
              </a:p>
              <a:p>
                <a:r>
                  <a:rPr lang="en-US" dirty="0"/>
                  <a:t>Inductive series reactance per unit of length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transmission lines: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73DE0-5909-BF45-8C28-14A36442A3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066" t="-1333" r="-1422" b="-12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5397D4-0A8D-1247-8440-3768A1CFE75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703E4D15-290B-5C47-B69A-A408589F1E8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05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D01BAF-C2FB-1049-B9DB-A442D1F053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Regulating the voltage with a tap changing transformers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FB917781-15A4-E557-6C5F-78EC7FD8E4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1882" y="3175593"/>
            <a:ext cx="10707437" cy="3006591"/>
          </a:xfrm>
        </p:spPr>
        <p:txBody>
          <a:bodyPr/>
          <a:lstStyle/>
          <a:p>
            <a:r>
              <a:rPr lang="en-US" dirty="0"/>
              <a:t>Voltage magnitude on the transmission network varies</a:t>
            </a:r>
          </a:p>
          <a:p>
            <a:r>
              <a:rPr lang="en-US" dirty="0"/>
              <a:t>Distribution utility must keep the voltage magnitude at the consumers’ premises within a narrow range</a:t>
            </a:r>
          </a:p>
          <a:p>
            <a:r>
              <a:rPr lang="en-US" dirty="0"/>
              <a:t>Adjust the taps to keep the magnitude on the low voltage side roughly constant</a:t>
            </a:r>
          </a:p>
          <a:p>
            <a:r>
              <a:rPr lang="en-US" dirty="0"/>
              <a:t>Due to the impedance of the feeder, the voltage at the end of the feeder is lower than at the source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170B2A-A087-1749-AD75-8485F067CF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703E4D15-290B-5C47-B69A-A408589F1E88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373D6A-717F-769D-CB82-6FC3CBC130D9}"/>
              </a:ext>
            </a:extLst>
          </p:cNvPr>
          <p:cNvGrpSpPr/>
          <p:nvPr/>
        </p:nvGrpSpPr>
        <p:grpSpPr>
          <a:xfrm>
            <a:off x="1117902" y="1215564"/>
            <a:ext cx="9529709" cy="1759780"/>
            <a:chOff x="432394" y="1694422"/>
            <a:chExt cx="9529709" cy="175978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2924830-9DEE-AF4A-B995-6D7C9B0CB818}"/>
                </a:ext>
              </a:extLst>
            </p:cNvPr>
            <p:cNvSpPr/>
            <p:nvPr/>
          </p:nvSpPr>
          <p:spPr>
            <a:xfrm>
              <a:off x="432394" y="2341614"/>
              <a:ext cx="2290716" cy="72009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Transmission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Network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A9FF105-B219-4A47-856F-7E1DFFA079EA}"/>
                </a:ext>
              </a:extLst>
            </p:cNvPr>
            <p:cNvGrpSpPr/>
            <p:nvPr/>
          </p:nvGrpSpPr>
          <p:grpSpPr>
            <a:xfrm>
              <a:off x="3378430" y="2427339"/>
              <a:ext cx="918210" cy="548640"/>
              <a:chOff x="2884170" y="2234565"/>
              <a:chExt cx="918210" cy="54864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A937067-1C64-AD45-AADF-CAFFB5F5FC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4170" y="2234565"/>
                <a:ext cx="548640" cy="5486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E19B561-F147-C640-AB19-8100BE24BA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3740" y="2234565"/>
                <a:ext cx="548640" cy="5486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C81CCA4-4E16-3549-912A-BFBD27E78BA0}"/>
                </a:ext>
              </a:extLst>
            </p:cNvPr>
            <p:cNvCxnSpPr>
              <a:cxnSpLocks/>
            </p:cNvCxnSpPr>
            <p:nvPr/>
          </p:nvCxnSpPr>
          <p:spPr>
            <a:xfrm>
              <a:off x="2723110" y="2701659"/>
              <a:ext cx="655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0933EB6-640A-3E4A-9F73-353C932F798C}"/>
                </a:ext>
              </a:extLst>
            </p:cNvPr>
            <p:cNvCxnSpPr>
              <a:cxnSpLocks/>
            </p:cNvCxnSpPr>
            <p:nvPr/>
          </p:nvCxnSpPr>
          <p:spPr>
            <a:xfrm>
              <a:off x="4296640" y="2701659"/>
              <a:ext cx="37642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7383E3-A908-5F4A-BFCE-D5A6B8E20C19}"/>
                </a:ext>
              </a:extLst>
            </p:cNvPr>
            <p:cNvCxnSpPr>
              <a:cxnSpLocks/>
            </p:cNvCxnSpPr>
            <p:nvPr/>
          </p:nvCxnSpPr>
          <p:spPr>
            <a:xfrm>
              <a:off x="8046744" y="2716967"/>
              <a:ext cx="0" cy="73723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CE9343-5D2E-354B-BD88-4303B2A29D54}"/>
                </a:ext>
              </a:extLst>
            </p:cNvPr>
            <p:cNvCxnSpPr>
              <a:cxnSpLocks/>
            </p:cNvCxnSpPr>
            <p:nvPr/>
          </p:nvCxnSpPr>
          <p:spPr>
            <a:xfrm>
              <a:off x="4563390" y="2415592"/>
              <a:ext cx="0" cy="57213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96A1E30-953D-E345-8454-E992675D3BC6}"/>
                </a:ext>
              </a:extLst>
            </p:cNvPr>
            <p:cNvCxnSpPr>
              <a:cxnSpLocks/>
            </p:cNvCxnSpPr>
            <p:nvPr/>
          </p:nvCxnSpPr>
          <p:spPr>
            <a:xfrm>
              <a:off x="3082265" y="2415592"/>
              <a:ext cx="0" cy="57213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DE3AFD-D6CF-0548-96D3-B1D4168C1C2F}"/>
                </a:ext>
              </a:extLst>
            </p:cNvPr>
            <p:cNvSpPr txBox="1"/>
            <p:nvPr/>
          </p:nvSpPr>
          <p:spPr>
            <a:xfrm>
              <a:off x="2551631" y="1694422"/>
              <a:ext cx="2579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Step down </a:t>
              </a:r>
            </a:p>
            <a:p>
              <a:pPr algn="ctr"/>
              <a:r>
                <a:rPr lang="en-US" dirty="0"/>
                <a:t>tap-changing transformer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B02A1D-5999-ED49-A1C3-8D2A554872CB}"/>
                </a:ext>
              </a:extLst>
            </p:cNvPr>
            <p:cNvSpPr txBox="1"/>
            <p:nvPr/>
          </p:nvSpPr>
          <p:spPr>
            <a:xfrm>
              <a:off x="5722045" y="1972282"/>
              <a:ext cx="19981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Distribution Feeder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3ED26A-F043-0341-9464-F55EB0CFF284}"/>
                </a:ext>
              </a:extLst>
            </p:cNvPr>
            <p:cNvSpPr txBox="1"/>
            <p:nvPr/>
          </p:nvSpPr>
          <p:spPr>
            <a:xfrm>
              <a:off x="8269011" y="2875716"/>
              <a:ext cx="16930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Consumer loads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8FB0E84-0ADA-B82E-B3A2-46628F04CB0A}"/>
                </a:ext>
              </a:extLst>
            </p:cNvPr>
            <p:cNvCxnSpPr>
              <a:cxnSpLocks/>
            </p:cNvCxnSpPr>
            <p:nvPr/>
          </p:nvCxnSpPr>
          <p:spPr>
            <a:xfrm>
              <a:off x="7602454" y="2716967"/>
              <a:ext cx="0" cy="73723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E655A5A-291C-4597-8021-1219483DA1AC}"/>
                </a:ext>
              </a:extLst>
            </p:cNvPr>
            <p:cNvCxnSpPr>
              <a:cxnSpLocks/>
            </p:cNvCxnSpPr>
            <p:nvPr/>
          </p:nvCxnSpPr>
          <p:spPr>
            <a:xfrm>
              <a:off x="7124104" y="2716967"/>
              <a:ext cx="0" cy="73723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C87487-5E48-C16C-4254-40A2B9AF58DE}"/>
                </a:ext>
              </a:extLst>
            </p:cNvPr>
            <p:cNvCxnSpPr>
              <a:cxnSpLocks/>
            </p:cNvCxnSpPr>
            <p:nvPr/>
          </p:nvCxnSpPr>
          <p:spPr>
            <a:xfrm>
              <a:off x="6645754" y="2716967"/>
              <a:ext cx="0" cy="73723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A9DCE9-92A6-9E45-1F78-97C3C882AD3E}"/>
                </a:ext>
              </a:extLst>
            </p:cNvPr>
            <p:cNvCxnSpPr>
              <a:cxnSpLocks/>
            </p:cNvCxnSpPr>
            <p:nvPr/>
          </p:nvCxnSpPr>
          <p:spPr>
            <a:xfrm>
              <a:off x="6167404" y="2716967"/>
              <a:ext cx="0" cy="73723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1040CB1-11FD-CBB2-FE83-D7601B93EA83}"/>
                </a:ext>
              </a:extLst>
            </p:cNvPr>
            <p:cNvCxnSpPr>
              <a:cxnSpLocks/>
            </p:cNvCxnSpPr>
            <p:nvPr/>
          </p:nvCxnSpPr>
          <p:spPr>
            <a:xfrm>
              <a:off x="5689054" y="2716967"/>
              <a:ext cx="0" cy="73723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365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D01BAF-C2FB-1049-B9DB-A442D1F053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On-load tap changing transformer (OLTC)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FB917781-15A4-E557-6C5F-78EC7FD8E4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4794" y="4300542"/>
            <a:ext cx="10707437" cy="2090373"/>
          </a:xfrm>
        </p:spPr>
        <p:txBody>
          <a:bodyPr/>
          <a:lstStyle/>
          <a:p>
            <a:r>
              <a:rPr lang="en-US" dirty="0"/>
              <a:t>On-load means that the current is not interrupted as the position of the tap is adjusted</a:t>
            </a:r>
          </a:p>
          <a:p>
            <a:r>
              <a:rPr lang="en-US" dirty="0"/>
              <a:t>Slow acting regulation to reduce the number of adjustments and hence the need for maintenance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170B2A-A087-1749-AD75-8485F067CF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703E4D15-290B-5C47-B69A-A408589F1E88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373D6A-717F-769D-CB82-6FC3CBC130D9}"/>
              </a:ext>
            </a:extLst>
          </p:cNvPr>
          <p:cNvGrpSpPr/>
          <p:nvPr/>
        </p:nvGrpSpPr>
        <p:grpSpPr>
          <a:xfrm>
            <a:off x="1119558" y="1487552"/>
            <a:ext cx="9529709" cy="1481920"/>
            <a:chOff x="432394" y="1972282"/>
            <a:chExt cx="9529709" cy="148192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2924830-9DEE-AF4A-B995-6D7C9B0CB818}"/>
                </a:ext>
              </a:extLst>
            </p:cNvPr>
            <p:cNvSpPr/>
            <p:nvPr/>
          </p:nvSpPr>
          <p:spPr>
            <a:xfrm>
              <a:off x="432394" y="2341614"/>
              <a:ext cx="2290716" cy="72009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Transmission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Network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A9FF105-B219-4A47-856F-7E1DFFA079EA}"/>
                </a:ext>
              </a:extLst>
            </p:cNvPr>
            <p:cNvGrpSpPr/>
            <p:nvPr/>
          </p:nvGrpSpPr>
          <p:grpSpPr>
            <a:xfrm>
              <a:off x="3385518" y="2427339"/>
              <a:ext cx="918210" cy="548640"/>
              <a:chOff x="2891258" y="2234565"/>
              <a:chExt cx="918210" cy="54864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A937067-1C64-AD45-AADF-CAFFB5F5FC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1258" y="2234565"/>
                <a:ext cx="548640" cy="5486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E19B561-F147-C640-AB19-8100BE24BA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0828" y="2234565"/>
                <a:ext cx="548640" cy="5486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C81CCA4-4E16-3549-912A-BFBD27E78BA0}"/>
                </a:ext>
              </a:extLst>
            </p:cNvPr>
            <p:cNvCxnSpPr>
              <a:cxnSpLocks/>
            </p:cNvCxnSpPr>
            <p:nvPr/>
          </p:nvCxnSpPr>
          <p:spPr>
            <a:xfrm>
              <a:off x="2723110" y="2701659"/>
              <a:ext cx="655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0933EB6-640A-3E4A-9F73-353C932F798C}"/>
                </a:ext>
              </a:extLst>
            </p:cNvPr>
            <p:cNvCxnSpPr>
              <a:cxnSpLocks/>
            </p:cNvCxnSpPr>
            <p:nvPr/>
          </p:nvCxnSpPr>
          <p:spPr>
            <a:xfrm>
              <a:off x="4296640" y="2701659"/>
              <a:ext cx="37642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7383E3-A908-5F4A-BFCE-D5A6B8E20C19}"/>
                </a:ext>
              </a:extLst>
            </p:cNvPr>
            <p:cNvCxnSpPr>
              <a:cxnSpLocks/>
            </p:cNvCxnSpPr>
            <p:nvPr/>
          </p:nvCxnSpPr>
          <p:spPr>
            <a:xfrm>
              <a:off x="8046744" y="2716967"/>
              <a:ext cx="0" cy="73723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CE9343-5D2E-354B-BD88-4303B2A29D54}"/>
                </a:ext>
              </a:extLst>
            </p:cNvPr>
            <p:cNvCxnSpPr>
              <a:cxnSpLocks/>
            </p:cNvCxnSpPr>
            <p:nvPr/>
          </p:nvCxnSpPr>
          <p:spPr>
            <a:xfrm>
              <a:off x="4818569" y="2415592"/>
              <a:ext cx="0" cy="57213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96A1E30-953D-E345-8454-E992675D3BC6}"/>
                </a:ext>
              </a:extLst>
            </p:cNvPr>
            <p:cNvCxnSpPr>
              <a:cxnSpLocks/>
            </p:cNvCxnSpPr>
            <p:nvPr/>
          </p:nvCxnSpPr>
          <p:spPr>
            <a:xfrm>
              <a:off x="3082265" y="2415592"/>
              <a:ext cx="0" cy="57213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B02A1D-5999-ED49-A1C3-8D2A554872CB}"/>
                </a:ext>
              </a:extLst>
            </p:cNvPr>
            <p:cNvSpPr txBox="1"/>
            <p:nvPr/>
          </p:nvSpPr>
          <p:spPr>
            <a:xfrm>
              <a:off x="5722045" y="1972282"/>
              <a:ext cx="19981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Distribution Feeder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3ED26A-F043-0341-9464-F55EB0CFF284}"/>
                </a:ext>
              </a:extLst>
            </p:cNvPr>
            <p:cNvSpPr txBox="1"/>
            <p:nvPr/>
          </p:nvSpPr>
          <p:spPr>
            <a:xfrm>
              <a:off x="8269011" y="2875716"/>
              <a:ext cx="16930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Consumer loads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8FB0E84-0ADA-B82E-B3A2-46628F04CB0A}"/>
                </a:ext>
              </a:extLst>
            </p:cNvPr>
            <p:cNvCxnSpPr>
              <a:cxnSpLocks/>
            </p:cNvCxnSpPr>
            <p:nvPr/>
          </p:nvCxnSpPr>
          <p:spPr>
            <a:xfrm>
              <a:off x="7602454" y="2716967"/>
              <a:ext cx="0" cy="73723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E655A5A-291C-4597-8021-1219483DA1AC}"/>
                </a:ext>
              </a:extLst>
            </p:cNvPr>
            <p:cNvCxnSpPr>
              <a:cxnSpLocks/>
            </p:cNvCxnSpPr>
            <p:nvPr/>
          </p:nvCxnSpPr>
          <p:spPr>
            <a:xfrm>
              <a:off x="7124104" y="2716967"/>
              <a:ext cx="0" cy="73723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C87487-5E48-C16C-4254-40A2B9AF58DE}"/>
                </a:ext>
              </a:extLst>
            </p:cNvPr>
            <p:cNvCxnSpPr>
              <a:cxnSpLocks/>
            </p:cNvCxnSpPr>
            <p:nvPr/>
          </p:nvCxnSpPr>
          <p:spPr>
            <a:xfrm>
              <a:off x="6645754" y="2716967"/>
              <a:ext cx="0" cy="73723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A9DCE9-92A6-9E45-1F78-97C3C882AD3E}"/>
                </a:ext>
              </a:extLst>
            </p:cNvPr>
            <p:cNvCxnSpPr>
              <a:cxnSpLocks/>
            </p:cNvCxnSpPr>
            <p:nvPr/>
          </p:nvCxnSpPr>
          <p:spPr>
            <a:xfrm>
              <a:off x="6167404" y="2716967"/>
              <a:ext cx="0" cy="73723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1040CB1-11FD-CBB2-FE83-D7601B93EA83}"/>
                </a:ext>
              </a:extLst>
            </p:cNvPr>
            <p:cNvCxnSpPr>
              <a:cxnSpLocks/>
            </p:cNvCxnSpPr>
            <p:nvPr/>
          </p:nvCxnSpPr>
          <p:spPr>
            <a:xfrm>
              <a:off x="5689054" y="2716967"/>
              <a:ext cx="0" cy="73723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Box 102">
            <a:extLst>
              <a:ext uri="{FF2B5EF4-FFF2-40B4-BE49-F238E27FC236}">
                <a16:creationId xmlns:a16="http://schemas.microsoft.com/office/drawing/2014/main" id="{F5E512D7-0D0D-9405-3A61-1A5C83C4C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1185" y="3059899"/>
            <a:ext cx="1248419" cy="52322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Tap changing</a:t>
            </a:r>
            <a:b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mechanism</a:t>
            </a:r>
          </a:p>
        </p:txBody>
      </p:sp>
      <p:sp>
        <p:nvSpPr>
          <p:cNvPr id="15" name="Oval 64">
            <a:extLst>
              <a:ext uri="{FF2B5EF4-FFF2-40B4-BE49-F238E27FC236}">
                <a16:creationId xmlns:a16="http://schemas.microsoft.com/office/drawing/2014/main" id="{D23D9886-C4A4-E628-BCF8-1D349F750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5433" y="2572541"/>
            <a:ext cx="125413" cy="12541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64">
            <a:extLst>
              <a:ext uri="{FF2B5EF4-FFF2-40B4-BE49-F238E27FC236}">
                <a16:creationId xmlns:a16="http://schemas.microsoft.com/office/drawing/2014/main" id="{0D01F805-1AAD-4E5D-BCA4-510ACAAC6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8729" y="3154294"/>
            <a:ext cx="324531" cy="3077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6C9DC98-0A1A-DFCE-A622-380EE76FB0DE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5505733" y="2705112"/>
            <a:ext cx="5262" cy="4491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164BF80-BDEB-3969-5756-57B3F4819AC1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525395" y="2502997"/>
            <a:ext cx="0" cy="5569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D6CA5F1-62CF-9484-C734-6DE8363DED90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5149604" y="3314654"/>
            <a:ext cx="188412" cy="6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94E04B-3386-FAC1-2898-049FEC29BE9F}"/>
              </a:ext>
            </a:extLst>
          </p:cNvPr>
          <p:cNvCxnSpPr>
            <a:cxnSpLocks/>
          </p:cNvCxnSpPr>
          <p:nvPr/>
        </p:nvCxnSpPr>
        <p:spPr>
          <a:xfrm flipV="1">
            <a:off x="5510994" y="3467054"/>
            <a:ext cx="0" cy="3076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ADB4F59-DBBD-B65F-1B3A-A69EF2B05E1A}"/>
                  </a:ext>
                </a:extLst>
              </p:cNvPr>
              <p:cNvSpPr/>
              <p:nvPr/>
            </p:nvSpPr>
            <p:spPr>
              <a:xfrm>
                <a:off x="5479924" y="2666112"/>
                <a:ext cx="5352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ADB4F59-DBBD-B65F-1B3A-A69EF2B05E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924" y="2666112"/>
                <a:ext cx="53521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C744C5C-0DB2-7FFD-D70A-E2194E98D36D}"/>
                  </a:ext>
                </a:extLst>
              </p:cNvPr>
              <p:cNvSpPr/>
              <p:nvPr/>
            </p:nvSpPr>
            <p:spPr>
              <a:xfrm>
                <a:off x="5462803" y="3707634"/>
                <a:ext cx="831381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C744C5C-0DB2-7FFD-D70A-E2194E98D3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803" y="3707634"/>
                <a:ext cx="831381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1578E246-3AE9-52D6-435B-61F2953BE38D}"/>
              </a:ext>
            </a:extLst>
          </p:cNvPr>
          <p:cNvSpPr txBox="1"/>
          <p:nvPr/>
        </p:nvSpPr>
        <p:spPr>
          <a:xfrm>
            <a:off x="5514811" y="3370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19817B-1EDA-2F97-6F71-90D7E4FC4033}"/>
              </a:ext>
            </a:extLst>
          </p:cNvPr>
          <p:cNvSpPr txBox="1"/>
          <p:nvPr/>
        </p:nvSpPr>
        <p:spPr>
          <a:xfrm>
            <a:off x="5510704" y="2883299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59869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D95372-042B-1C49-B7AB-34DCE82D86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Modeling tap-changing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76">
                <a:extLst>
                  <a:ext uri="{FF2B5EF4-FFF2-40B4-BE49-F238E27FC236}">
                    <a16:creationId xmlns:a16="http://schemas.microsoft.com/office/drawing/2014/main" id="{971BADFE-3DA3-9CA1-84D2-C9C4249C0BC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95678" y="3720320"/>
                <a:ext cx="10860625" cy="2832028"/>
              </a:xfrm>
            </p:spPr>
            <p:txBody>
              <a:bodyPr/>
              <a:lstStyle/>
              <a:p>
                <a:r>
                  <a:rPr lang="en-US" dirty="0"/>
                  <a:t>Per unit system: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𝑛𝑜𝑚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𝑛𝑜𝑚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ideal transformer disappears</a:t>
                </a:r>
              </a:p>
              <a:p>
                <a:r>
                  <a:rPr lang="en-US" dirty="0">
                    <a:sym typeface="Wingdings" pitchFamily="2" charset="2"/>
                  </a:rPr>
                  <a:t>In a tap changing transformer, the turns ratio is no longer constant</a:t>
                </a:r>
              </a:p>
              <a:p>
                <a:r>
                  <a:rPr lang="en-US" dirty="0">
                    <a:sym typeface="Wingdings" pitchFamily="2" charset="2"/>
                  </a:rPr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𝑛𝑜𝑚</m:t>
                        </m:r>
                      </m:sup>
                    </m:sSub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 voltage boost on secondary side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 voltage buck on secondary side</a:t>
                </a:r>
                <a:endParaRPr lang="en-US" dirty="0"/>
              </a:p>
            </p:txBody>
          </p:sp>
        </mc:Choice>
        <mc:Fallback xmlns="">
          <p:sp>
            <p:nvSpPr>
              <p:cNvPr id="77" name="Content Placeholder 76">
                <a:extLst>
                  <a:ext uri="{FF2B5EF4-FFF2-40B4-BE49-F238E27FC236}">
                    <a16:creationId xmlns:a16="http://schemas.microsoft.com/office/drawing/2014/main" id="{971BADFE-3DA3-9CA1-84D2-C9C4249C0B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95678" y="3720320"/>
                <a:ext cx="10860625" cy="2832028"/>
              </a:xfrm>
              <a:blipFill>
                <a:blip r:embed="rId2"/>
                <a:stretch>
                  <a:fillRect l="-1051" r="-935" b="-7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FC317-5953-FD49-AF0C-3DF9B722F3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62</a:t>
            </a:fld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6CE09AB-D359-EA5B-86BF-E668F5F02AE7}"/>
              </a:ext>
            </a:extLst>
          </p:cNvPr>
          <p:cNvGrpSpPr/>
          <p:nvPr/>
        </p:nvGrpSpPr>
        <p:grpSpPr>
          <a:xfrm>
            <a:off x="3958233" y="1029810"/>
            <a:ext cx="4631872" cy="2484562"/>
            <a:chOff x="976122" y="1513878"/>
            <a:chExt cx="4631872" cy="2484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0885925-894A-0D46-8FB3-7E40E095055D}"/>
                </a:ext>
              </a:extLst>
            </p:cNvPr>
            <p:cNvGrpSpPr/>
            <p:nvPr/>
          </p:nvGrpSpPr>
          <p:grpSpPr>
            <a:xfrm>
              <a:off x="976122" y="1513878"/>
              <a:ext cx="4631872" cy="2484562"/>
              <a:chOff x="4259474" y="2571581"/>
              <a:chExt cx="3584385" cy="1736524"/>
            </a:xfrm>
          </p:grpSpPr>
          <p:grpSp>
            <p:nvGrpSpPr>
              <p:cNvPr id="5" name="Group 80">
                <a:extLst>
                  <a:ext uri="{FF2B5EF4-FFF2-40B4-BE49-F238E27FC236}">
                    <a16:creationId xmlns:a16="http://schemas.microsoft.com/office/drawing/2014/main" id="{3C44D19B-328F-4749-9898-62FFB9C716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119863"/>
                <a:ext cx="130969" cy="258366"/>
                <a:chOff x="2292" y="1439"/>
                <a:chExt cx="165" cy="330"/>
              </a:xfrm>
            </p:grpSpPr>
            <p:sp>
              <p:nvSpPr>
                <p:cNvPr id="70" name="Arc 81">
                  <a:extLst>
                    <a:ext uri="{FF2B5EF4-FFF2-40B4-BE49-F238E27FC236}">
                      <a16:creationId xmlns:a16="http://schemas.microsoft.com/office/drawing/2014/main" id="{6A9535A0-9ECB-4548-8E5F-F9FB84AB74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71" name="Arc 82">
                  <a:extLst>
                    <a:ext uri="{FF2B5EF4-FFF2-40B4-BE49-F238E27FC236}">
                      <a16:creationId xmlns:a16="http://schemas.microsoft.com/office/drawing/2014/main" id="{4E7226CE-11C1-4E4E-A734-90D00AEC48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6" name="Group 83">
                <a:extLst>
                  <a:ext uri="{FF2B5EF4-FFF2-40B4-BE49-F238E27FC236}">
                    <a16:creationId xmlns:a16="http://schemas.microsoft.com/office/drawing/2014/main" id="{786F251A-4F2A-AC4C-8541-C7957D27D3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377038"/>
                <a:ext cx="130969" cy="258366"/>
                <a:chOff x="2292" y="1768"/>
                <a:chExt cx="165" cy="330"/>
              </a:xfrm>
            </p:grpSpPr>
            <p:sp>
              <p:nvSpPr>
                <p:cNvPr id="68" name="Arc 84">
                  <a:extLst>
                    <a:ext uri="{FF2B5EF4-FFF2-40B4-BE49-F238E27FC236}">
                      <a16:creationId xmlns:a16="http://schemas.microsoft.com/office/drawing/2014/main" id="{135CA1BE-A70C-4246-92BF-F4172D4BA6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69" name="Arc 85">
                  <a:extLst>
                    <a:ext uri="{FF2B5EF4-FFF2-40B4-BE49-F238E27FC236}">
                      <a16:creationId xmlns:a16="http://schemas.microsoft.com/office/drawing/2014/main" id="{33BF46EE-16D2-F148-B728-7A5CA8F70A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7" name="Group 86">
                <a:extLst>
                  <a:ext uri="{FF2B5EF4-FFF2-40B4-BE49-F238E27FC236}">
                    <a16:creationId xmlns:a16="http://schemas.microsoft.com/office/drawing/2014/main" id="{2F31F70A-ED26-7141-A947-E0BF9A8BF6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634213"/>
                <a:ext cx="130969" cy="258366"/>
                <a:chOff x="2292" y="2096"/>
                <a:chExt cx="165" cy="330"/>
              </a:xfrm>
            </p:grpSpPr>
            <p:sp>
              <p:nvSpPr>
                <p:cNvPr id="66" name="Arc 87">
                  <a:extLst>
                    <a:ext uri="{FF2B5EF4-FFF2-40B4-BE49-F238E27FC236}">
                      <a16:creationId xmlns:a16="http://schemas.microsoft.com/office/drawing/2014/main" id="{6555FA98-DBCA-1848-94D9-E3AAE18810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67" name="Arc 88">
                  <a:extLst>
                    <a:ext uri="{FF2B5EF4-FFF2-40B4-BE49-F238E27FC236}">
                      <a16:creationId xmlns:a16="http://schemas.microsoft.com/office/drawing/2014/main" id="{6CA52B0F-8B69-3A47-9049-EBF7D651C0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8" name="Group 89">
                <a:extLst>
                  <a:ext uri="{FF2B5EF4-FFF2-40B4-BE49-F238E27FC236}">
                    <a16:creationId xmlns:a16="http://schemas.microsoft.com/office/drawing/2014/main" id="{B20B2DA3-A300-3541-A9B6-5C4F6DC4EB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891388"/>
                <a:ext cx="130969" cy="258366"/>
                <a:chOff x="2292" y="2425"/>
                <a:chExt cx="165" cy="330"/>
              </a:xfrm>
            </p:grpSpPr>
            <p:sp>
              <p:nvSpPr>
                <p:cNvPr id="64" name="Arc 90">
                  <a:extLst>
                    <a:ext uri="{FF2B5EF4-FFF2-40B4-BE49-F238E27FC236}">
                      <a16:creationId xmlns:a16="http://schemas.microsoft.com/office/drawing/2014/main" id="{54001BA2-FF63-0942-A924-B569BFF506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65" name="Arc 91">
                  <a:extLst>
                    <a:ext uri="{FF2B5EF4-FFF2-40B4-BE49-F238E27FC236}">
                      <a16:creationId xmlns:a16="http://schemas.microsoft.com/office/drawing/2014/main" id="{8E3362EE-EED8-744F-A3D0-F4C15BB994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sp>
            <p:nvSpPr>
              <p:cNvPr id="9" name="Line 92">
                <a:extLst>
                  <a:ext uri="{FF2B5EF4-FFF2-40B4-BE49-F238E27FC236}">
                    <a16:creationId xmlns:a16="http://schemas.microsoft.com/office/drawing/2014/main" id="{6C7FCF88-7623-1749-BEA9-5B386D0315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19794" y="2991275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10" name="Line 93">
                <a:extLst>
                  <a:ext uri="{FF2B5EF4-FFF2-40B4-BE49-F238E27FC236}">
                    <a16:creationId xmlns:a16="http://schemas.microsoft.com/office/drawing/2014/main" id="{8ABC9964-3E0C-CC49-AE1B-C17059D11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19794" y="4148563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grpSp>
            <p:nvGrpSpPr>
              <p:cNvPr id="11" name="Group 94">
                <a:extLst>
                  <a:ext uri="{FF2B5EF4-FFF2-40B4-BE49-F238E27FC236}">
                    <a16:creationId xmlns:a16="http://schemas.microsoft.com/office/drawing/2014/main" id="{BE44627E-9DD8-324F-88FC-1BBB1880D0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127006"/>
                <a:ext cx="130969" cy="257175"/>
                <a:chOff x="2949" y="1439"/>
                <a:chExt cx="165" cy="330"/>
              </a:xfrm>
            </p:grpSpPr>
            <p:sp>
              <p:nvSpPr>
                <p:cNvPr id="62" name="Arc 95">
                  <a:extLst>
                    <a:ext uri="{FF2B5EF4-FFF2-40B4-BE49-F238E27FC236}">
                      <a16:creationId xmlns:a16="http://schemas.microsoft.com/office/drawing/2014/main" id="{5DEC6430-AAF3-5645-B73E-AEF3C665E3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63" name="Arc 96">
                  <a:extLst>
                    <a:ext uri="{FF2B5EF4-FFF2-40B4-BE49-F238E27FC236}">
                      <a16:creationId xmlns:a16="http://schemas.microsoft.com/office/drawing/2014/main" id="{7C35D584-B71E-054E-B25C-379BAC2A3F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12" name="Group 97">
                <a:extLst>
                  <a:ext uri="{FF2B5EF4-FFF2-40B4-BE49-F238E27FC236}">
                    <a16:creationId xmlns:a16="http://schemas.microsoft.com/office/drawing/2014/main" id="{DD6681CD-F49E-4E4C-89E9-281DDCA847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384181"/>
                <a:ext cx="130969" cy="257175"/>
                <a:chOff x="2949" y="1768"/>
                <a:chExt cx="165" cy="330"/>
              </a:xfrm>
            </p:grpSpPr>
            <p:sp>
              <p:nvSpPr>
                <p:cNvPr id="60" name="Arc 98">
                  <a:extLst>
                    <a:ext uri="{FF2B5EF4-FFF2-40B4-BE49-F238E27FC236}">
                      <a16:creationId xmlns:a16="http://schemas.microsoft.com/office/drawing/2014/main" id="{623668BF-24EB-5244-A5C0-D9843C8358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61" name="Arc 99">
                  <a:extLst>
                    <a:ext uri="{FF2B5EF4-FFF2-40B4-BE49-F238E27FC236}">
                      <a16:creationId xmlns:a16="http://schemas.microsoft.com/office/drawing/2014/main" id="{09F6BBC3-F005-364E-8216-2CA492B2D2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13" name="Group 100">
                <a:extLst>
                  <a:ext uri="{FF2B5EF4-FFF2-40B4-BE49-F238E27FC236}">
                    <a16:creationId xmlns:a16="http://schemas.microsoft.com/office/drawing/2014/main" id="{5AA9380B-B0DF-8F4B-BB87-9C4DB4C351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640166"/>
                <a:ext cx="130969" cy="258366"/>
                <a:chOff x="2949" y="2096"/>
                <a:chExt cx="165" cy="330"/>
              </a:xfrm>
            </p:grpSpPr>
            <p:sp>
              <p:nvSpPr>
                <p:cNvPr id="58" name="Arc 101">
                  <a:extLst>
                    <a:ext uri="{FF2B5EF4-FFF2-40B4-BE49-F238E27FC236}">
                      <a16:creationId xmlns:a16="http://schemas.microsoft.com/office/drawing/2014/main" id="{CD25504F-71A1-7644-AB18-090820AFB0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59" name="Arc 102">
                  <a:extLst>
                    <a:ext uri="{FF2B5EF4-FFF2-40B4-BE49-F238E27FC236}">
                      <a16:creationId xmlns:a16="http://schemas.microsoft.com/office/drawing/2014/main" id="{13C759CB-B4F0-0849-B3EA-AAE4AFD75F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14" name="Group 103">
                <a:extLst>
                  <a:ext uri="{FF2B5EF4-FFF2-40B4-BE49-F238E27FC236}">
                    <a16:creationId xmlns:a16="http://schemas.microsoft.com/office/drawing/2014/main" id="{7FDFCEEF-4651-6543-996D-974EB366F0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897341"/>
                <a:ext cx="130969" cy="258366"/>
                <a:chOff x="2949" y="2425"/>
                <a:chExt cx="165" cy="330"/>
              </a:xfrm>
            </p:grpSpPr>
            <p:sp>
              <p:nvSpPr>
                <p:cNvPr id="56" name="Arc 104">
                  <a:extLst>
                    <a:ext uri="{FF2B5EF4-FFF2-40B4-BE49-F238E27FC236}">
                      <a16:creationId xmlns:a16="http://schemas.microsoft.com/office/drawing/2014/main" id="{7708439F-8288-AE41-9591-173318A6E5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57" name="Arc 105">
                  <a:extLst>
                    <a:ext uri="{FF2B5EF4-FFF2-40B4-BE49-F238E27FC236}">
                      <a16:creationId xmlns:a16="http://schemas.microsoft.com/office/drawing/2014/main" id="{22110455-E9BB-1746-AFE7-1D29FBF4F1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sp>
            <p:nvSpPr>
              <p:cNvPr id="15" name="Line 107">
                <a:extLst>
                  <a:ext uri="{FF2B5EF4-FFF2-40B4-BE49-F238E27FC236}">
                    <a16:creationId xmlns:a16="http://schemas.microsoft.com/office/drawing/2014/main" id="{A4B7327C-1EE4-604E-BA4B-AD463F5EDA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73676" y="4154516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0954069-7D4F-0745-AAD3-298FAB302202}"/>
                  </a:ext>
                </a:extLst>
              </p:cNvPr>
              <p:cNvGrpSpPr/>
              <p:nvPr/>
            </p:nvGrpSpPr>
            <p:grpSpPr>
              <a:xfrm>
                <a:off x="5811077" y="3083682"/>
                <a:ext cx="74503" cy="1107015"/>
                <a:chOff x="5808582" y="3083682"/>
                <a:chExt cx="74503" cy="1107015"/>
              </a:xfrm>
            </p:grpSpPr>
            <p:sp>
              <p:nvSpPr>
                <p:cNvPr id="54" name="Line 118">
                  <a:extLst>
                    <a:ext uri="{FF2B5EF4-FFF2-40B4-BE49-F238E27FC236}">
                      <a16:creationId xmlns:a16="http://schemas.microsoft.com/office/drawing/2014/main" id="{C9AD124C-9185-4741-92C0-2F53141DF0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808582" y="3083682"/>
                  <a:ext cx="1191" cy="110701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55" name="Line 118">
                  <a:extLst>
                    <a:ext uri="{FF2B5EF4-FFF2-40B4-BE49-F238E27FC236}">
                      <a16:creationId xmlns:a16="http://schemas.microsoft.com/office/drawing/2014/main" id="{5CB40863-8211-D54B-8C73-19C99491EE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881894" y="3083682"/>
                  <a:ext cx="1191" cy="110701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" name="Oval 110">
                <a:extLst>
                  <a:ext uri="{FF2B5EF4-FFF2-40B4-BE49-F238E27FC236}">
                    <a16:creationId xmlns:a16="http://schemas.microsoft.com/office/drawing/2014/main" id="{86D73F70-5CEF-9E49-BEE2-164FF508F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1998" y="4227143"/>
                <a:ext cx="83344" cy="80962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18" name="Line 106">
                <a:extLst>
                  <a:ext uri="{FF2B5EF4-FFF2-40B4-BE49-F238E27FC236}">
                    <a16:creationId xmlns:a16="http://schemas.microsoft.com/office/drawing/2014/main" id="{0C6978A9-AE2B-4444-8FD2-3EB10C31EC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6802890" y="3518514"/>
                <a:ext cx="848" cy="149737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A00804B-07BD-7649-8377-7DFC99D319C2}"/>
                  </a:ext>
                </a:extLst>
              </p:cNvPr>
              <p:cNvGrpSpPr/>
              <p:nvPr/>
            </p:nvGrpSpPr>
            <p:grpSpPr>
              <a:xfrm>
                <a:off x="4550942" y="4227143"/>
                <a:ext cx="1087902" cy="80962"/>
                <a:chOff x="4550942" y="4227143"/>
                <a:chExt cx="1087902" cy="80962"/>
              </a:xfrm>
            </p:grpSpPr>
            <p:sp>
              <p:nvSpPr>
                <p:cNvPr id="52" name="Oval 110">
                  <a:extLst>
                    <a:ext uri="{FF2B5EF4-FFF2-40B4-BE49-F238E27FC236}">
                      <a16:creationId xmlns:a16="http://schemas.microsoft.com/office/drawing/2014/main" id="{572A38D6-A231-684F-A42E-7B7F5554E5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0942" y="4227143"/>
                  <a:ext cx="83344" cy="80962"/>
                </a:xfrm>
                <a:prstGeom prst="ellipse">
                  <a:avLst/>
                </a:prstGeom>
                <a:solidFill>
                  <a:srgbClr val="000000"/>
                </a:solidFill>
                <a:ln w="428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53" name="Line 106">
                  <a:extLst>
                    <a:ext uri="{FF2B5EF4-FFF2-40B4-BE49-F238E27FC236}">
                      <a16:creationId xmlns:a16="http://schemas.microsoft.com/office/drawing/2014/main" id="{B82D92C2-B93C-734A-BD95-F406DEAFAB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V="1">
                  <a:off x="5146071" y="3774851"/>
                  <a:ext cx="0" cy="98554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20" name="Group 94">
                <a:extLst>
                  <a:ext uri="{FF2B5EF4-FFF2-40B4-BE49-F238E27FC236}">
                    <a16:creationId xmlns:a16="http://schemas.microsoft.com/office/drawing/2014/main" id="{FD06F6FE-3845-524E-B45C-97FB952460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2869831"/>
                <a:ext cx="130969" cy="257175"/>
                <a:chOff x="2949" y="1439"/>
                <a:chExt cx="165" cy="330"/>
              </a:xfrm>
            </p:grpSpPr>
            <p:sp>
              <p:nvSpPr>
                <p:cNvPr id="50" name="Arc 95">
                  <a:extLst>
                    <a:ext uri="{FF2B5EF4-FFF2-40B4-BE49-F238E27FC236}">
                      <a16:creationId xmlns:a16="http://schemas.microsoft.com/office/drawing/2014/main" id="{73E4721D-830F-1746-B3D9-B49FED46F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51" name="Arc 96">
                  <a:extLst>
                    <a:ext uri="{FF2B5EF4-FFF2-40B4-BE49-F238E27FC236}">
                      <a16:creationId xmlns:a16="http://schemas.microsoft.com/office/drawing/2014/main" id="{F8ACEA78-29E0-EA4C-AF94-89AE45C7A6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21" name="Group 94">
                <a:extLst>
                  <a:ext uri="{FF2B5EF4-FFF2-40B4-BE49-F238E27FC236}">
                    <a16:creationId xmlns:a16="http://schemas.microsoft.com/office/drawing/2014/main" id="{C806CAC8-BD0C-F74A-B73D-EA7F197939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2612656"/>
                <a:ext cx="130969" cy="257175"/>
                <a:chOff x="2949" y="1439"/>
                <a:chExt cx="165" cy="330"/>
              </a:xfrm>
            </p:grpSpPr>
            <p:sp>
              <p:nvSpPr>
                <p:cNvPr id="48" name="Arc 95">
                  <a:extLst>
                    <a:ext uri="{FF2B5EF4-FFF2-40B4-BE49-F238E27FC236}">
                      <a16:creationId xmlns:a16="http://schemas.microsoft.com/office/drawing/2014/main" id="{D71BFACB-707E-E84E-8469-0AB8C771D1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49" name="Arc 96">
                  <a:extLst>
                    <a:ext uri="{FF2B5EF4-FFF2-40B4-BE49-F238E27FC236}">
                      <a16:creationId xmlns:a16="http://schemas.microsoft.com/office/drawing/2014/main" id="{8DBD3BA5-C487-D949-81DB-5462794AAC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FB2A037-7A39-F44E-BA06-28DADE8BF49E}"/>
                  </a:ext>
                </a:extLst>
              </p:cNvPr>
              <p:cNvGrpSpPr/>
              <p:nvPr/>
            </p:nvGrpSpPr>
            <p:grpSpPr>
              <a:xfrm>
                <a:off x="4550942" y="2964912"/>
                <a:ext cx="1087902" cy="80962"/>
                <a:chOff x="4550942" y="4227143"/>
                <a:chExt cx="1087902" cy="80962"/>
              </a:xfrm>
            </p:grpSpPr>
            <p:sp>
              <p:nvSpPr>
                <p:cNvPr id="46" name="Oval 110">
                  <a:extLst>
                    <a:ext uri="{FF2B5EF4-FFF2-40B4-BE49-F238E27FC236}">
                      <a16:creationId xmlns:a16="http://schemas.microsoft.com/office/drawing/2014/main" id="{E7D90568-42B0-8647-9AE7-50546D21BD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0942" y="4227143"/>
                  <a:ext cx="83344" cy="80962"/>
                </a:xfrm>
                <a:prstGeom prst="ellipse">
                  <a:avLst/>
                </a:prstGeom>
                <a:solidFill>
                  <a:srgbClr val="000000"/>
                </a:solidFill>
                <a:ln w="428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47" name="Line 106">
                  <a:extLst>
                    <a:ext uri="{FF2B5EF4-FFF2-40B4-BE49-F238E27FC236}">
                      <a16:creationId xmlns:a16="http://schemas.microsoft.com/office/drawing/2014/main" id="{26A6BF1C-E97E-3344-8393-62E6DF31A5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V="1">
                  <a:off x="5146071" y="3774851"/>
                  <a:ext cx="0" cy="98554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09CE5F6-C3F5-8442-8941-707245EE72C8}"/>
                  </a:ext>
                </a:extLst>
              </p:cNvPr>
              <p:cNvGrpSpPr/>
              <p:nvPr/>
            </p:nvGrpSpPr>
            <p:grpSpPr>
              <a:xfrm>
                <a:off x="6073678" y="2571581"/>
                <a:ext cx="344596" cy="80962"/>
                <a:chOff x="6073678" y="2571581"/>
                <a:chExt cx="344596" cy="80962"/>
              </a:xfrm>
            </p:grpSpPr>
            <p:sp>
              <p:nvSpPr>
                <p:cNvPr id="44" name="Line 106">
                  <a:extLst>
                    <a:ext uri="{FF2B5EF4-FFF2-40B4-BE49-F238E27FC236}">
                      <a16:creationId xmlns:a16="http://schemas.microsoft.com/office/drawing/2014/main" id="{CD925F42-2E2E-C445-A10F-F1A5079D0A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H="1" flipV="1">
                  <a:off x="6204007" y="2481734"/>
                  <a:ext cx="594" cy="261251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45" name="Oval 110">
                  <a:extLst>
                    <a:ext uri="{FF2B5EF4-FFF2-40B4-BE49-F238E27FC236}">
                      <a16:creationId xmlns:a16="http://schemas.microsoft.com/office/drawing/2014/main" id="{F82037E7-FF36-C749-B6D9-5FB9BB2C87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4930" y="2571581"/>
                  <a:ext cx="83344" cy="80962"/>
                </a:xfrm>
                <a:prstGeom prst="ellipse">
                  <a:avLst/>
                </a:prstGeom>
                <a:solidFill>
                  <a:srgbClr val="000000"/>
                </a:solidFill>
                <a:ln w="428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4DDA8AA-BEF9-E64F-BD26-241D8CA1AB29}"/>
                  </a:ext>
                </a:extLst>
              </p:cNvPr>
              <p:cNvGrpSpPr/>
              <p:nvPr/>
            </p:nvGrpSpPr>
            <p:grpSpPr>
              <a:xfrm>
                <a:off x="6073678" y="2829233"/>
                <a:ext cx="344596" cy="80962"/>
                <a:chOff x="6073678" y="2571581"/>
                <a:chExt cx="344596" cy="80962"/>
              </a:xfrm>
            </p:grpSpPr>
            <p:sp>
              <p:nvSpPr>
                <p:cNvPr id="42" name="Line 106">
                  <a:extLst>
                    <a:ext uri="{FF2B5EF4-FFF2-40B4-BE49-F238E27FC236}">
                      <a16:creationId xmlns:a16="http://schemas.microsoft.com/office/drawing/2014/main" id="{995F3B64-60E4-AC4E-AAA1-B292CA16AD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H="1" flipV="1">
                  <a:off x="6204007" y="2481734"/>
                  <a:ext cx="594" cy="261251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43" name="Oval 110">
                  <a:extLst>
                    <a:ext uri="{FF2B5EF4-FFF2-40B4-BE49-F238E27FC236}">
                      <a16:creationId xmlns:a16="http://schemas.microsoft.com/office/drawing/2014/main" id="{F868ADDF-3199-F542-BC2F-8A958DA995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4930" y="2571581"/>
                  <a:ext cx="83344" cy="80962"/>
                </a:xfrm>
                <a:prstGeom prst="ellipse">
                  <a:avLst/>
                </a:prstGeom>
                <a:solidFill>
                  <a:srgbClr val="000000"/>
                </a:solidFill>
                <a:ln w="428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F0E3111-D787-F449-AFB4-E2130EA4ED38}"/>
                  </a:ext>
                </a:extLst>
              </p:cNvPr>
              <p:cNvGrpSpPr/>
              <p:nvPr/>
            </p:nvGrpSpPr>
            <p:grpSpPr>
              <a:xfrm>
                <a:off x="6073678" y="3086885"/>
                <a:ext cx="344596" cy="80962"/>
                <a:chOff x="6073678" y="2571581"/>
                <a:chExt cx="344596" cy="80962"/>
              </a:xfrm>
            </p:grpSpPr>
            <p:sp>
              <p:nvSpPr>
                <p:cNvPr id="40" name="Line 106">
                  <a:extLst>
                    <a:ext uri="{FF2B5EF4-FFF2-40B4-BE49-F238E27FC236}">
                      <a16:creationId xmlns:a16="http://schemas.microsoft.com/office/drawing/2014/main" id="{DC1D2C7E-ADAD-4E49-8B50-AA1EF77520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H="1" flipV="1">
                  <a:off x="6204007" y="2481734"/>
                  <a:ext cx="594" cy="261251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41" name="Oval 110">
                  <a:extLst>
                    <a:ext uri="{FF2B5EF4-FFF2-40B4-BE49-F238E27FC236}">
                      <a16:creationId xmlns:a16="http://schemas.microsoft.com/office/drawing/2014/main" id="{54E9A871-0E2B-FE4F-B1AD-E8987D1FB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4930" y="2571581"/>
                  <a:ext cx="83344" cy="80962"/>
                </a:xfrm>
                <a:prstGeom prst="ellipse">
                  <a:avLst/>
                </a:prstGeom>
                <a:solidFill>
                  <a:srgbClr val="000000"/>
                </a:solidFill>
                <a:ln w="428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58B408F-96CA-7B4E-8121-A52589F01D5F}"/>
                  </a:ext>
                </a:extLst>
              </p:cNvPr>
              <p:cNvGrpSpPr/>
              <p:nvPr/>
            </p:nvGrpSpPr>
            <p:grpSpPr>
              <a:xfrm>
                <a:off x="6073678" y="3344537"/>
                <a:ext cx="344596" cy="80962"/>
                <a:chOff x="6073678" y="2571581"/>
                <a:chExt cx="344596" cy="80962"/>
              </a:xfrm>
            </p:grpSpPr>
            <p:sp>
              <p:nvSpPr>
                <p:cNvPr id="38" name="Line 106">
                  <a:extLst>
                    <a:ext uri="{FF2B5EF4-FFF2-40B4-BE49-F238E27FC236}">
                      <a16:creationId xmlns:a16="http://schemas.microsoft.com/office/drawing/2014/main" id="{F401A763-FD18-154E-9772-BE4DBC614D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H="1" flipV="1">
                  <a:off x="6204007" y="2481734"/>
                  <a:ext cx="594" cy="261251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39" name="Oval 110">
                  <a:extLst>
                    <a:ext uri="{FF2B5EF4-FFF2-40B4-BE49-F238E27FC236}">
                      <a16:creationId xmlns:a16="http://schemas.microsoft.com/office/drawing/2014/main" id="{F02C0FC7-5286-284F-879C-EEB0D556BA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4930" y="2571581"/>
                  <a:ext cx="83344" cy="80962"/>
                </a:xfrm>
                <a:prstGeom prst="ellipse">
                  <a:avLst/>
                </a:prstGeom>
                <a:solidFill>
                  <a:srgbClr val="000000"/>
                </a:solidFill>
                <a:ln w="428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sz="1400" i="1">
                    <a:latin typeface="+mn-lt"/>
                  </a:endParaRPr>
                </a:p>
              </p:txBody>
            </p:sp>
          </p:grpSp>
          <p:sp>
            <p:nvSpPr>
              <p:cNvPr id="27" name="Oval 110">
                <a:extLst>
                  <a:ext uri="{FF2B5EF4-FFF2-40B4-BE49-F238E27FC236}">
                    <a16:creationId xmlns:a16="http://schemas.microsoft.com/office/drawing/2014/main" id="{A9DA4C51-419E-FB44-BD48-FD5EC7F3D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1998" y="2964912"/>
                <a:ext cx="83344" cy="80962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28" name="Line 106">
                <a:extLst>
                  <a:ext uri="{FF2B5EF4-FFF2-40B4-BE49-F238E27FC236}">
                    <a16:creationId xmlns:a16="http://schemas.microsoft.com/office/drawing/2014/main" id="{A36386A8-5C37-9C4E-A5F7-92B007D66D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7236750" y="2709196"/>
                <a:ext cx="1" cy="5923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29" name="Line 106">
                <a:extLst>
                  <a:ext uri="{FF2B5EF4-FFF2-40B4-BE49-F238E27FC236}">
                    <a16:creationId xmlns:a16="http://schemas.microsoft.com/office/drawing/2014/main" id="{5CB85FCF-4F44-BE46-9C1B-23D74DCB7A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6602927" y="2656593"/>
                <a:ext cx="264130" cy="43343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30" name="Oval 110">
                <a:extLst>
                  <a:ext uri="{FF2B5EF4-FFF2-40B4-BE49-F238E27FC236}">
                    <a16:creationId xmlns:a16="http://schemas.microsoft.com/office/drawing/2014/main" id="{F3AAAD2E-9377-6248-BF12-BD3AA8E43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6603" y="2696416"/>
                <a:ext cx="83344" cy="80962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4433C898-0580-EC48-A9D2-E970ADF33138}"/>
                  </a:ext>
                </a:extLst>
              </p:cNvPr>
              <p:cNvSpPr/>
              <p:nvPr/>
            </p:nvSpPr>
            <p:spPr>
              <a:xfrm flipH="1">
                <a:off x="6657089" y="2780559"/>
                <a:ext cx="592395" cy="596503"/>
              </a:xfrm>
              <a:prstGeom prst="arc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Line 118">
                <a:extLst>
                  <a:ext uri="{FF2B5EF4-FFF2-40B4-BE49-F238E27FC236}">
                    <a16:creationId xmlns:a16="http://schemas.microsoft.com/office/drawing/2014/main" id="{6CB0A7C2-9DEE-0B49-BE24-E74DC72759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597858" y="3083682"/>
                <a:ext cx="1191" cy="110701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FBFA379-34AB-1F44-9DC5-4DD75A36B623}"/>
                      </a:ext>
                    </a:extLst>
                  </p:cNvPr>
                  <p:cNvSpPr txBox="1"/>
                  <p:nvPr/>
                </p:nvSpPr>
                <p:spPr>
                  <a:xfrm>
                    <a:off x="4259474" y="3498690"/>
                    <a:ext cx="207806" cy="1936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FBFA379-34AB-1F44-9DC5-4DD75A36B6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9474" y="3498690"/>
                    <a:ext cx="207806" cy="19360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8182" r="-9091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7AFCCF3-EFF7-F547-AF45-376E5A8F11AD}"/>
                      </a:ext>
                    </a:extLst>
                  </p:cNvPr>
                  <p:cNvSpPr txBox="1"/>
                  <p:nvPr/>
                </p:nvSpPr>
                <p:spPr>
                  <a:xfrm>
                    <a:off x="7631933" y="3498690"/>
                    <a:ext cx="211926" cy="1936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7AFCCF3-EFF7-F547-AF45-376E5A8F11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1933" y="3498690"/>
                    <a:ext cx="211926" cy="19360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7391" r="-4348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Line 118">
                <a:extLst>
                  <a:ext uri="{FF2B5EF4-FFF2-40B4-BE49-F238E27FC236}">
                    <a16:creationId xmlns:a16="http://schemas.microsoft.com/office/drawing/2014/main" id="{B778B836-C019-FF46-99CD-960B57B3A2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584540" y="3083682"/>
                <a:ext cx="1191" cy="110701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</p:grpSp>
        <p:sp>
          <p:nvSpPr>
            <p:cNvPr id="82" name="Text Box 72">
              <a:extLst>
                <a:ext uri="{FF2B5EF4-FFF2-40B4-BE49-F238E27FC236}">
                  <a16:creationId xmlns:a16="http://schemas.microsoft.com/office/drawing/2014/main" id="{798D4BFB-2E08-2964-21C3-43B1F62C6F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9032" y="2826032"/>
              <a:ext cx="62214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Arial"/>
                  <a:cs typeface="Arial"/>
                </a:rPr>
                <a:t>N</a:t>
              </a:r>
              <a:r>
                <a:rPr lang="en-GB" baseline="-25000" dirty="0">
                  <a:latin typeface="Arial"/>
                  <a:cs typeface="Arial"/>
                </a:rPr>
                <a:t>1</a:t>
              </a:r>
              <a:endParaRPr lang="en-GB" dirty="0">
                <a:latin typeface="Arial"/>
                <a:cs typeface="Arial"/>
              </a:endParaRPr>
            </a:p>
          </p:txBody>
        </p:sp>
        <p:sp>
          <p:nvSpPr>
            <p:cNvPr id="83" name="Text Box 73">
              <a:extLst>
                <a:ext uri="{FF2B5EF4-FFF2-40B4-BE49-F238E27FC236}">
                  <a16:creationId xmlns:a16="http://schemas.microsoft.com/office/drawing/2014/main" id="{806F9833-8DF3-9503-9F33-FCA982ADEA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2645" y="2820463"/>
              <a:ext cx="48504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Arial"/>
                  <a:cs typeface="Arial"/>
                </a:rPr>
                <a:t>N</a:t>
              </a:r>
              <a:r>
                <a:rPr lang="en-GB" baseline="-25000" dirty="0">
                  <a:latin typeface="Arial"/>
                  <a:cs typeface="Arial"/>
                </a:rPr>
                <a:t>2</a:t>
              </a:r>
              <a:endParaRPr lang="en-GB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77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D95372-042B-1C49-B7AB-34DCE82D86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Modeling tap-changing transformers</a:t>
            </a:r>
          </a:p>
        </p:txBody>
      </p:sp>
      <p:sp>
        <p:nvSpPr>
          <p:cNvPr id="77" name="Content Placeholder 76">
            <a:extLst>
              <a:ext uri="{FF2B5EF4-FFF2-40B4-BE49-F238E27FC236}">
                <a16:creationId xmlns:a16="http://schemas.microsoft.com/office/drawing/2014/main" id="{971BADFE-3DA3-9CA1-84D2-C9C4249C0B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5678" y="4598546"/>
            <a:ext cx="10860625" cy="1864895"/>
          </a:xfrm>
        </p:spPr>
        <p:txBody>
          <a:bodyPr/>
          <a:lstStyle/>
          <a:p>
            <a:r>
              <a:rPr lang="en-US" dirty="0"/>
              <a:t>Express quantities in per unit </a:t>
            </a:r>
            <a:r>
              <a:rPr lang="en-US" dirty="0">
                <a:sym typeface="Wingdings" pitchFamily="2" charset="2"/>
              </a:rPr>
              <a:t> remove </a:t>
            </a:r>
            <a:r>
              <a:rPr lang="en-GB" dirty="0">
                <a:latin typeface="Arial"/>
                <a:cs typeface="Arial"/>
              </a:rPr>
              <a:t>N</a:t>
            </a:r>
            <a:r>
              <a:rPr lang="en-GB" baseline="-25000" dirty="0">
                <a:latin typeface="Arial"/>
                <a:cs typeface="Arial"/>
              </a:rPr>
              <a:t>1</a:t>
            </a:r>
            <a:r>
              <a:rPr lang="en-GB" dirty="0">
                <a:latin typeface="Arial"/>
                <a:cs typeface="Arial"/>
              </a:rPr>
              <a:t>/ N</a:t>
            </a:r>
            <a:r>
              <a:rPr lang="en-GB" baseline="-25000" dirty="0">
                <a:latin typeface="Arial"/>
                <a:cs typeface="Arial"/>
              </a:rPr>
              <a:t>2  </a:t>
            </a:r>
            <a:r>
              <a:rPr lang="en-GB" dirty="0">
                <a:latin typeface="Arial"/>
                <a:cs typeface="Arial"/>
              </a:rPr>
              <a:t>ideal transformer</a:t>
            </a:r>
          </a:p>
          <a:p>
            <a:r>
              <a:rPr lang="en-GB" dirty="0">
                <a:latin typeface="Arial"/>
                <a:cs typeface="Arial"/>
              </a:rPr>
              <a:t>Must retain 1:</a:t>
            </a:r>
            <a:r>
              <a:rPr lang="en-GB" i="1" dirty="0">
                <a:latin typeface="Arial"/>
                <a:cs typeface="Arial"/>
              </a:rPr>
              <a:t>t </a:t>
            </a:r>
            <a:r>
              <a:rPr lang="en-GB" dirty="0">
                <a:latin typeface="Arial"/>
                <a:cs typeface="Arial"/>
              </a:rPr>
              <a:t>off-nominal ideal transformer</a:t>
            </a:r>
          </a:p>
          <a:p>
            <a:r>
              <a:rPr lang="en-GB" dirty="0">
                <a:latin typeface="Arial"/>
                <a:cs typeface="Arial"/>
              </a:rPr>
              <a:t>How does that affect the transformer impedance?</a:t>
            </a:r>
          </a:p>
          <a:p>
            <a:r>
              <a:rPr lang="en-GB" dirty="0">
                <a:latin typeface="Arial"/>
                <a:cs typeface="Arial"/>
              </a:rPr>
              <a:t> Neglect shunt branches and put impedance on secondary side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FC317-5953-FD49-AF0C-3DF9B722F3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6CE09AB-D359-EA5B-86BF-E668F5F02AE7}"/>
              </a:ext>
            </a:extLst>
          </p:cNvPr>
          <p:cNvGrpSpPr/>
          <p:nvPr/>
        </p:nvGrpSpPr>
        <p:grpSpPr>
          <a:xfrm>
            <a:off x="1097046" y="1206791"/>
            <a:ext cx="4631872" cy="2484562"/>
            <a:chOff x="976122" y="1513878"/>
            <a:chExt cx="4631872" cy="2484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0885925-894A-0D46-8FB3-7E40E095055D}"/>
                </a:ext>
              </a:extLst>
            </p:cNvPr>
            <p:cNvGrpSpPr/>
            <p:nvPr/>
          </p:nvGrpSpPr>
          <p:grpSpPr>
            <a:xfrm>
              <a:off x="976122" y="1513878"/>
              <a:ext cx="4631872" cy="2484562"/>
              <a:chOff x="4259474" y="2571581"/>
              <a:chExt cx="3584385" cy="1736524"/>
            </a:xfrm>
          </p:grpSpPr>
          <p:grpSp>
            <p:nvGrpSpPr>
              <p:cNvPr id="5" name="Group 80">
                <a:extLst>
                  <a:ext uri="{FF2B5EF4-FFF2-40B4-BE49-F238E27FC236}">
                    <a16:creationId xmlns:a16="http://schemas.microsoft.com/office/drawing/2014/main" id="{3C44D19B-328F-4749-9898-62FFB9C716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119863"/>
                <a:ext cx="130969" cy="258366"/>
                <a:chOff x="2292" y="1439"/>
                <a:chExt cx="165" cy="330"/>
              </a:xfrm>
            </p:grpSpPr>
            <p:sp>
              <p:nvSpPr>
                <p:cNvPr id="70" name="Arc 81">
                  <a:extLst>
                    <a:ext uri="{FF2B5EF4-FFF2-40B4-BE49-F238E27FC236}">
                      <a16:creationId xmlns:a16="http://schemas.microsoft.com/office/drawing/2014/main" id="{6A9535A0-9ECB-4548-8E5F-F9FB84AB74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71" name="Arc 82">
                  <a:extLst>
                    <a:ext uri="{FF2B5EF4-FFF2-40B4-BE49-F238E27FC236}">
                      <a16:creationId xmlns:a16="http://schemas.microsoft.com/office/drawing/2014/main" id="{4E7226CE-11C1-4E4E-A734-90D00AEC48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6" name="Group 83">
                <a:extLst>
                  <a:ext uri="{FF2B5EF4-FFF2-40B4-BE49-F238E27FC236}">
                    <a16:creationId xmlns:a16="http://schemas.microsoft.com/office/drawing/2014/main" id="{786F251A-4F2A-AC4C-8541-C7957D27D3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377038"/>
                <a:ext cx="130969" cy="258366"/>
                <a:chOff x="2292" y="1768"/>
                <a:chExt cx="165" cy="330"/>
              </a:xfrm>
            </p:grpSpPr>
            <p:sp>
              <p:nvSpPr>
                <p:cNvPr id="68" name="Arc 84">
                  <a:extLst>
                    <a:ext uri="{FF2B5EF4-FFF2-40B4-BE49-F238E27FC236}">
                      <a16:creationId xmlns:a16="http://schemas.microsoft.com/office/drawing/2014/main" id="{135CA1BE-A70C-4246-92BF-F4172D4BA6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69" name="Arc 85">
                  <a:extLst>
                    <a:ext uri="{FF2B5EF4-FFF2-40B4-BE49-F238E27FC236}">
                      <a16:creationId xmlns:a16="http://schemas.microsoft.com/office/drawing/2014/main" id="{33BF46EE-16D2-F148-B728-7A5CA8F70A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7" name="Group 86">
                <a:extLst>
                  <a:ext uri="{FF2B5EF4-FFF2-40B4-BE49-F238E27FC236}">
                    <a16:creationId xmlns:a16="http://schemas.microsoft.com/office/drawing/2014/main" id="{2F31F70A-ED26-7141-A947-E0BF9A8BF6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634213"/>
                <a:ext cx="130969" cy="258366"/>
                <a:chOff x="2292" y="2096"/>
                <a:chExt cx="165" cy="330"/>
              </a:xfrm>
            </p:grpSpPr>
            <p:sp>
              <p:nvSpPr>
                <p:cNvPr id="66" name="Arc 87">
                  <a:extLst>
                    <a:ext uri="{FF2B5EF4-FFF2-40B4-BE49-F238E27FC236}">
                      <a16:creationId xmlns:a16="http://schemas.microsoft.com/office/drawing/2014/main" id="{6555FA98-DBCA-1848-94D9-E3AAE18810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67" name="Arc 88">
                  <a:extLst>
                    <a:ext uri="{FF2B5EF4-FFF2-40B4-BE49-F238E27FC236}">
                      <a16:creationId xmlns:a16="http://schemas.microsoft.com/office/drawing/2014/main" id="{6CA52B0F-8B69-3A47-9049-EBF7D651C0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8" name="Group 89">
                <a:extLst>
                  <a:ext uri="{FF2B5EF4-FFF2-40B4-BE49-F238E27FC236}">
                    <a16:creationId xmlns:a16="http://schemas.microsoft.com/office/drawing/2014/main" id="{B20B2DA3-A300-3541-A9B6-5C4F6DC4EB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891388"/>
                <a:ext cx="130969" cy="258366"/>
                <a:chOff x="2292" y="2425"/>
                <a:chExt cx="165" cy="330"/>
              </a:xfrm>
            </p:grpSpPr>
            <p:sp>
              <p:nvSpPr>
                <p:cNvPr id="64" name="Arc 90">
                  <a:extLst>
                    <a:ext uri="{FF2B5EF4-FFF2-40B4-BE49-F238E27FC236}">
                      <a16:creationId xmlns:a16="http://schemas.microsoft.com/office/drawing/2014/main" id="{54001BA2-FF63-0942-A924-B569BFF506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65" name="Arc 91">
                  <a:extLst>
                    <a:ext uri="{FF2B5EF4-FFF2-40B4-BE49-F238E27FC236}">
                      <a16:creationId xmlns:a16="http://schemas.microsoft.com/office/drawing/2014/main" id="{8E3362EE-EED8-744F-A3D0-F4C15BB994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sp>
            <p:nvSpPr>
              <p:cNvPr id="9" name="Line 92">
                <a:extLst>
                  <a:ext uri="{FF2B5EF4-FFF2-40B4-BE49-F238E27FC236}">
                    <a16:creationId xmlns:a16="http://schemas.microsoft.com/office/drawing/2014/main" id="{6C7FCF88-7623-1749-BEA9-5B386D0315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19794" y="2991275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10" name="Line 93">
                <a:extLst>
                  <a:ext uri="{FF2B5EF4-FFF2-40B4-BE49-F238E27FC236}">
                    <a16:creationId xmlns:a16="http://schemas.microsoft.com/office/drawing/2014/main" id="{8ABC9964-3E0C-CC49-AE1B-C17059D11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19794" y="4148563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grpSp>
            <p:nvGrpSpPr>
              <p:cNvPr id="11" name="Group 94">
                <a:extLst>
                  <a:ext uri="{FF2B5EF4-FFF2-40B4-BE49-F238E27FC236}">
                    <a16:creationId xmlns:a16="http://schemas.microsoft.com/office/drawing/2014/main" id="{BE44627E-9DD8-324F-88FC-1BBB1880D0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127006"/>
                <a:ext cx="130969" cy="257175"/>
                <a:chOff x="2949" y="1439"/>
                <a:chExt cx="165" cy="330"/>
              </a:xfrm>
            </p:grpSpPr>
            <p:sp>
              <p:nvSpPr>
                <p:cNvPr id="62" name="Arc 95">
                  <a:extLst>
                    <a:ext uri="{FF2B5EF4-FFF2-40B4-BE49-F238E27FC236}">
                      <a16:creationId xmlns:a16="http://schemas.microsoft.com/office/drawing/2014/main" id="{5DEC6430-AAF3-5645-B73E-AEF3C665E3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63" name="Arc 96">
                  <a:extLst>
                    <a:ext uri="{FF2B5EF4-FFF2-40B4-BE49-F238E27FC236}">
                      <a16:creationId xmlns:a16="http://schemas.microsoft.com/office/drawing/2014/main" id="{7C35D584-B71E-054E-B25C-379BAC2A3F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12" name="Group 97">
                <a:extLst>
                  <a:ext uri="{FF2B5EF4-FFF2-40B4-BE49-F238E27FC236}">
                    <a16:creationId xmlns:a16="http://schemas.microsoft.com/office/drawing/2014/main" id="{DD6681CD-F49E-4E4C-89E9-281DDCA847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384181"/>
                <a:ext cx="130969" cy="257175"/>
                <a:chOff x="2949" y="1768"/>
                <a:chExt cx="165" cy="330"/>
              </a:xfrm>
            </p:grpSpPr>
            <p:sp>
              <p:nvSpPr>
                <p:cNvPr id="60" name="Arc 98">
                  <a:extLst>
                    <a:ext uri="{FF2B5EF4-FFF2-40B4-BE49-F238E27FC236}">
                      <a16:creationId xmlns:a16="http://schemas.microsoft.com/office/drawing/2014/main" id="{623668BF-24EB-5244-A5C0-D9843C8358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61" name="Arc 99">
                  <a:extLst>
                    <a:ext uri="{FF2B5EF4-FFF2-40B4-BE49-F238E27FC236}">
                      <a16:creationId xmlns:a16="http://schemas.microsoft.com/office/drawing/2014/main" id="{09F6BBC3-F005-364E-8216-2CA492B2D2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13" name="Group 100">
                <a:extLst>
                  <a:ext uri="{FF2B5EF4-FFF2-40B4-BE49-F238E27FC236}">
                    <a16:creationId xmlns:a16="http://schemas.microsoft.com/office/drawing/2014/main" id="{5AA9380B-B0DF-8F4B-BB87-9C4DB4C351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640166"/>
                <a:ext cx="130969" cy="258366"/>
                <a:chOff x="2949" y="2096"/>
                <a:chExt cx="165" cy="330"/>
              </a:xfrm>
            </p:grpSpPr>
            <p:sp>
              <p:nvSpPr>
                <p:cNvPr id="58" name="Arc 101">
                  <a:extLst>
                    <a:ext uri="{FF2B5EF4-FFF2-40B4-BE49-F238E27FC236}">
                      <a16:creationId xmlns:a16="http://schemas.microsoft.com/office/drawing/2014/main" id="{CD25504F-71A1-7644-AB18-090820AFB0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59" name="Arc 102">
                  <a:extLst>
                    <a:ext uri="{FF2B5EF4-FFF2-40B4-BE49-F238E27FC236}">
                      <a16:creationId xmlns:a16="http://schemas.microsoft.com/office/drawing/2014/main" id="{13C759CB-B4F0-0849-B3EA-AAE4AFD75F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14" name="Group 103">
                <a:extLst>
                  <a:ext uri="{FF2B5EF4-FFF2-40B4-BE49-F238E27FC236}">
                    <a16:creationId xmlns:a16="http://schemas.microsoft.com/office/drawing/2014/main" id="{7FDFCEEF-4651-6543-996D-974EB366F0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897341"/>
                <a:ext cx="130969" cy="258366"/>
                <a:chOff x="2949" y="2425"/>
                <a:chExt cx="165" cy="330"/>
              </a:xfrm>
            </p:grpSpPr>
            <p:sp>
              <p:nvSpPr>
                <p:cNvPr id="56" name="Arc 104">
                  <a:extLst>
                    <a:ext uri="{FF2B5EF4-FFF2-40B4-BE49-F238E27FC236}">
                      <a16:creationId xmlns:a16="http://schemas.microsoft.com/office/drawing/2014/main" id="{7708439F-8288-AE41-9591-173318A6E5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57" name="Arc 105">
                  <a:extLst>
                    <a:ext uri="{FF2B5EF4-FFF2-40B4-BE49-F238E27FC236}">
                      <a16:creationId xmlns:a16="http://schemas.microsoft.com/office/drawing/2014/main" id="{22110455-E9BB-1746-AFE7-1D29FBF4F1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sp>
            <p:nvSpPr>
              <p:cNvPr id="15" name="Line 107">
                <a:extLst>
                  <a:ext uri="{FF2B5EF4-FFF2-40B4-BE49-F238E27FC236}">
                    <a16:creationId xmlns:a16="http://schemas.microsoft.com/office/drawing/2014/main" id="{A4B7327C-1EE4-604E-BA4B-AD463F5EDA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73676" y="4154516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0954069-7D4F-0745-AAD3-298FAB302202}"/>
                  </a:ext>
                </a:extLst>
              </p:cNvPr>
              <p:cNvGrpSpPr/>
              <p:nvPr/>
            </p:nvGrpSpPr>
            <p:grpSpPr>
              <a:xfrm>
                <a:off x="5811077" y="3083682"/>
                <a:ext cx="74503" cy="1107015"/>
                <a:chOff x="5808582" y="3083682"/>
                <a:chExt cx="74503" cy="1107015"/>
              </a:xfrm>
            </p:grpSpPr>
            <p:sp>
              <p:nvSpPr>
                <p:cNvPr id="54" name="Line 118">
                  <a:extLst>
                    <a:ext uri="{FF2B5EF4-FFF2-40B4-BE49-F238E27FC236}">
                      <a16:creationId xmlns:a16="http://schemas.microsoft.com/office/drawing/2014/main" id="{C9AD124C-9185-4741-92C0-2F53141DF0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808582" y="3083682"/>
                  <a:ext cx="1191" cy="110701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55" name="Line 118">
                  <a:extLst>
                    <a:ext uri="{FF2B5EF4-FFF2-40B4-BE49-F238E27FC236}">
                      <a16:creationId xmlns:a16="http://schemas.microsoft.com/office/drawing/2014/main" id="{5CB40863-8211-D54B-8C73-19C99491EE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881894" y="3083682"/>
                  <a:ext cx="1191" cy="110701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" name="Oval 110">
                <a:extLst>
                  <a:ext uri="{FF2B5EF4-FFF2-40B4-BE49-F238E27FC236}">
                    <a16:creationId xmlns:a16="http://schemas.microsoft.com/office/drawing/2014/main" id="{86D73F70-5CEF-9E49-BEE2-164FF508F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1998" y="4227143"/>
                <a:ext cx="83344" cy="80962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18" name="Line 106">
                <a:extLst>
                  <a:ext uri="{FF2B5EF4-FFF2-40B4-BE49-F238E27FC236}">
                    <a16:creationId xmlns:a16="http://schemas.microsoft.com/office/drawing/2014/main" id="{0C6978A9-AE2B-4444-8FD2-3EB10C31EC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6802890" y="3518514"/>
                <a:ext cx="848" cy="149737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A00804B-07BD-7649-8377-7DFC99D319C2}"/>
                  </a:ext>
                </a:extLst>
              </p:cNvPr>
              <p:cNvGrpSpPr/>
              <p:nvPr/>
            </p:nvGrpSpPr>
            <p:grpSpPr>
              <a:xfrm>
                <a:off x="4550942" y="4227143"/>
                <a:ext cx="1087902" cy="80962"/>
                <a:chOff x="4550942" y="4227143"/>
                <a:chExt cx="1087902" cy="80962"/>
              </a:xfrm>
            </p:grpSpPr>
            <p:sp>
              <p:nvSpPr>
                <p:cNvPr id="52" name="Oval 110">
                  <a:extLst>
                    <a:ext uri="{FF2B5EF4-FFF2-40B4-BE49-F238E27FC236}">
                      <a16:creationId xmlns:a16="http://schemas.microsoft.com/office/drawing/2014/main" id="{572A38D6-A231-684F-A42E-7B7F5554E5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0942" y="4227143"/>
                  <a:ext cx="83344" cy="80962"/>
                </a:xfrm>
                <a:prstGeom prst="ellipse">
                  <a:avLst/>
                </a:prstGeom>
                <a:solidFill>
                  <a:srgbClr val="000000"/>
                </a:solidFill>
                <a:ln w="428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53" name="Line 106">
                  <a:extLst>
                    <a:ext uri="{FF2B5EF4-FFF2-40B4-BE49-F238E27FC236}">
                      <a16:creationId xmlns:a16="http://schemas.microsoft.com/office/drawing/2014/main" id="{B82D92C2-B93C-734A-BD95-F406DEAFAB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V="1">
                  <a:off x="5146071" y="3774851"/>
                  <a:ext cx="0" cy="98554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20" name="Group 94">
                <a:extLst>
                  <a:ext uri="{FF2B5EF4-FFF2-40B4-BE49-F238E27FC236}">
                    <a16:creationId xmlns:a16="http://schemas.microsoft.com/office/drawing/2014/main" id="{FD06F6FE-3845-524E-B45C-97FB952460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2869831"/>
                <a:ext cx="130969" cy="257175"/>
                <a:chOff x="2949" y="1439"/>
                <a:chExt cx="165" cy="330"/>
              </a:xfrm>
            </p:grpSpPr>
            <p:sp>
              <p:nvSpPr>
                <p:cNvPr id="50" name="Arc 95">
                  <a:extLst>
                    <a:ext uri="{FF2B5EF4-FFF2-40B4-BE49-F238E27FC236}">
                      <a16:creationId xmlns:a16="http://schemas.microsoft.com/office/drawing/2014/main" id="{73E4721D-830F-1746-B3D9-B49FED46F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51" name="Arc 96">
                  <a:extLst>
                    <a:ext uri="{FF2B5EF4-FFF2-40B4-BE49-F238E27FC236}">
                      <a16:creationId xmlns:a16="http://schemas.microsoft.com/office/drawing/2014/main" id="{F8ACEA78-29E0-EA4C-AF94-89AE45C7A6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21" name="Group 94">
                <a:extLst>
                  <a:ext uri="{FF2B5EF4-FFF2-40B4-BE49-F238E27FC236}">
                    <a16:creationId xmlns:a16="http://schemas.microsoft.com/office/drawing/2014/main" id="{C806CAC8-BD0C-F74A-B73D-EA7F197939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2612656"/>
                <a:ext cx="130969" cy="257175"/>
                <a:chOff x="2949" y="1439"/>
                <a:chExt cx="165" cy="330"/>
              </a:xfrm>
            </p:grpSpPr>
            <p:sp>
              <p:nvSpPr>
                <p:cNvPr id="48" name="Arc 95">
                  <a:extLst>
                    <a:ext uri="{FF2B5EF4-FFF2-40B4-BE49-F238E27FC236}">
                      <a16:creationId xmlns:a16="http://schemas.microsoft.com/office/drawing/2014/main" id="{D71BFACB-707E-E84E-8469-0AB8C771D1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49" name="Arc 96">
                  <a:extLst>
                    <a:ext uri="{FF2B5EF4-FFF2-40B4-BE49-F238E27FC236}">
                      <a16:creationId xmlns:a16="http://schemas.microsoft.com/office/drawing/2014/main" id="{8DBD3BA5-C487-D949-81DB-5462794AAC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FB2A037-7A39-F44E-BA06-28DADE8BF49E}"/>
                  </a:ext>
                </a:extLst>
              </p:cNvPr>
              <p:cNvGrpSpPr/>
              <p:nvPr/>
            </p:nvGrpSpPr>
            <p:grpSpPr>
              <a:xfrm>
                <a:off x="4550942" y="2964912"/>
                <a:ext cx="1087902" cy="80962"/>
                <a:chOff x="4550942" y="4227143"/>
                <a:chExt cx="1087902" cy="80962"/>
              </a:xfrm>
            </p:grpSpPr>
            <p:sp>
              <p:nvSpPr>
                <p:cNvPr id="46" name="Oval 110">
                  <a:extLst>
                    <a:ext uri="{FF2B5EF4-FFF2-40B4-BE49-F238E27FC236}">
                      <a16:creationId xmlns:a16="http://schemas.microsoft.com/office/drawing/2014/main" id="{E7D90568-42B0-8647-9AE7-50546D21BD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0942" y="4227143"/>
                  <a:ext cx="83344" cy="80962"/>
                </a:xfrm>
                <a:prstGeom prst="ellipse">
                  <a:avLst/>
                </a:prstGeom>
                <a:solidFill>
                  <a:srgbClr val="000000"/>
                </a:solidFill>
                <a:ln w="428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47" name="Line 106">
                  <a:extLst>
                    <a:ext uri="{FF2B5EF4-FFF2-40B4-BE49-F238E27FC236}">
                      <a16:creationId xmlns:a16="http://schemas.microsoft.com/office/drawing/2014/main" id="{26A6BF1C-E97E-3344-8393-62E6DF31A5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V="1">
                  <a:off x="5146071" y="3774851"/>
                  <a:ext cx="0" cy="98554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09CE5F6-C3F5-8442-8941-707245EE72C8}"/>
                  </a:ext>
                </a:extLst>
              </p:cNvPr>
              <p:cNvGrpSpPr/>
              <p:nvPr/>
            </p:nvGrpSpPr>
            <p:grpSpPr>
              <a:xfrm>
                <a:off x="6073678" y="2571581"/>
                <a:ext cx="344596" cy="80962"/>
                <a:chOff x="6073678" y="2571581"/>
                <a:chExt cx="344596" cy="80962"/>
              </a:xfrm>
            </p:grpSpPr>
            <p:sp>
              <p:nvSpPr>
                <p:cNvPr id="44" name="Line 106">
                  <a:extLst>
                    <a:ext uri="{FF2B5EF4-FFF2-40B4-BE49-F238E27FC236}">
                      <a16:creationId xmlns:a16="http://schemas.microsoft.com/office/drawing/2014/main" id="{CD925F42-2E2E-C445-A10F-F1A5079D0A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H="1" flipV="1">
                  <a:off x="6204007" y="2481734"/>
                  <a:ext cx="594" cy="261251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45" name="Oval 110">
                  <a:extLst>
                    <a:ext uri="{FF2B5EF4-FFF2-40B4-BE49-F238E27FC236}">
                      <a16:creationId xmlns:a16="http://schemas.microsoft.com/office/drawing/2014/main" id="{F82037E7-FF36-C749-B6D9-5FB9BB2C87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4930" y="2571581"/>
                  <a:ext cx="83344" cy="80962"/>
                </a:xfrm>
                <a:prstGeom prst="ellipse">
                  <a:avLst/>
                </a:prstGeom>
                <a:solidFill>
                  <a:srgbClr val="000000"/>
                </a:solidFill>
                <a:ln w="428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4DDA8AA-BEF9-E64F-BD26-241D8CA1AB29}"/>
                  </a:ext>
                </a:extLst>
              </p:cNvPr>
              <p:cNvGrpSpPr/>
              <p:nvPr/>
            </p:nvGrpSpPr>
            <p:grpSpPr>
              <a:xfrm>
                <a:off x="6073678" y="2829233"/>
                <a:ext cx="344596" cy="80962"/>
                <a:chOff x="6073678" y="2571581"/>
                <a:chExt cx="344596" cy="80962"/>
              </a:xfrm>
            </p:grpSpPr>
            <p:sp>
              <p:nvSpPr>
                <p:cNvPr id="42" name="Line 106">
                  <a:extLst>
                    <a:ext uri="{FF2B5EF4-FFF2-40B4-BE49-F238E27FC236}">
                      <a16:creationId xmlns:a16="http://schemas.microsoft.com/office/drawing/2014/main" id="{995F3B64-60E4-AC4E-AAA1-B292CA16AD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H="1" flipV="1">
                  <a:off x="6204007" y="2481734"/>
                  <a:ext cx="594" cy="261251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43" name="Oval 110">
                  <a:extLst>
                    <a:ext uri="{FF2B5EF4-FFF2-40B4-BE49-F238E27FC236}">
                      <a16:creationId xmlns:a16="http://schemas.microsoft.com/office/drawing/2014/main" id="{F868ADDF-3199-F542-BC2F-8A958DA995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4930" y="2571581"/>
                  <a:ext cx="83344" cy="80962"/>
                </a:xfrm>
                <a:prstGeom prst="ellipse">
                  <a:avLst/>
                </a:prstGeom>
                <a:solidFill>
                  <a:srgbClr val="000000"/>
                </a:solidFill>
                <a:ln w="428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F0E3111-D787-F449-AFB4-E2130EA4ED38}"/>
                  </a:ext>
                </a:extLst>
              </p:cNvPr>
              <p:cNvGrpSpPr/>
              <p:nvPr/>
            </p:nvGrpSpPr>
            <p:grpSpPr>
              <a:xfrm>
                <a:off x="6073678" y="3086885"/>
                <a:ext cx="344596" cy="80962"/>
                <a:chOff x="6073678" y="2571581"/>
                <a:chExt cx="344596" cy="80962"/>
              </a:xfrm>
            </p:grpSpPr>
            <p:sp>
              <p:nvSpPr>
                <p:cNvPr id="40" name="Line 106">
                  <a:extLst>
                    <a:ext uri="{FF2B5EF4-FFF2-40B4-BE49-F238E27FC236}">
                      <a16:creationId xmlns:a16="http://schemas.microsoft.com/office/drawing/2014/main" id="{DC1D2C7E-ADAD-4E49-8B50-AA1EF77520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H="1" flipV="1">
                  <a:off x="6204007" y="2481734"/>
                  <a:ext cx="594" cy="261251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41" name="Oval 110">
                  <a:extLst>
                    <a:ext uri="{FF2B5EF4-FFF2-40B4-BE49-F238E27FC236}">
                      <a16:creationId xmlns:a16="http://schemas.microsoft.com/office/drawing/2014/main" id="{54E9A871-0E2B-FE4F-B1AD-E8987D1FB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4930" y="2571581"/>
                  <a:ext cx="83344" cy="80962"/>
                </a:xfrm>
                <a:prstGeom prst="ellipse">
                  <a:avLst/>
                </a:prstGeom>
                <a:solidFill>
                  <a:srgbClr val="000000"/>
                </a:solidFill>
                <a:ln w="428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58B408F-96CA-7B4E-8121-A52589F01D5F}"/>
                  </a:ext>
                </a:extLst>
              </p:cNvPr>
              <p:cNvGrpSpPr/>
              <p:nvPr/>
            </p:nvGrpSpPr>
            <p:grpSpPr>
              <a:xfrm>
                <a:off x="6073678" y="3344537"/>
                <a:ext cx="344596" cy="80962"/>
                <a:chOff x="6073678" y="2571581"/>
                <a:chExt cx="344596" cy="80962"/>
              </a:xfrm>
            </p:grpSpPr>
            <p:sp>
              <p:nvSpPr>
                <p:cNvPr id="38" name="Line 106">
                  <a:extLst>
                    <a:ext uri="{FF2B5EF4-FFF2-40B4-BE49-F238E27FC236}">
                      <a16:creationId xmlns:a16="http://schemas.microsoft.com/office/drawing/2014/main" id="{F401A763-FD18-154E-9772-BE4DBC614D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H="1" flipV="1">
                  <a:off x="6204007" y="2481734"/>
                  <a:ext cx="594" cy="261251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39" name="Oval 110">
                  <a:extLst>
                    <a:ext uri="{FF2B5EF4-FFF2-40B4-BE49-F238E27FC236}">
                      <a16:creationId xmlns:a16="http://schemas.microsoft.com/office/drawing/2014/main" id="{F02C0FC7-5286-284F-879C-EEB0D556BA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4930" y="2571581"/>
                  <a:ext cx="83344" cy="80962"/>
                </a:xfrm>
                <a:prstGeom prst="ellipse">
                  <a:avLst/>
                </a:prstGeom>
                <a:solidFill>
                  <a:srgbClr val="000000"/>
                </a:solidFill>
                <a:ln w="428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sz="1400" i="1">
                    <a:latin typeface="+mn-lt"/>
                  </a:endParaRPr>
                </a:p>
              </p:txBody>
            </p:sp>
          </p:grpSp>
          <p:sp>
            <p:nvSpPr>
              <p:cNvPr id="27" name="Oval 110">
                <a:extLst>
                  <a:ext uri="{FF2B5EF4-FFF2-40B4-BE49-F238E27FC236}">
                    <a16:creationId xmlns:a16="http://schemas.microsoft.com/office/drawing/2014/main" id="{A9DA4C51-419E-FB44-BD48-FD5EC7F3D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1998" y="2964912"/>
                <a:ext cx="83344" cy="80962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28" name="Line 106">
                <a:extLst>
                  <a:ext uri="{FF2B5EF4-FFF2-40B4-BE49-F238E27FC236}">
                    <a16:creationId xmlns:a16="http://schemas.microsoft.com/office/drawing/2014/main" id="{A36386A8-5C37-9C4E-A5F7-92B007D66D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7236750" y="2709196"/>
                <a:ext cx="1" cy="5923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29" name="Line 106">
                <a:extLst>
                  <a:ext uri="{FF2B5EF4-FFF2-40B4-BE49-F238E27FC236}">
                    <a16:creationId xmlns:a16="http://schemas.microsoft.com/office/drawing/2014/main" id="{5CB85FCF-4F44-BE46-9C1B-23D74DCB7A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6602927" y="2656593"/>
                <a:ext cx="264130" cy="43343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30" name="Oval 110">
                <a:extLst>
                  <a:ext uri="{FF2B5EF4-FFF2-40B4-BE49-F238E27FC236}">
                    <a16:creationId xmlns:a16="http://schemas.microsoft.com/office/drawing/2014/main" id="{F3AAAD2E-9377-6248-BF12-BD3AA8E43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6603" y="2696416"/>
                <a:ext cx="83344" cy="80962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4433C898-0580-EC48-A9D2-E970ADF33138}"/>
                  </a:ext>
                </a:extLst>
              </p:cNvPr>
              <p:cNvSpPr/>
              <p:nvPr/>
            </p:nvSpPr>
            <p:spPr>
              <a:xfrm flipH="1">
                <a:off x="6657089" y="2780559"/>
                <a:ext cx="592395" cy="596503"/>
              </a:xfrm>
              <a:prstGeom prst="arc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Line 118">
                <a:extLst>
                  <a:ext uri="{FF2B5EF4-FFF2-40B4-BE49-F238E27FC236}">
                    <a16:creationId xmlns:a16="http://schemas.microsoft.com/office/drawing/2014/main" id="{6CB0A7C2-9DEE-0B49-BE24-E74DC72759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597858" y="3083682"/>
                <a:ext cx="1191" cy="110701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FBFA379-34AB-1F44-9DC5-4DD75A36B623}"/>
                      </a:ext>
                    </a:extLst>
                  </p:cNvPr>
                  <p:cNvSpPr txBox="1"/>
                  <p:nvPr/>
                </p:nvSpPr>
                <p:spPr>
                  <a:xfrm>
                    <a:off x="4259474" y="3498690"/>
                    <a:ext cx="207806" cy="1936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FBFA379-34AB-1F44-9DC5-4DD75A36B6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9474" y="3498690"/>
                    <a:ext cx="207806" cy="19360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8182" r="-4545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7AFCCF3-EFF7-F547-AF45-376E5A8F11AD}"/>
                      </a:ext>
                    </a:extLst>
                  </p:cNvPr>
                  <p:cNvSpPr txBox="1"/>
                  <p:nvPr/>
                </p:nvSpPr>
                <p:spPr>
                  <a:xfrm>
                    <a:off x="7631933" y="3498690"/>
                    <a:ext cx="211926" cy="1936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7AFCCF3-EFF7-F547-AF45-376E5A8F11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1933" y="3498690"/>
                    <a:ext cx="211926" cy="19360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7391" r="-4348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Line 118">
                <a:extLst>
                  <a:ext uri="{FF2B5EF4-FFF2-40B4-BE49-F238E27FC236}">
                    <a16:creationId xmlns:a16="http://schemas.microsoft.com/office/drawing/2014/main" id="{B778B836-C019-FF46-99CD-960B57B3A2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584540" y="3083682"/>
                <a:ext cx="1191" cy="110701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</p:grpSp>
        <p:sp>
          <p:nvSpPr>
            <p:cNvPr id="82" name="Text Box 72">
              <a:extLst>
                <a:ext uri="{FF2B5EF4-FFF2-40B4-BE49-F238E27FC236}">
                  <a16:creationId xmlns:a16="http://schemas.microsoft.com/office/drawing/2014/main" id="{798D4BFB-2E08-2964-21C3-43B1F62C6F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9032" y="2826032"/>
              <a:ext cx="62214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Arial"/>
                  <a:cs typeface="Arial"/>
                </a:rPr>
                <a:t>N</a:t>
              </a:r>
              <a:r>
                <a:rPr lang="en-GB" baseline="-25000" dirty="0">
                  <a:latin typeface="Arial"/>
                  <a:cs typeface="Arial"/>
                </a:rPr>
                <a:t>1</a:t>
              </a:r>
              <a:endParaRPr lang="en-GB" dirty="0">
                <a:latin typeface="Arial"/>
                <a:cs typeface="Arial"/>
              </a:endParaRPr>
            </a:p>
          </p:txBody>
        </p:sp>
        <p:sp>
          <p:nvSpPr>
            <p:cNvPr id="83" name="Text Box 73">
              <a:extLst>
                <a:ext uri="{FF2B5EF4-FFF2-40B4-BE49-F238E27FC236}">
                  <a16:creationId xmlns:a16="http://schemas.microsoft.com/office/drawing/2014/main" id="{806F9833-8DF3-9503-9F33-FCA982ADEA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2645" y="2820463"/>
              <a:ext cx="48504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Arial"/>
                  <a:cs typeface="Arial"/>
                </a:rPr>
                <a:t>N</a:t>
              </a:r>
              <a:r>
                <a:rPr lang="en-GB" baseline="-25000" dirty="0">
                  <a:latin typeface="Arial"/>
                  <a:cs typeface="Arial"/>
                </a:rPr>
                <a:t>2</a:t>
              </a:r>
              <a:endParaRPr lang="en-GB" dirty="0">
                <a:latin typeface="Arial"/>
                <a:cs typeface="Arial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D55A54B-F942-0540-D5D8-1B287241188B}"/>
              </a:ext>
            </a:extLst>
          </p:cNvPr>
          <p:cNvGrpSpPr/>
          <p:nvPr/>
        </p:nvGrpSpPr>
        <p:grpSpPr>
          <a:xfrm>
            <a:off x="6502690" y="1214675"/>
            <a:ext cx="5212401" cy="2464003"/>
            <a:chOff x="2284874" y="1794676"/>
            <a:chExt cx="6842330" cy="322998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5C8146A-7FB2-54C6-E6C5-C78FD1B44F6C}"/>
                </a:ext>
              </a:extLst>
            </p:cNvPr>
            <p:cNvGrpSpPr/>
            <p:nvPr/>
          </p:nvGrpSpPr>
          <p:grpSpPr>
            <a:xfrm>
              <a:off x="3963898" y="1794676"/>
              <a:ext cx="2626292" cy="3229983"/>
              <a:chOff x="5381945" y="1815974"/>
              <a:chExt cx="2626292" cy="3229983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5856658A-D08E-A039-3150-6AC49EDC3D5C}"/>
                  </a:ext>
                </a:extLst>
              </p:cNvPr>
              <p:cNvGrpSpPr/>
              <p:nvPr/>
            </p:nvGrpSpPr>
            <p:grpSpPr>
              <a:xfrm>
                <a:off x="6287830" y="2939630"/>
                <a:ext cx="731805" cy="1908673"/>
                <a:chOff x="5600678" y="2969899"/>
                <a:chExt cx="495300" cy="1291828"/>
              </a:xfrm>
            </p:grpSpPr>
            <p:grpSp>
              <p:nvGrpSpPr>
                <p:cNvPr id="107" name="Group 80">
                  <a:extLst>
                    <a:ext uri="{FF2B5EF4-FFF2-40B4-BE49-F238E27FC236}">
                      <a16:creationId xmlns:a16="http://schemas.microsoft.com/office/drawing/2014/main" id="{CA47E2A6-1661-59CC-E110-9D4A0B4871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098487"/>
                  <a:ext cx="130969" cy="258366"/>
                  <a:chOff x="2292" y="1439"/>
                  <a:chExt cx="165" cy="330"/>
                </a:xfrm>
              </p:grpSpPr>
              <p:sp>
                <p:nvSpPr>
                  <p:cNvPr id="133" name="Arc 81">
                    <a:extLst>
                      <a:ext uri="{FF2B5EF4-FFF2-40B4-BE49-F238E27FC236}">
                        <a16:creationId xmlns:a16="http://schemas.microsoft.com/office/drawing/2014/main" id="{D6EDECB5-512B-A524-C4A4-E419C179D0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134" name="Arc 82">
                    <a:extLst>
                      <a:ext uri="{FF2B5EF4-FFF2-40B4-BE49-F238E27FC236}">
                        <a16:creationId xmlns:a16="http://schemas.microsoft.com/office/drawing/2014/main" id="{B1CDB80F-EE46-38B6-97BC-7B6ADF6C02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grpSp>
              <p:nvGrpSpPr>
                <p:cNvPr id="108" name="Group 83">
                  <a:extLst>
                    <a:ext uri="{FF2B5EF4-FFF2-40B4-BE49-F238E27FC236}">
                      <a16:creationId xmlns:a16="http://schemas.microsoft.com/office/drawing/2014/main" id="{F380D7A9-BEA7-2180-5272-66B1BD1E061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355662"/>
                  <a:ext cx="130969" cy="258366"/>
                  <a:chOff x="2292" y="1768"/>
                  <a:chExt cx="165" cy="330"/>
                </a:xfrm>
              </p:grpSpPr>
              <p:sp>
                <p:nvSpPr>
                  <p:cNvPr id="131" name="Arc 84">
                    <a:extLst>
                      <a:ext uri="{FF2B5EF4-FFF2-40B4-BE49-F238E27FC236}">
                        <a16:creationId xmlns:a16="http://schemas.microsoft.com/office/drawing/2014/main" id="{0F6E1F72-2698-F3E6-A017-E72CDE17A3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132" name="Arc 85">
                    <a:extLst>
                      <a:ext uri="{FF2B5EF4-FFF2-40B4-BE49-F238E27FC236}">
                        <a16:creationId xmlns:a16="http://schemas.microsoft.com/office/drawing/2014/main" id="{CF38A5AB-4DE9-7492-6677-192E6639D7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grpSp>
              <p:nvGrpSpPr>
                <p:cNvPr id="109" name="Group 86">
                  <a:extLst>
                    <a:ext uri="{FF2B5EF4-FFF2-40B4-BE49-F238E27FC236}">
                      <a16:creationId xmlns:a16="http://schemas.microsoft.com/office/drawing/2014/main" id="{08741F35-F833-0392-BB50-68DE19D973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612837"/>
                  <a:ext cx="130969" cy="258366"/>
                  <a:chOff x="2292" y="2096"/>
                  <a:chExt cx="165" cy="330"/>
                </a:xfrm>
              </p:grpSpPr>
              <p:sp>
                <p:nvSpPr>
                  <p:cNvPr id="129" name="Arc 87">
                    <a:extLst>
                      <a:ext uri="{FF2B5EF4-FFF2-40B4-BE49-F238E27FC236}">
                        <a16:creationId xmlns:a16="http://schemas.microsoft.com/office/drawing/2014/main" id="{58F782F9-3FC0-849C-D276-677449D6FA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130" name="Arc 88">
                    <a:extLst>
                      <a:ext uri="{FF2B5EF4-FFF2-40B4-BE49-F238E27FC236}">
                        <a16:creationId xmlns:a16="http://schemas.microsoft.com/office/drawing/2014/main" id="{EDD5A52E-EB26-E7AD-7CFD-C551A3A3D2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grpSp>
              <p:nvGrpSpPr>
                <p:cNvPr id="110" name="Group 89">
                  <a:extLst>
                    <a:ext uri="{FF2B5EF4-FFF2-40B4-BE49-F238E27FC236}">
                      <a16:creationId xmlns:a16="http://schemas.microsoft.com/office/drawing/2014/main" id="{380F66F2-F355-AAD9-F144-D7675CD00C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870012"/>
                  <a:ext cx="130969" cy="258366"/>
                  <a:chOff x="2292" y="2425"/>
                  <a:chExt cx="165" cy="330"/>
                </a:xfrm>
              </p:grpSpPr>
              <p:sp>
                <p:nvSpPr>
                  <p:cNvPr id="127" name="Arc 90">
                    <a:extLst>
                      <a:ext uri="{FF2B5EF4-FFF2-40B4-BE49-F238E27FC236}">
                        <a16:creationId xmlns:a16="http://schemas.microsoft.com/office/drawing/2014/main" id="{C600563F-E6DB-14AF-F8B5-FDBAE35DE3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128" name="Arc 91">
                    <a:extLst>
                      <a:ext uri="{FF2B5EF4-FFF2-40B4-BE49-F238E27FC236}">
                        <a16:creationId xmlns:a16="http://schemas.microsoft.com/office/drawing/2014/main" id="{E7CC8BBD-93B3-BE70-379A-02DCC1F565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sp>
              <p:nvSpPr>
                <p:cNvPr id="111" name="Line 92">
                  <a:extLst>
                    <a:ext uri="{FF2B5EF4-FFF2-40B4-BE49-F238E27FC236}">
                      <a16:creationId xmlns:a16="http://schemas.microsoft.com/office/drawing/2014/main" id="{BDB237FE-E973-FFA2-2FBB-32269BD1EE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619794" y="2969899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00" i="1">
                    <a:latin typeface="+mn-lt"/>
                  </a:endParaRPr>
                </a:p>
              </p:txBody>
            </p:sp>
            <p:sp>
              <p:nvSpPr>
                <p:cNvPr id="112" name="Line 93">
                  <a:extLst>
                    <a:ext uri="{FF2B5EF4-FFF2-40B4-BE49-F238E27FC236}">
                      <a16:creationId xmlns:a16="http://schemas.microsoft.com/office/drawing/2014/main" id="{8132BD12-CA7A-D737-82C2-00BF12ECD5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619794" y="4127187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00" i="1">
                    <a:latin typeface="+mn-lt"/>
                  </a:endParaRPr>
                </a:p>
              </p:txBody>
            </p:sp>
            <p:grpSp>
              <p:nvGrpSpPr>
                <p:cNvPr id="113" name="Group 94">
                  <a:extLst>
                    <a:ext uri="{FF2B5EF4-FFF2-40B4-BE49-F238E27FC236}">
                      <a16:creationId xmlns:a16="http://schemas.microsoft.com/office/drawing/2014/main" id="{F50DAFD4-359A-602C-5F97-E7A60E4247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105630"/>
                  <a:ext cx="130969" cy="257175"/>
                  <a:chOff x="2949" y="1439"/>
                  <a:chExt cx="165" cy="330"/>
                </a:xfrm>
              </p:grpSpPr>
              <p:sp>
                <p:nvSpPr>
                  <p:cNvPr id="125" name="Arc 95">
                    <a:extLst>
                      <a:ext uri="{FF2B5EF4-FFF2-40B4-BE49-F238E27FC236}">
                        <a16:creationId xmlns:a16="http://schemas.microsoft.com/office/drawing/2014/main" id="{EA3D6E22-E281-C2E8-F598-617E1B54CE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126" name="Arc 96">
                    <a:extLst>
                      <a:ext uri="{FF2B5EF4-FFF2-40B4-BE49-F238E27FC236}">
                        <a16:creationId xmlns:a16="http://schemas.microsoft.com/office/drawing/2014/main" id="{1FEF79B1-868B-699F-1F18-3E6CE7306C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grpSp>
              <p:nvGrpSpPr>
                <p:cNvPr id="114" name="Group 97">
                  <a:extLst>
                    <a:ext uri="{FF2B5EF4-FFF2-40B4-BE49-F238E27FC236}">
                      <a16:creationId xmlns:a16="http://schemas.microsoft.com/office/drawing/2014/main" id="{E2D23977-FA5F-BD45-FF50-308734468B3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362805"/>
                  <a:ext cx="130969" cy="257175"/>
                  <a:chOff x="2949" y="1768"/>
                  <a:chExt cx="165" cy="330"/>
                </a:xfrm>
              </p:grpSpPr>
              <p:sp>
                <p:nvSpPr>
                  <p:cNvPr id="123" name="Arc 98">
                    <a:extLst>
                      <a:ext uri="{FF2B5EF4-FFF2-40B4-BE49-F238E27FC236}">
                        <a16:creationId xmlns:a16="http://schemas.microsoft.com/office/drawing/2014/main" id="{1280777F-E285-CA33-B0B0-C8743F76BF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124" name="Arc 99">
                    <a:extLst>
                      <a:ext uri="{FF2B5EF4-FFF2-40B4-BE49-F238E27FC236}">
                        <a16:creationId xmlns:a16="http://schemas.microsoft.com/office/drawing/2014/main" id="{C09F3190-DF47-7D75-BB0E-4E139955D6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grpSp>
              <p:nvGrpSpPr>
                <p:cNvPr id="115" name="Group 100">
                  <a:extLst>
                    <a:ext uri="{FF2B5EF4-FFF2-40B4-BE49-F238E27FC236}">
                      <a16:creationId xmlns:a16="http://schemas.microsoft.com/office/drawing/2014/main" id="{794B478D-C205-99AC-8F05-9DA505E493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618790"/>
                  <a:ext cx="130969" cy="258366"/>
                  <a:chOff x="2949" y="2096"/>
                  <a:chExt cx="165" cy="330"/>
                </a:xfrm>
              </p:grpSpPr>
              <p:sp>
                <p:nvSpPr>
                  <p:cNvPr id="121" name="Arc 101">
                    <a:extLst>
                      <a:ext uri="{FF2B5EF4-FFF2-40B4-BE49-F238E27FC236}">
                        <a16:creationId xmlns:a16="http://schemas.microsoft.com/office/drawing/2014/main" id="{A83D188C-7AEE-CFE4-FFE5-B491451A18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122" name="Arc 102">
                    <a:extLst>
                      <a:ext uri="{FF2B5EF4-FFF2-40B4-BE49-F238E27FC236}">
                        <a16:creationId xmlns:a16="http://schemas.microsoft.com/office/drawing/2014/main" id="{AB8B41C3-DA48-AFA6-AAC5-2346B224EE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grpSp>
              <p:nvGrpSpPr>
                <p:cNvPr id="116" name="Group 103">
                  <a:extLst>
                    <a:ext uri="{FF2B5EF4-FFF2-40B4-BE49-F238E27FC236}">
                      <a16:creationId xmlns:a16="http://schemas.microsoft.com/office/drawing/2014/main" id="{C7D7BC7E-99C7-E5F2-E9F9-DF71C4C11E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875965"/>
                  <a:ext cx="130969" cy="258366"/>
                  <a:chOff x="2949" y="2425"/>
                  <a:chExt cx="165" cy="330"/>
                </a:xfrm>
              </p:grpSpPr>
              <p:sp>
                <p:nvSpPr>
                  <p:cNvPr id="119" name="Arc 104">
                    <a:extLst>
                      <a:ext uri="{FF2B5EF4-FFF2-40B4-BE49-F238E27FC236}">
                        <a16:creationId xmlns:a16="http://schemas.microsoft.com/office/drawing/2014/main" id="{3E0D7018-CD18-163A-6E1D-E52150A8D5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120" name="Arc 105">
                    <a:extLst>
                      <a:ext uri="{FF2B5EF4-FFF2-40B4-BE49-F238E27FC236}">
                        <a16:creationId xmlns:a16="http://schemas.microsoft.com/office/drawing/2014/main" id="{A607FCA3-26C9-A9A5-1BE3-E6D3C77C8E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sp>
              <p:nvSpPr>
                <p:cNvPr id="117" name="Line 106">
                  <a:extLst>
                    <a:ext uri="{FF2B5EF4-FFF2-40B4-BE49-F238E27FC236}">
                      <a16:creationId xmlns:a16="http://schemas.microsoft.com/office/drawing/2014/main" id="{8FB31DD9-7CC8-F7C1-5670-87BBF3AB53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073676" y="2977043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00" i="1">
                    <a:latin typeface="+mn-lt"/>
                  </a:endParaRPr>
                </a:p>
              </p:txBody>
            </p:sp>
            <p:sp>
              <p:nvSpPr>
                <p:cNvPr id="118" name="Line 107">
                  <a:extLst>
                    <a:ext uri="{FF2B5EF4-FFF2-40B4-BE49-F238E27FC236}">
                      <a16:creationId xmlns:a16="http://schemas.microsoft.com/office/drawing/2014/main" id="{70522A7E-DB4F-1AE4-5B21-D9997B13EE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073676" y="4133140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00" i="1">
                    <a:latin typeface="+mn-lt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8F05F063-BEF6-231C-D6DC-B9F4BAD3F3FA}"/>
                      </a:ext>
                    </a:extLst>
                  </p:cNvPr>
                  <p:cNvSpPr txBox="1"/>
                  <p:nvPr/>
                </p:nvSpPr>
                <p:spPr>
                  <a:xfrm>
                    <a:off x="6400667" y="2409956"/>
                    <a:ext cx="548372" cy="4034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8F05F063-BEF6-231C-D6DC-B9F4BAD3F3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00667" y="2409956"/>
                    <a:ext cx="548372" cy="40345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1765" r="-8824"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719B2E02-E081-2AA0-D015-D26B462A2E1C}"/>
                  </a:ext>
                </a:extLst>
              </p:cNvPr>
              <p:cNvSpPr/>
              <p:nvPr/>
            </p:nvSpPr>
            <p:spPr>
              <a:xfrm>
                <a:off x="5955771" y="2283595"/>
                <a:ext cx="1482398" cy="276236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1AA8FEC9-076E-74DB-D491-CF64272F1994}"/>
                  </a:ext>
                </a:extLst>
              </p:cNvPr>
              <p:cNvGrpSpPr/>
              <p:nvPr/>
            </p:nvGrpSpPr>
            <p:grpSpPr>
              <a:xfrm>
                <a:off x="6598694" y="3076161"/>
                <a:ext cx="110078" cy="1635613"/>
                <a:chOff x="5808582" y="3083682"/>
                <a:chExt cx="74503" cy="1107015"/>
              </a:xfrm>
            </p:grpSpPr>
            <p:sp>
              <p:nvSpPr>
                <p:cNvPr id="105" name="Line 118">
                  <a:extLst>
                    <a:ext uri="{FF2B5EF4-FFF2-40B4-BE49-F238E27FC236}">
                      <a16:creationId xmlns:a16="http://schemas.microsoft.com/office/drawing/2014/main" id="{73C96FDB-B64D-3EE7-333B-B2773F2B1E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808582" y="3083682"/>
                  <a:ext cx="1191" cy="110701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6" name="Line 118">
                  <a:extLst>
                    <a:ext uri="{FF2B5EF4-FFF2-40B4-BE49-F238E27FC236}">
                      <a16:creationId xmlns:a16="http://schemas.microsoft.com/office/drawing/2014/main" id="{8D61B64D-84F1-2276-0358-E009A56443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881894" y="3083682"/>
                  <a:ext cx="1191" cy="110701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104" name="Text Box 116">
                <a:extLst>
                  <a:ext uri="{FF2B5EF4-FFF2-40B4-BE49-F238E27FC236}">
                    <a16:creationId xmlns:a16="http://schemas.microsoft.com/office/drawing/2014/main" id="{76C9F401-0993-2371-DF50-0CF18F513F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81945" y="1815974"/>
                <a:ext cx="2626292" cy="5244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sz="2000" dirty="0">
                    <a:latin typeface="Calibri" panose="020F0502020204030204" pitchFamily="34" charset="0"/>
                  </a:rPr>
                  <a:t>Ideal transformer</a:t>
                </a:r>
              </a:p>
            </p:txBody>
          </p:sp>
        </p:grpSp>
        <p:sp>
          <p:nvSpPr>
            <p:cNvPr id="72" name="Line 112">
              <a:extLst>
                <a:ext uri="{FF2B5EF4-FFF2-40B4-BE49-F238E27FC236}">
                  <a16:creationId xmlns:a16="http://schemas.microsoft.com/office/drawing/2014/main" id="{6728A1E7-133B-A81F-839A-000380F49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3104" y="4824367"/>
              <a:ext cx="1948964" cy="175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p:sp>
          <p:nvSpPr>
            <p:cNvPr id="73" name="Line 113">
              <a:extLst>
                <a:ext uri="{FF2B5EF4-FFF2-40B4-BE49-F238E27FC236}">
                  <a16:creationId xmlns:a16="http://schemas.microsoft.com/office/drawing/2014/main" id="{90481C2B-F2F5-FB0E-4025-1ECB2A9D54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80024" y="2915692"/>
              <a:ext cx="1153914" cy="220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p:sp>
          <p:nvSpPr>
            <p:cNvPr id="74" name="Line 114">
              <a:extLst>
                <a:ext uri="{FF2B5EF4-FFF2-40B4-BE49-F238E27FC236}">
                  <a16:creationId xmlns:a16="http://schemas.microsoft.com/office/drawing/2014/main" id="{4717BAEC-FDCF-EE66-4E45-91627BACBA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43567" y="2915694"/>
              <a:ext cx="1030749" cy="1231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p:sp>
          <p:nvSpPr>
            <p:cNvPr id="75" name="Line 115">
              <a:extLst>
                <a:ext uri="{FF2B5EF4-FFF2-40B4-BE49-F238E27FC236}">
                  <a16:creationId xmlns:a16="http://schemas.microsoft.com/office/drawing/2014/main" id="{2BBC9187-7DA7-6D66-8520-0F250B4F92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8876" y="4824368"/>
              <a:ext cx="1157518" cy="527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p:sp>
          <p:nvSpPr>
            <p:cNvPr id="76" name="Line 112">
              <a:extLst>
                <a:ext uri="{FF2B5EF4-FFF2-40B4-BE49-F238E27FC236}">
                  <a16:creationId xmlns:a16="http://schemas.microsoft.com/office/drawing/2014/main" id="{5F1D3F5B-2F9B-EB5F-F3F4-4F698D9B03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20994" y="4840495"/>
              <a:ext cx="1883216" cy="20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E5A611A-635C-1C75-133B-51513E280D2A}"/>
                </a:ext>
              </a:extLst>
            </p:cNvPr>
            <p:cNvGrpSpPr/>
            <p:nvPr/>
          </p:nvGrpSpPr>
          <p:grpSpPr>
            <a:xfrm>
              <a:off x="8150317" y="2177645"/>
              <a:ext cx="976887" cy="2742948"/>
              <a:chOff x="10347447" y="2111363"/>
              <a:chExt cx="946732" cy="2823875"/>
            </a:xfrm>
          </p:grpSpPr>
          <p:sp>
            <p:nvSpPr>
              <p:cNvPr id="94" name="Oval 110">
                <a:extLst>
                  <a:ext uri="{FF2B5EF4-FFF2-40B4-BE49-F238E27FC236}">
                    <a16:creationId xmlns:a16="http://schemas.microsoft.com/office/drawing/2014/main" id="{8F211F6F-29F8-F99D-2973-BD0867FB5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37459" y="4815617"/>
                <a:ext cx="12314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600" i="1">
                  <a:latin typeface="+mn-lt"/>
                </a:endParaRPr>
              </a:p>
            </p:txBody>
          </p:sp>
          <p:sp>
            <p:nvSpPr>
              <p:cNvPr id="95" name="Oval 111">
                <a:extLst>
                  <a:ext uri="{FF2B5EF4-FFF2-40B4-BE49-F238E27FC236}">
                    <a16:creationId xmlns:a16="http://schemas.microsoft.com/office/drawing/2014/main" id="{B7D4BE9E-6B51-FE90-E207-1CFD37FD6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3139" y="2824138"/>
                <a:ext cx="12138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600" i="1">
                  <a:latin typeface="+mn-lt"/>
                </a:endParaRPr>
              </a:p>
            </p:txBody>
          </p:sp>
          <p:sp>
            <p:nvSpPr>
              <p:cNvPr id="96" name="Line 118">
                <a:extLst>
                  <a:ext uri="{FF2B5EF4-FFF2-40B4-BE49-F238E27FC236}">
                    <a16:creationId xmlns:a16="http://schemas.microsoft.com/office/drawing/2014/main" id="{9E7CE37F-4D31-63AB-3D1E-D87661CA53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690416" y="3025000"/>
                <a:ext cx="1760" cy="163561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05081164-4E31-1ADC-CD9E-E32BA654B8EB}"/>
                      </a:ext>
                    </a:extLst>
                  </p:cNvPr>
                  <p:cNvSpPr txBox="1"/>
                  <p:nvPr/>
                </p:nvSpPr>
                <p:spPr>
                  <a:xfrm>
                    <a:off x="10740762" y="3638175"/>
                    <a:ext cx="386244" cy="4153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05081164-4E31-1ADC-CD9E-E32BA654B8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0762" y="3638175"/>
                    <a:ext cx="386244" cy="41535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0000" r="-4000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8" name="Line 118">
                <a:extLst>
                  <a:ext uri="{FF2B5EF4-FFF2-40B4-BE49-F238E27FC236}">
                    <a16:creationId xmlns:a16="http://schemas.microsoft.com/office/drawing/2014/main" id="{D7B1C858-2DC0-9BA1-70FB-B3B30CDD46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347447" y="2639783"/>
                <a:ext cx="946732" cy="0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EA21BE21-79EF-3289-792A-937BD9AD549D}"/>
                      </a:ext>
                    </a:extLst>
                  </p:cNvPr>
                  <p:cNvSpPr txBox="1"/>
                  <p:nvPr/>
                </p:nvSpPr>
                <p:spPr>
                  <a:xfrm>
                    <a:off x="10581519" y="2111363"/>
                    <a:ext cx="404355" cy="4153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EA21BE21-79EF-3289-792A-937BD9AD54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81519" y="2111363"/>
                    <a:ext cx="404355" cy="41535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5385" t="-19231" r="-30769" b="-3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980E806-3573-8EB8-0521-0FA7EFDE3A66}"/>
                </a:ext>
              </a:extLst>
            </p:cNvPr>
            <p:cNvGrpSpPr/>
            <p:nvPr/>
          </p:nvGrpSpPr>
          <p:grpSpPr>
            <a:xfrm>
              <a:off x="2284874" y="2174113"/>
              <a:ext cx="976888" cy="2695980"/>
              <a:chOff x="563635" y="2132182"/>
              <a:chExt cx="946732" cy="2775521"/>
            </a:xfrm>
          </p:grpSpPr>
          <p:sp>
            <p:nvSpPr>
              <p:cNvPr id="88" name="Oval 110">
                <a:extLst>
                  <a:ext uri="{FF2B5EF4-FFF2-40B4-BE49-F238E27FC236}">
                    <a16:creationId xmlns:a16="http://schemas.microsoft.com/office/drawing/2014/main" id="{2D67D11B-1858-91D5-65A5-994B5F9782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221" y="4788082"/>
                <a:ext cx="12314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600" i="1">
                  <a:latin typeface="+mn-lt"/>
                </a:endParaRPr>
              </a:p>
            </p:txBody>
          </p:sp>
          <p:sp>
            <p:nvSpPr>
              <p:cNvPr id="89" name="Oval 111">
                <a:extLst>
                  <a:ext uri="{FF2B5EF4-FFF2-40B4-BE49-F238E27FC236}">
                    <a16:creationId xmlns:a16="http://schemas.microsoft.com/office/drawing/2014/main" id="{E7B27ACB-85B5-030D-DB2A-42FA437F0B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6603" y="2870989"/>
                <a:ext cx="12138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600" i="1">
                  <a:latin typeface="+mn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C596C9E-5125-B427-AD69-8EC11D127FF7}"/>
                      </a:ext>
                    </a:extLst>
                  </p:cNvPr>
                  <p:cNvSpPr txBox="1"/>
                  <p:nvPr/>
                </p:nvSpPr>
                <p:spPr>
                  <a:xfrm>
                    <a:off x="586728" y="3689337"/>
                    <a:ext cx="378659" cy="4153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C596C9E-5125-B427-AD69-8EC11D127F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728" y="3689337"/>
                    <a:ext cx="378659" cy="41535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6000" r="-4000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1" name="Line 118">
                <a:extLst>
                  <a:ext uri="{FF2B5EF4-FFF2-40B4-BE49-F238E27FC236}">
                    <a16:creationId xmlns:a16="http://schemas.microsoft.com/office/drawing/2014/main" id="{E29A2E5E-3470-2B64-0A71-D7B4AF9EE7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71187" y="3076162"/>
                <a:ext cx="1760" cy="163561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92" name="Line 118">
                <a:extLst>
                  <a:ext uri="{FF2B5EF4-FFF2-40B4-BE49-F238E27FC236}">
                    <a16:creationId xmlns:a16="http://schemas.microsoft.com/office/drawing/2014/main" id="{83F56DF2-5E74-6A24-211C-CB817928B8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3635" y="2667032"/>
                <a:ext cx="946732" cy="0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1682F9C6-EDFB-4A98-0DA9-867D91F921AF}"/>
                      </a:ext>
                    </a:extLst>
                  </p:cNvPr>
                  <p:cNvSpPr txBox="1"/>
                  <p:nvPr/>
                </p:nvSpPr>
                <p:spPr>
                  <a:xfrm>
                    <a:off x="797708" y="2132182"/>
                    <a:ext cx="323352" cy="4153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1682F9C6-EDFB-4A98-0DA9-867D91F921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708" y="2132182"/>
                    <a:ext cx="323352" cy="41535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9048" r="-9524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0" name="Line 106">
              <a:extLst>
                <a:ext uri="{FF2B5EF4-FFF2-40B4-BE49-F238E27FC236}">
                  <a16:creationId xmlns:a16="http://schemas.microsoft.com/office/drawing/2014/main" id="{B4199D4C-A76F-29E1-A948-07280AD25DC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8187294" y="2681519"/>
              <a:ext cx="3239" cy="49621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p:sp>
          <p:nvSpPr>
            <p:cNvPr id="81" name="Line 112">
              <a:extLst>
                <a:ext uri="{FF2B5EF4-FFF2-40B4-BE49-F238E27FC236}">
                  <a16:creationId xmlns:a16="http://schemas.microsoft.com/office/drawing/2014/main" id="{A600BBE6-23D5-E7B8-4A82-9817036462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9909" y="2940220"/>
              <a:ext cx="815520" cy="80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342A869E-4785-569B-3788-8CD69A92C727}"/>
                    </a:ext>
                  </a:extLst>
                </p:cNvPr>
                <p:cNvSpPr/>
                <p:nvPr/>
              </p:nvSpPr>
              <p:spPr>
                <a:xfrm>
                  <a:off x="6576076" y="2543445"/>
                  <a:ext cx="1364728" cy="76541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342A869E-4785-569B-3788-8CD69A92C7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6076" y="2543445"/>
                  <a:ext cx="1364728" cy="76541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7CFF5F5-67A6-EDE5-5E9F-59E3F4C0AC68}"/>
                    </a:ext>
                  </a:extLst>
                </p:cNvPr>
                <p:cNvSpPr txBox="1"/>
                <p:nvPr/>
              </p:nvSpPr>
              <p:spPr>
                <a:xfrm>
                  <a:off x="6320964" y="3688529"/>
                  <a:ext cx="531538" cy="4034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7CFF5F5-67A6-EDE5-5E9F-59E3F4C0A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0964" y="3688529"/>
                  <a:ext cx="531538" cy="403455"/>
                </a:xfrm>
                <a:prstGeom prst="rect">
                  <a:avLst/>
                </a:prstGeom>
                <a:blipFill>
                  <a:blip r:embed="rId10"/>
                  <a:stretch>
                    <a:fillRect l="-12121" r="-3030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Line 118">
              <a:extLst>
                <a:ext uri="{FF2B5EF4-FFF2-40B4-BE49-F238E27FC236}">
                  <a16:creationId xmlns:a16="http://schemas.microsoft.com/office/drawing/2014/main" id="{C6D794D4-E758-75B7-CD8C-6D5ADEB359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41133" y="3092925"/>
              <a:ext cx="1816" cy="15887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A86FDDF9-B5E7-A74B-BA38-8865CE049C02}"/>
              </a:ext>
            </a:extLst>
          </p:cNvPr>
          <p:cNvSpPr txBox="1"/>
          <p:nvPr/>
        </p:nvSpPr>
        <p:spPr>
          <a:xfrm>
            <a:off x="2557704" y="3873647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 units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7A77F52-BD82-4B32-9E26-9C09A07BAEC2}"/>
              </a:ext>
            </a:extLst>
          </p:cNvPr>
          <p:cNvSpPr txBox="1"/>
          <p:nvPr/>
        </p:nvSpPr>
        <p:spPr>
          <a:xfrm>
            <a:off x="8259394" y="3869125"/>
            <a:ext cx="1199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 Unit</a:t>
            </a:r>
          </a:p>
        </p:txBody>
      </p:sp>
    </p:spTree>
    <p:extLst>
      <p:ext uri="{BB962C8B-B14F-4D97-AF65-F5344CB8AC3E}">
        <p14:creationId xmlns:p14="http://schemas.microsoft.com/office/powerpoint/2010/main" val="353968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D95372-042B-1C49-B7AB-34DCE82D86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Modeling tap-changing transformers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FC317-5953-FD49-AF0C-3DF9B722F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64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76">
                <a:extLst>
                  <a:ext uri="{FF2B5EF4-FFF2-40B4-BE49-F238E27FC236}">
                    <a16:creationId xmlns:a16="http://schemas.microsoft.com/office/drawing/2014/main" id="{971BADFE-3DA3-9CA1-84D2-C9C4249C0BC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𝑍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effectLst/>
                </a:endParaRPr>
              </a:p>
              <a:p>
                <a:pPr marL="0" indent="0">
                  <a:buNone/>
                </a:pPr>
                <a:endParaRPr lang="en-US" dirty="0">
                  <a:effectLst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𝑡𝑌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𝑡𝑌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effectLst/>
                  </a:rPr>
                  <a:t>  </a:t>
                </a:r>
              </a:p>
              <a:p>
                <a:pPr marL="0" indent="0">
                  <a:buNone/>
                </a:pPr>
                <a:endParaRPr lang="en-US" dirty="0">
                  <a:latin typeface="Arial"/>
                  <a:cs typeface="Arial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Arial"/>
                    <a:cs typeface="Arial"/>
                  </a:rPr>
                  <a:t>Develop 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𝜋</m:t>
                    </m:r>
                  </m:oMath>
                </a14:m>
                <a:r>
                  <a:rPr lang="en-GB" dirty="0">
                    <a:latin typeface="Arial"/>
                    <a:cs typeface="Arial"/>
                  </a:rPr>
                  <a:t>-equivalent model?</a:t>
                </a:r>
              </a:p>
            </p:txBody>
          </p:sp>
        </mc:Choice>
        <mc:Fallback xmlns="">
          <p:sp>
            <p:nvSpPr>
              <p:cNvPr id="77" name="Content Placeholder 76">
                <a:extLst>
                  <a:ext uri="{FF2B5EF4-FFF2-40B4-BE49-F238E27FC236}">
                    <a16:creationId xmlns:a16="http://schemas.microsoft.com/office/drawing/2014/main" id="{971BADFE-3DA3-9CA1-84D2-C9C4249C0B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2015" b="-5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D55A54B-F942-0540-D5D8-1B287241188B}"/>
              </a:ext>
            </a:extLst>
          </p:cNvPr>
          <p:cNvGrpSpPr/>
          <p:nvPr/>
        </p:nvGrpSpPr>
        <p:grpSpPr>
          <a:xfrm>
            <a:off x="6502690" y="1214675"/>
            <a:ext cx="5212401" cy="2464003"/>
            <a:chOff x="2284874" y="1794676"/>
            <a:chExt cx="6842330" cy="322998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5C8146A-7FB2-54C6-E6C5-C78FD1B44F6C}"/>
                </a:ext>
              </a:extLst>
            </p:cNvPr>
            <p:cNvGrpSpPr/>
            <p:nvPr/>
          </p:nvGrpSpPr>
          <p:grpSpPr>
            <a:xfrm>
              <a:off x="3963898" y="1794676"/>
              <a:ext cx="2626292" cy="3229983"/>
              <a:chOff x="5381945" y="1815974"/>
              <a:chExt cx="2626292" cy="3229983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5856658A-D08E-A039-3150-6AC49EDC3D5C}"/>
                  </a:ext>
                </a:extLst>
              </p:cNvPr>
              <p:cNvGrpSpPr/>
              <p:nvPr/>
            </p:nvGrpSpPr>
            <p:grpSpPr>
              <a:xfrm>
                <a:off x="6287830" y="2939630"/>
                <a:ext cx="731805" cy="1908673"/>
                <a:chOff x="5600678" y="2969899"/>
                <a:chExt cx="495300" cy="1291828"/>
              </a:xfrm>
            </p:grpSpPr>
            <p:grpSp>
              <p:nvGrpSpPr>
                <p:cNvPr id="107" name="Group 80">
                  <a:extLst>
                    <a:ext uri="{FF2B5EF4-FFF2-40B4-BE49-F238E27FC236}">
                      <a16:creationId xmlns:a16="http://schemas.microsoft.com/office/drawing/2014/main" id="{CA47E2A6-1661-59CC-E110-9D4A0B4871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098487"/>
                  <a:ext cx="130969" cy="258366"/>
                  <a:chOff x="2292" y="1439"/>
                  <a:chExt cx="165" cy="330"/>
                </a:xfrm>
              </p:grpSpPr>
              <p:sp>
                <p:nvSpPr>
                  <p:cNvPr id="133" name="Arc 81">
                    <a:extLst>
                      <a:ext uri="{FF2B5EF4-FFF2-40B4-BE49-F238E27FC236}">
                        <a16:creationId xmlns:a16="http://schemas.microsoft.com/office/drawing/2014/main" id="{D6EDECB5-512B-A524-C4A4-E419C179D0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134" name="Arc 82">
                    <a:extLst>
                      <a:ext uri="{FF2B5EF4-FFF2-40B4-BE49-F238E27FC236}">
                        <a16:creationId xmlns:a16="http://schemas.microsoft.com/office/drawing/2014/main" id="{B1CDB80F-EE46-38B6-97BC-7B6ADF6C02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grpSp>
              <p:nvGrpSpPr>
                <p:cNvPr id="108" name="Group 83">
                  <a:extLst>
                    <a:ext uri="{FF2B5EF4-FFF2-40B4-BE49-F238E27FC236}">
                      <a16:creationId xmlns:a16="http://schemas.microsoft.com/office/drawing/2014/main" id="{F380D7A9-BEA7-2180-5272-66B1BD1E061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355662"/>
                  <a:ext cx="130969" cy="258366"/>
                  <a:chOff x="2292" y="1768"/>
                  <a:chExt cx="165" cy="330"/>
                </a:xfrm>
              </p:grpSpPr>
              <p:sp>
                <p:nvSpPr>
                  <p:cNvPr id="131" name="Arc 84">
                    <a:extLst>
                      <a:ext uri="{FF2B5EF4-FFF2-40B4-BE49-F238E27FC236}">
                        <a16:creationId xmlns:a16="http://schemas.microsoft.com/office/drawing/2014/main" id="{0F6E1F72-2698-F3E6-A017-E72CDE17A3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132" name="Arc 85">
                    <a:extLst>
                      <a:ext uri="{FF2B5EF4-FFF2-40B4-BE49-F238E27FC236}">
                        <a16:creationId xmlns:a16="http://schemas.microsoft.com/office/drawing/2014/main" id="{CF38A5AB-4DE9-7492-6677-192E6639D7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grpSp>
              <p:nvGrpSpPr>
                <p:cNvPr id="109" name="Group 86">
                  <a:extLst>
                    <a:ext uri="{FF2B5EF4-FFF2-40B4-BE49-F238E27FC236}">
                      <a16:creationId xmlns:a16="http://schemas.microsoft.com/office/drawing/2014/main" id="{08741F35-F833-0392-BB50-68DE19D973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612837"/>
                  <a:ext cx="130969" cy="258366"/>
                  <a:chOff x="2292" y="2096"/>
                  <a:chExt cx="165" cy="330"/>
                </a:xfrm>
              </p:grpSpPr>
              <p:sp>
                <p:nvSpPr>
                  <p:cNvPr id="129" name="Arc 87">
                    <a:extLst>
                      <a:ext uri="{FF2B5EF4-FFF2-40B4-BE49-F238E27FC236}">
                        <a16:creationId xmlns:a16="http://schemas.microsoft.com/office/drawing/2014/main" id="{58F782F9-3FC0-849C-D276-677449D6FA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130" name="Arc 88">
                    <a:extLst>
                      <a:ext uri="{FF2B5EF4-FFF2-40B4-BE49-F238E27FC236}">
                        <a16:creationId xmlns:a16="http://schemas.microsoft.com/office/drawing/2014/main" id="{EDD5A52E-EB26-E7AD-7CFD-C551A3A3D2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grpSp>
              <p:nvGrpSpPr>
                <p:cNvPr id="110" name="Group 89">
                  <a:extLst>
                    <a:ext uri="{FF2B5EF4-FFF2-40B4-BE49-F238E27FC236}">
                      <a16:creationId xmlns:a16="http://schemas.microsoft.com/office/drawing/2014/main" id="{380F66F2-F355-AAD9-F144-D7675CD00C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870012"/>
                  <a:ext cx="130969" cy="258366"/>
                  <a:chOff x="2292" y="2425"/>
                  <a:chExt cx="165" cy="330"/>
                </a:xfrm>
              </p:grpSpPr>
              <p:sp>
                <p:nvSpPr>
                  <p:cNvPr id="127" name="Arc 90">
                    <a:extLst>
                      <a:ext uri="{FF2B5EF4-FFF2-40B4-BE49-F238E27FC236}">
                        <a16:creationId xmlns:a16="http://schemas.microsoft.com/office/drawing/2014/main" id="{C600563F-E6DB-14AF-F8B5-FDBAE35DE3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128" name="Arc 91">
                    <a:extLst>
                      <a:ext uri="{FF2B5EF4-FFF2-40B4-BE49-F238E27FC236}">
                        <a16:creationId xmlns:a16="http://schemas.microsoft.com/office/drawing/2014/main" id="{E7CC8BBD-93B3-BE70-379A-02DCC1F565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sp>
              <p:nvSpPr>
                <p:cNvPr id="111" name="Line 92">
                  <a:extLst>
                    <a:ext uri="{FF2B5EF4-FFF2-40B4-BE49-F238E27FC236}">
                      <a16:creationId xmlns:a16="http://schemas.microsoft.com/office/drawing/2014/main" id="{BDB237FE-E973-FFA2-2FBB-32269BD1EE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619794" y="2969899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00" i="1">
                    <a:latin typeface="+mn-lt"/>
                  </a:endParaRPr>
                </a:p>
              </p:txBody>
            </p:sp>
            <p:sp>
              <p:nvSpPr>
                <p:cNvPr id="112" name="Line 93">
                  <a:extLst>
                    <a:ext uri="{FF2B5EF4-FFF2-40B4-BE49-F238E27FC236}">
                      <a16:creationId xmlns:a16="http://schemas.microsoft.com/office/drawing/2014/main" id="{8132BD12-CA7A-D737-82C2-00BF12ECD5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619794" y="4127187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00" i="1">
                    <a:latin typeface="+mn-lt"/>
                  </a:endParaRPr>
                </a:p>
              </p:txBody>
            </p:sp>
            <p:grpSp>
              <p:nvGrpSpPr>
                <p:cNvPr id="113" name="Group 94">
                  <a:extLst>
                    <a:ext uri="{FF2B5EF4-FFF2-40B4-BE49-F238E27FC236}">
                      <a16:creationId xmlns:a16="http://schemas.microsoft.com/office/drawing/2014/main" id="{F50DAFD4-359A-602C-5F97-E7A60E4247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105630"/>
                  <a:ext cx="130969" cy="257175"/>
                  <a:chOff x="2949" y="1439"/>
                  <a:chExt cx="165" cy="330"/>
                </a:xfrm>
              </p:grpSpPr>
              <p:sp>
                <p:nvSpPr>
                  <p:cNvPr id="125" name="Arc 95">
                    <a:extLst>
                      <a:ext uri="{FF2B5EF4-FFF2-40B4-BE49-F238E27FC236}">
                        <a16:creationId xmlns:a16="http://schemas.microsoft.com/office/drawing/2014/main" id="{EA3D6E22-E281-C2E8-F598-617E1B54CE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126" name="Arc 96">
                    <a:extLst>
                      <a:ext uri="{FF2B5EF4-FFF2-40B4-BE49-F238E27FC236}">
                        <a16:creationId xmlns:a16="http://schemas.microsoft.com/office/drawing/2014/main" id="{1FEF79B1-868B-699F-1F18-3E6CE7306C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grpSp>
              <p:nvGrpSpPr>
                <p:cNvPr id="114" name="Group 97">
                  <a:extLst>
                    <a:ext uri="{FF2B5EF4-FFF2-40B4-BE49-F238E27FC236}">
                      <a16:creationId xmlns:a16="http://schemas.microsoft.com/office/drawing/2014/main" id="{E2D23977-FA5F-BD45-FF50-308734468B3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362805"/>
                  <a:ext cx="130969" cy="257175"/>
                  <a:chOff x="2949" y="1768"/>
                  <a:chExt cx="165" cy="330"/>
                </a:xfrm>
              </p:grpSpPr>
              <p:sp>
                <p:nvSpPr>
                  <p:cNvPr id="123" name="Arc 98">
                    <a:extLst>
                      <a:ext uri="{FF2B5EF4-FFF2-40B4-BE49-F238E27FC236}">
                        <a16:creationId xmlns:a16="http://schemas.microsoft.com/office/drawing/2014/main" id="{1280777F-E285-CA33-B0B0-C8743F76BF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124" name="Arc 99">
                    <a:extLst>
                      <a:ext uri="{FF2B5EF4-FFF2-40B4-BE49-F238E27FC236}">
                        <a16:creationId xmlns:a16="http://schemas.microsoft.com/office/drawing/2014/main" id="{C09F3190-DF47-7D75-BB0E-4E139955D6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grpSp>
              <p:nvGrpSpPr>
                <p:cNvPr id="115" name="Group 100">
                  <a:extLst>
                    <a:ext uri="{FF2B5EF4-FFF2-40B4-BE49-F238E27FC236}">
                      <a16:creationId xmlns:a16="http://schemas.microsoft.com/office/drawing/2014/main" id="{794B478D-C205-99AC-8F05-9DA505E493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618790"/>
                  <a:ext cx="130969" cy="258366"/>
                  <a:chOff x="2949" y="2096"/>
                  <a:chExt cx="165" cy="330"/>
                </a:xfrm>
              </p:grpSpPr>
              <p:sp>
                <p:nvSpPr>
                  <p:cNvPr id="121" name="Arc 101">
                    <a:extLst>
                      <a:ext uri="{FF2B5EF4-FFF2-40B4-BE49-F238E27FC236}">
                        <a16:creationId xmlns:a16="http://schemas.microsoft.com/office/drawing/2014/main" id="{A83D188C-7AEE-CFE4-FFE5-B491451A18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122" name="Arc 102">
                    <a:extLst>
                      <a:ext uri="{FF2B5EF4-FFF2-40B4-BE49-F238E27FC236}">
                        <a16:creationId xmlns:a16="http://schemas.microsoft.com/office/drawing/2014/main" id="{AB8B41C3-DA48-AFA6-AAC5-2346B224EE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grpSp>
              <p:nvGrpSpPr>
                <p:cNvPr id="116" name="Group 103">
                  <a:extLst>
                    <a:ext uri="{FF2B5EF4-FFF2-40B4-BE49-F238E27FC236}">
                      <a16:creationId xmlns:a16="http://schemas.microsoft.com/office/drawing/2014/main" id="{C7D7BC7E-99C7-E5F2-E9F9-DF71C4C11E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875965"/>
                  <a:ext cx="130969" cy="258366"/>
                  <a:chOff x="2949" y="2425"/>
                  <a:chExt cx="165" cy="330"/>
                </a:xfrm>
              </p:grpSpPr>
              <p:sp>
                <p:nvSpPr>
                  <p:cNvPr id="119" name="Arc 104">
                    <a:extLst>
                      <a:ext uri="{FF2B5EF4-FFF2-40B4-BE49-F238E27FC236}">
                        <a16:creationId xmlns:a16="http://schemas.microsoft.com/office/drawing/2014/main" id="{3E0D7018-CD18-163A-6E1D-E52150A8D5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120" name="Arc 105">
                    <a:extLst>
                      <a:ext uri="{FF2B5EF4-FFF2-40B4-BE49-F238E27FC236}">
                        <a16:creationId xmlns:a16="http://schemas.microsoft.com/office/drawing/2014/main" id="{A607FCA3-26C9-A9A5-1BE3-E6D3C77C8E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sp>
              <p:nvSpPr>
                <p:cNvPr id="117" name="Line 106">
                  <a:extLst>
                    <a:ext uri="{FF2B5EF4-FFF2-40B4-BE49-F238E27FC236}">
                      <a16:creationId xmlns:a16="http://schemas.microsoft.com/office/drawing/2014/main" id="{8FB31DD9-7CC8-F7C1-5670-87BBF3AB53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073676" y="2977043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00" i="1">
                    <a:latin typeface="+mn-lt"/>
                  </a:endParaRPr>
                </a:p>
              </p:txBody>
            </p:sp>
            <p:sp>
              <p:nvSpPr>
                <p:cNvPr id="118" name="Line 107">
                  <a:extLst>
                    <a:ext uri="{FF2B5EF4-FFF2-40B4-BE49-F238E27FC236}">
                      <a16:creationId xmlns:a16="http://schemas.microsoft.com/office/drawing/2014/main" id="{70522A7E-DB4F-1AE4-5B21-D9997B13EE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073676" y="4133140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00" i="1">
                    <a:latin typeface="+mn-lt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8F05F063-BEF6-231C-D6DC-B9F4BAD3F3FA}"/>
                      </a:ext>
                    </a:extLst>
                  </p:cNvPr>
                  <p:cNvSpPr txBox="1"/>
                  <p:nvPr/>
                </p:nvSpPr>
                <p:spPr>
                  <a:xfrm>
                    <a:off x="6400667" y="2409956"/>
                    <a:ext cx="548372" cy="4034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8F05F063-BEF6-231C-D6DC-B9F4BAD3F3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00667" y="2409956"/>
                    <a:ext cx="548372" cy="40345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765" r="-8824"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719B2E02-E081-2AA0-D015-D26B462A2E1C}"/>
                  </a:ext>
                </a:extLst>
              </p:cNvPr>
              <p:cNvSpPr/>
              <p:nvPr/>
            </p:nvSpPr>
            <p:spPr>
              <a:xfrm>
                <a:off x="5955771" y="2283595"/>
                <a:ext cx="1482398" cy="276236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1AA8FEC9-076E-74DB-D491-CF64272F1994}"/>
                  </a:ext>
                </a:extLst>
              </p:cNvPr>
              <p:cNvGrpSpPr/>
              <p:nvPr/>
            </p:nvGrpSpPr>
            <p:grpSpPr>
              <a:xfrm>
                <a:off x="6598694" y="3076161"/>
                <a:ext cx="110078" cy="1635613"/>
                <a:chOff x="5808582" y="3083682"/>
                <a:chExt cx="74503" cy="1107015"/>
              </a:xfrm>
            </p:grpSpPr>
            <p:sp>
              <p:nvSpPr>
                <p:cNvPr id="105" name="Line 118">
                  <a:extLst>
                    <a:ext uri="{FF2B5EF4-FFF2-40B4-BE49-F238E27FC236}">
                      <a16:creationId xmlns:a16="http://schemas.microsoft.com/office/drawing/2014/main" id="{73C96FDB-B64D-3EE7-333B-B2773F2B1E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808582" y="3083682"/>
                  <a:ext cx="1191" cy="110701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6" name="Line 118">
                  <a:extLst>
                    <a:ext uri="{FF2B5EF4-FFF2-40B4-BE49-F238E27FC236}">
                      <a16:creationId xmlns:a16="http://schemas.microsoft.com/office/drawing/2014/main" id="{8D61B64D-84F1-2276-0358-E009A56443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881894" y="3083682"/>
                  <a:ext cx="1191" cy="110701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104" name="Text Box 116">
                <a:extLst>
                  <a:ext uri="{FF2B5EF4-FFF2-40B4-BE49-F238E27FC236}">
                    <a16:creationId xmlns:a16="http://schemas.microsoft.com/office/drawing/2014/main" id="{76C9F401-0993-2371-DF50-0CF18F513F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81945" y="1815974"/>
                <a:ext cx="2626292" cy="5244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sz="2000" dirty="0">
                    <a:latin typeface="Calibri" panose="020F0502020204030204" pitchFamily="34" charset="0"/>
                  </a:rPr>
                  <a:t>Ideal transformer</a:t>
                </a:r>
              </a:p>
            </p:txBody>
          </p:sp>
        </p:grpSp>
        <p:sp>
          <p:nvSpPr>
            <p:cNvPr id="72" name="Line 112">
              <a:extLst>
                <a:ext uri="{FF2B5EF4-FFF2-40B4-BE49-F238E27FC236}">
                  <a16:creationId xmlns:a16="http://schemas.microsoft.com/office/drawing/2014/main" id="{6728A1E7-133B-A81F-839A-000380F49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3104" y="4824367"/>
              <a:ext cx="1948964" cy="175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p:sp>
          <p:nvSpPr>
            <p:cNvPr id="73" name="Line 113">
              <a:extLst>
                <a:ext uri="{FF2B5EF4-FFF2-40B4-BE49-F238E27FC236}">
                  <a16:creationId xmlns:a16="http://schemas.microsoft.com/office/drawing/2014/main" id="{90481C2B-F2F5-FB0E-4025-1ECB2A9D54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80024" y="2915692"/>
              <a:ext cx="1153914" cy="220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p:sp>
          <p:nvSpPr>
            <p:cNvPr id="74" name="Line 114">
              <a:extLst>
                <a:ext uri="{FF2B5EF4-FFF2-40B4-BE49-F238E27FC236}">
                  <a16:creationId xmlns:a16="http://schemas.microsoft.com/office/drawing/2014/main" id="{4717BAEC-FDCF-EE66-4E45-91627BACBA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43567" y="2915694"/>
              <a:ext cx="1030749" cy="1231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p:sp>
          <p:nvSpPr>
            <p:cNvPr id="75" name="Line 115">
              <a:extLst>
                <a:ext uri="{FF2B5EF4-FFF2-40B4-BE49-F238E27FC236}">
                  <a16:creationId xmlns:a16="http://schemas.microsoft.com/office/drawing/2014/main" id="{2BBC9187-7DA7-6D66-8520-0F250B4F92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8876" y="4824368"/>
              <a:ext cx="1157518" cy="527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p:sp>
          <p:nvSpPr>
            <p:cNvPr id="76" name="Line 112">
              <a:extLst>
                <a:ext uri="{FF2B5EF4-FFF2-40B4-BE49-F238E27FC236}">
                  <a16:creationId xmlns:a16="http://schemas.microsoft.com/office/drawing/2014/main" id="{5F1D3F5B-2F9B-EB5F-F3F4-4F698D9B03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20994" y="4840495"/>
              <a:ext cx="1883216" cy="20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E5A611A-635C-1C75-133B-51513E280D2A}"/>
                </a:ext>
              </a:extLst>
            </p:cNvPr>
            <p:cNvGrpSpPr/>
            <p:nvPr/>
          </p:nvGrpSpPr>
          <p:grpSpPr>
            <a:xfrm>
              <a:off x="8150317" y="2177645"/>
              <a:ext cx="976887" cy="2742948"/>
              <a:chOff x="10347447" y="2111363"/>
              <a:chExt cx="946732" cy="2823875"/>
            </a:xfrm>
          </p:grpSpPr>
          <p:sp>
            <p:nvSpPr>
              <p:cNvPr id="94" name="Oval 110">
                <a:extLst>
                  <a:ext uri="{FF2B5EF4-FFF2-40B4-BE49-F238E27FC236}">
                    <a16:creationId xmlns:a16="http://schemas.microsoft.com/office/drawing/2014/main" id="{8F211F6F-29F8-F99D-2973-BD0867FB5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37459" y="4815617"/>
                <a:ext cx="12314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600" i="1">
                  <a:latin typeface="+mn-lt"/>
                </a:endParaRPr>
              </a:p>
            </p:txBody>
          </p:sp>
          <p:sp>
            <p:nvSpPr>
              <p:cNvPr id="95" name="Oval 111">
                <a:extLst>
                  <a:ext uri="{FF2B5EF4-FFF2-40B4-BE49-F238E27FC236}">
                    <a16:creationId xmlns:a16="http://schemas.microsoft.com/office/drawing/2014/main" id="{B7D4BE9E-6B51-FE90-E207-1CFD37FD6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3139" y="2824138"/>
                <a:ext cx="12138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600" i="1">
                  <a:latin typeface="+mn-lt"/>
                </a:endParaRPr>
              </a:p>
            </p:txBody>
          </p:sp>
          <p:sp>
            <p:nvSpPr>
              <p:cNvPr id="96" name="Line 118">
                <a:extLst>
                  <a:ext uri="{FF2B5EF4-FFF2-40B4-BE49-F238E27FC236}">
                    <a16:creationId xmlns:a16="http://schemas.microsoft.com/office/drawing/2014/main" id="{9E7CE37F-4D31-63AB-3D1E-D87661CA53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690416" y="3025000"/>
                <a:ext cx="1760" cy="163561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05081164-4E31-1ADC-CD9E-E32BA654B8EB}"/>
                      </a:ext>
                    </a:extLst>
                  </p:cNvPr>
                  <p:cNvSpPr txBox="1"/>
                  <p:nvPr/>
                </p:nvSpPr>
                <p:spPr>
                  <a:xfrm>
                    <a:off x="10740762" y="3638175"/>
                    <a:ext cx="386244" cy="4153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05081164-4E31-1ADC-CD9E-E32BA654B8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0762" y="3638175"/>
                    <a:ext cx="386244" cy="41535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0000" r="-4000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8" name="Line 118">
                <a:extLst>
                  <a:ext uri="{FF2B5EF4-FFF2-40B4-BE49-F238E27FC236}">
                    <a16:creationId xmlns:a16="http://schemas.microsoft.com/office/drawing/2014/main" id="{D7B1C858-2DC0-9BA1-70FB-B3B30CDD46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347447" y="2639783"/>
                <a:ext cx="9467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EA21BE21-79EF-3289-792A-937BD9AD549D}"/>
                      </a:ext>
                    </a:extLst>
                  </p:cNvPr>
                  <p:cNvSpPr txBox="1"/>
                  <p:nvPr/>
                </p:nvSpPr>
                <p:spPr>
                  <a:xfrm>
                    <a:off x="10581519" y="2111363"/>
                    <a:ext cx="404355" cy="4153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EA21BE21-79EF-3289-792A-937BD9AD54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81519" y="2111363"/>
                    <a:ext cx="404355" cy="41535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385" t="-19231" r="-30769" b="-3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980E806-3573-8EB8-0521-0FA7EFDE3A66}"/>
                </a:ext>
              </a:extLst>
            </p:cNvPr>
            <p:cNvGrpSpPr/>
            <p:nvPr/>
          </p:nvGrpSpPr>
          <p:grpSpPr>
            <a:xfrm>
              <a:off x="2284874" y="2174113"/>
              <a:ext cx="976888" cy="2695980"/>
              <a:chOff x="563635" y="2132182"/>
              <a:chExt cx="946732" cy="2775521"/>
            </a:xfrm>
          </p:grpSpPr>
          <p:sp>
            <p:nvSpPr>
              <p:cNvPr id="88" name="Oval 110">
                <a:extLst>
                  <a:ext uri="{FF2B5EF4-FFF2-40B4-BE49-F238E27FC236}">
                    <a16:creationId xmlns:a16="http://schemas.microsoft.com/office/drawing/2014/main" id="{2D67D11B-1858-91D5-65A5-994B5F9782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221" y="4788082"/>
                <a:ext cx="12314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600" i="1">
                  <a:latin typeface="+mn-lt"/>
                </a:endParaRPr>
              </a:p>
            </p:txBody>
          </p:sp>
          <p:sp>
            <p:nvSpPr>
              <p:cNvPr id="89" name="Oval 111">
                <a:extLst>
                  <a:ext uri="{FF2B5EF4-FFF2-40B4-BE49-F238E27FC236}">
                    <a16:creationId xmlns:a16="http://schemas.microsoft.com/office/drawing/2014/main" id="{E7B27ACB-85B5-030D-DB2A-42FA437F0B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6603" y="2870989"/>
                <a:ext cx="12138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600" i="1">
                  <a:latin typeface="+mn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C596C9E-5125-B427-AD69-8EC11D127FF7}"/>
                      </a:ext>
                    </a:extLst>
                  </p:cNvPr>
                  <p:cNvSpPr txBox="1"/>
                  <p:nvPr/>
                </p:nvSpPr>
                <p:spPr>
                  <a:xfrm>
                    <a:off x="586728" y="3689337"/>
                    <a:ext cx="378659" cy="4153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C596C9E-5125-B427-AD69-8EC11D127F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728" y="3689337"/>
                    <a:ext cx="378659" cy="41535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000" r="-4000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1" name="Line 118">
                <a:extLst>
                  <a:ext uri="{FF2B5EF4-FFF2-40B4-BE49-F238E27FC236}">
                    <a16:creationId xmlns:a16="http://schemas.microsoft.com/office/drawing/2014/main" id="{E29A2E5E-3470-2B64-0A71-D7B4AF9EE7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71187" y="3076162"/>
                <a:ext cx="1760" cy="163561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92" name="Line 118">
                <a:extLst>
                  <a:ext uri="{FF2B5EF4-FFF2-40B4-BE49-F238E27FC236}">
                    <a16:creationId xmlns:a16="http://schemas.microsoft.com/office/drawing/2014/main" id="{83F56DF2-5E74-6A24-211C-CB817928B8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3635" y="2667032"/>
                <a:ext cx="9467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1682F9C6-EDFB-4A98-0DA9-867D91F921AF}"/>
                      </a:ext>
                    </a:extLst>
                  </p:cNvPr>
                  <p:cNvSpPr txBox="1"/>
                  <p:nvPr/>
                </p:nvSpPr>
                <p:spPr>
                  <a:xfrm>
                    <a:off x="797708" y="2132182"/>
                    <a:ext cx="323352" cy="4153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1682F9C6-EDFB-4A98-0DA9-867D91F921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708" y="2132182"/>
                    <a:ext cx="323352" cy="41535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9048" r="-9524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0" name="Line 106">
              <a:extLst>
                <a:ext uri="{FF2B5EF4-FFF2-40B4-BE49-F238E27FC236}">
                  <a16:creationId xmlns:a16="http://schemas.microsoft.com/office/drawing/2014/main" id="{B4199D4C-A76F-29E1-A948-07280AD25DC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8187294" y="2681519"/>
              <a:ext cx="3239" cy="49621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p:sp>
          <p:nvSpPr>
            <p:cNvPr id="81" name="Line 112">
              <a:extLst>
                <a:ext uri="{FF2B5EF4-FFF2-40B4-BE49-F238E27FC236}">
                  <a16:creationId xmlns:a16="http://schemas.microsoft.com/office/drawing/2014/main" id="{A600BBE6-23D5-E7B8-4A82-9817036462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9909" y="2940220"/>
              <a:ext cx="815520" cy="80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342A869E-4785-569B-3788-8CD69A92C727}"/>
                    </a:ext>
                  </a:extLst>
                </p:cNvPr>
                <p:cNvSpPr/>
                <p:nvPr/>
              </p:nvSpPr>
              <p:spPr>
                <a:xfrm>
                  <a:off x="6576076" y="2543445"/>
                  <a:ext cx="1364728" cy="76541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342A869E-4785-569B-3788-8CD69A92C7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6076" y="2543445"/>
                  <a:ext cx="1364728" cy="76541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7CFF5F5-67A6-EDE5-5E9F-59E3F4C0AC68}"/>
                    </a:ext>
                  </a:extLst>
                </p:cNvPr>
                <p:cNvSpPr txBox="1"/>
                <p:nvPr/>
              </p:nvSpPr>
              <p:spPr>
                <a:xfrm>
                  <a:off x="6320964" y="3688529"/>
                  <a:ext cx="531538" cy="4034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7CFF5F5-67A6-EDE5-5E9F-59E3F4C0A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0964" y="3688529"/>
                  <a:ext cx="531538" cy="403455"/>
                </a:xfrm>
                <a:prstGeom prst="rect">
                  <a:avLst/>
                </a:prstGeom>
                <a:blipFill>
                  <a:blip r:embed="rId9"/>
                  <a:stretch>
                    <a:fillRect l="-12121" r="-3030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Line 118">
              <a:extLst>
                <a:ext uri="{FF2B5EF4-FFF2-40B4-BE49-F238E27FC236}">
                  <a16:creationId xmlns:a16="http://schemas.microsoft.com/office/drawing/2014/main" id="{C6D794D4-E758-75B7-CD8C-6D5ADEB359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41133" y="3092925"/>
              <a:ext cx="1816" cy="15887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9582EFB-ADE9-76EC-F447-0905F32D238A}"/>
              </a:ext>
            </a:extLst>
          </p:cNvPr>
          <p:cNvGrpSpPr/>
          <p:nvPr/>
        </p:nvGrpSpPr>
        <p:grpSpPr>
          <a:xfrm>
            <a:off x="6860221" y="4290031"/>
            <a:ext cx="4190788" cy="1955184"/>
            <a:chOff x="7048458" y="1046328"/>
            <a:chExt cx="4190788" cy="1955184"/>
          </a:xfrm>
        </p:grpSpPr>
        <p:sp>
          <p:nvSpPr>
            <p:cNvPr id="139" name="Line 112">
              <a:extLst>
                <a:ext uri="{FF2B5EF4-FFF2-40B4-BE49-F238E27FC236}">
                  <a16:creationId xmlns:a16="http://schemas.microsoft.com/office/drawing/2014/main" id="{8F925E8F-AFE2-89B3-36E5-C43E8EA8C08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837140" y="2914711"/>
              <a:ext cx="25783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140" name="Oval 110">
              <a:extLst>
                <a:ext uri="{FF2B5EF4-FFF2-40B4-BE49-F238E27FC236}">
                  <a16:creationId xmlns:a16="http://schemas.microsoft.com/office/drawing/2014/main" id="{FDF8B371-687F-6C45-3BB7-D16B0A40B90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54260" y="2818632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141" name="Oval 110">
              <a:extLst>
                <a:ext uri="{FF2B5EF4-FFF2-40B4-BE49-F238E27FC236}">
                  <a16:creationId xmlns:a16="http://schemas.microsoft.com/office/drawing/2014/main" id="{9AA47626-B3E7-4675-24B7-C7518E750FC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415496" y="2818632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142" name="Line 112">
              <a:extLst>
                <a:ext uri="{FF2B5EF4-FFF2-40B4-BE49-F238E27FC236}">
                  <a16:creationId xmlns:a16="http://schemas.microsoft.com/office/drawing/2014/main" id="{0D5CC50D-BE39-CC8E-9A56-6691681E4E8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837140" y="1651156"/>
              <a:ext cx="25783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143" name="Oval 110">
              <a:extLst>
                <a:ext uri="{FF2B5EF4-FFF2-40B4-BE49-F238E27FC236}">
                  <a16:creationId xmlns:a16="http://schemas.microsoft.com/office/drawing/2014/main" id="{85F4AF99-5DD4-0A3B-49B4-AD46853B558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54260" y="1555077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144" name="Oval 110">
              <a:extLst>
                <a:ext uri="{FF2B5EF4-FFF2-40B4-BE49-F238E27FC236}">
                  <a16:creationId xmlns:a16="http://schemas.microsoft.com/office/drawing/2014/main" id="{C79274EC-7DF5-86DD-8ECE-FAC4F87F43C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415496" y="1555077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35F8F3A7-2A10-8BA1-7CA5-24F64DF09B2B}"/>
                    </a:ext>
                  </a:extLst>
                </p:cNvPr>
                <p:cNvSpPr/>
                <p:nvPr/>
              </p:nvSpPr>
              <p:spPr>
                <a:xfrm>
                  <a:off x="8787937" y="1317368"/>
                  <a:ext cx="676762" cy="65829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08B92D9A-8A14-DF4F-B030-C5E1EBFA93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7937" y="1317368"/>
                  <a:ext cx="676762" cy="6582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6" name="Line 112">
              <a:extLst>
                <a:ext uri="{FF2B5EF4-FFF2-40B4-BE49-F238E27FC236}">
                  <a16:creationId xmlns:a16="http://schemas.microsoft.com/office/drawing/2014/main" id="{C843154B-FC33-B7B4-DEDE-793B5D67B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6696" y="1641719"/>
              <a:ext cx="0" cy="12635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8875E9B3-C38D-B7E3-A304-B6AA9CC3E3E6}"/>
                    </a:ext>
                  </a:extLst>
                </p:cNvPr>
                <p:cNvSpPr/>
                <p:nvPr/>
              </p:nvSpPr>
              <p:spPr>
                <a:xfrm>
                  <a:off x="7958315" y="1936292"/>
                  <a:ext cx="676762" cy="65829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1280F57-3880-D144-A42B-069EC301A4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8315" y="1936292"/>
                  <a:ext cx="676762" cy="65829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8" name="Line 112">
              <a:extLst>
                <a:ext uri="{FF2B5EF4-FFF2-40B4-BE49-F238E27FC236}">
                  <a16:creationId xmlns:a16="http://schemas.microsoft.com/office/drawing/2014/main" id="{365656E9-C9DC-D447-D0CB-E63A9824B2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13054" y="1641719"/>
              <a:ext cx="0" cy="12635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F03CE897-3BE7-D95B-EFBE-592C8F6FFA2B}"/>
                    </a:ext>
                  </a:extLst>
                </p:cNvPr>
                <p:cNvSpPr/>
                <p:nvPr/>
              </p:nvSpPr>
              <p:spPr>
                <a:xfrm>
                  <a:off x="9674673" y="1936292"/>
                  <a:ext cx="676762" cy="65829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0DB7CB0-F5D6-F345-B460-483FFAAEEB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4673" y="1936292"/>
                  <a:ext cx="676762" cy="65829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0" name="Line 118">
              <a:extLst>
                <a:ext uri="{FF2B5EF4-FFF2-40B4-BE49-F238E27FC236}">
                  <a16:creationId xmlns:a16="http://schemas.microsoft.com/office/drawing/2014/main" id="{A39801ED-7591-CB7E-445A-C036250A3F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752060" y="1650827"/>
              <a:ext cx="0" cy="12453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997712F6-2874-53E2-FE5D-F2097067842F}"/>
                    </a:ext>
                  </a:extLst>
                </p:cNvPr>
                <p:cNvSpPr txBox="1"/>
                <p:nvPr/>
              </p:nvSpPr>
              <p:spPr>
                <a:xfrm>
                  <a:off x="10876198" y="2088828"/>
                  <a:ext cx="3630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D2897A4-CF55-6A4A-B3CF-EA30D403B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6198" y="2088828"/>
                  <a:ext cx="363048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16667" r="-6667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2004AC88-B309-4676-A601-6E59499A08ED}"/>
                    </a:ext>
                  </a:extLst>
                </p:cNvPr>
                <p:cNvSpPr txBox="1"/>
                <p:nvPr/>
              </p:nvSpPr>
              <p:spPr>
                <a:xfrm>
                  <a:off x="7048458" y="2088828"/>
                  <a:ext cx="3559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23E891D-9BB6-8F4C-B9CF-0CA537DF18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8458" y="2088828"/>
                  <a:ext cx="355930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16667" r="-6667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3" name="Line 118">
              <a:extLst>
                <a:ext uri="{FF2B5EF4-FFF2-40B4-BE49-F238E27FC236}">
                  <a16:creationId xmlns:a16="http://schemas.microsoft.com/office/drawing/2014/main" id="{BEC16B83-5CFB-45A3-B296-57DE84249F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52418" y="1650827"/>
              <a:ext cx="0" cy="12453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54" name="Line 118">
              <a:extLst>
                <a:ext uri="{FF2B5EF4-FFF2-40B4-BE49-F238E27FC236}">
                  <a16:creationId xmlns:a16="http://schemas.microsoft.com/office/drawing/2014/main" id="{129EC448-98D8-A115-586F-A13B80FE1B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262663" y="1459600"/>
              <a:ext cx="62405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D6336126-1AA5-E50B-FC33-FB88815A8625}"/>
                    </a:ext>
                  </a:extLst>
                </p:cNvPr>
                <p:cNvSpPr txBox="1"/>
                <p:nvPr/>
              </p:nvSpPr>
              <p:spPr>
                <a:xfrm>
                  <a:off x="10416957" y="1048584"/>
                  <a:ext cx="242409" cy="2359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400" dirty="0"/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3F67A198-C769-E248-A29D-5685403A4E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6957" y="1048584"/>
                  <a:ext cx="242409" cy="235938"/>
                </a:xfrm>
                <a:prstGeom prst="rect">
                  <a:avLst/>
                </a:prstGeom>
                <a:blipFill>
                  <a:blip r:embed="rId18"/>
                  <a:stretch>
                    <a:fillRect l="-40000" t="-30000" r="-85000" b="-1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6" name="Line 118">
              <a:extLst>
                <a:ext uri="{FF2B5EF4-FFF2-40B4-BE49-F238E27FC236}">
                  <a16:creationId xmlns:a16="http://schemas.microsoft.com/office/drawing/2014/main" id="{921D5362-79AB-BDB1-4D27-DFF1F196E9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65719" y="1461334"/>
              <a:ext cx="62405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01D6EA88-C2F8-3C33-6E08-0635EC8D34FD}"/>
                    </a:ext>
                  </a:extLst>
                </p:cNvPr>
                <p:cNvSpPr txBox="1"/>
                <p:nvPr/>
              </p:nvSpPr>
              <p:spPr>
                <a:xfrm>
                  <a:off x="7620013" y="1046328"/>
                  <a:ext cx="193829" cy="2359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9F223E4-4510-A042-9E14-536C706A2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13" y="1046328"/>
                  <a:ext cx="193829" cy="235938"/>
                </a:xfrm>
                <a:prstGeom prst="rect">
                  <a:avLst/>
                </a:prstGeom>
                <a:blipFill>
                  <a:blip r:embed="rId19"/>
                  <a:stretch>
                    <a:fillRect l="-56250" r="-50000" b="-84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3161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D95372-042B-1C49-B7AB-34DCE82D86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Modeling tap-changing transformers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FC317-5953-FD49-AF0C-3DF9B722F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76">
                <a:extLst>
                  <a:ext uri="{FF2B5EF4-FFF2-40B4-BE49-F238E27FC236}">
                    <a16:creationId xmlns:a16="http://schemas.microsoft.com/office/drawing/2014/main" id="{971BADFE-3DA3-9CA1-84D2-C9C4249C0BC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𝑡𝑌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effectLst/>
                  </a:rPr>
                  <a:t>  </a:t>
                </a:r>
              </a:p>
              <a:p>
                <a:pPr marL="0" indent="0">
                  <a:buNone/>
                </a:pPr>
                <a:endParaRPr lang="en-US" dirty="0">
                  <a:latin typeface="Arial"/>
                  <a:cs typeface="Arial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𝑡𝑌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GB" dirty="0">
                  <a:latin typeface="Arial"/>
                  <a:cs typeface="Arial"/>
                </a:endParaRPr>
              </a:p>
              <a:p>
                <a:pPr marL="0" indent="0">
                  <a:buNone/>
                </a:pPr>
                <a:endParaRPr lang="en-GB" dirty="0">
                  <a:latin typeface="Arial"/>
                  <a:cs typeface="Arial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>
                    <a:latin typeface="Arial"/>
                    <a:cs typeface="Arial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>
                    <a:latin typeface="Arial"/>
                    <a:cs typeface="Arial"/>
                  </a:rPr>
                  <a:t> </a:t>
                </a:r>
              </a:p>
              <a:p>
                <a:pPr marL="0" indent="0">
                  <a:buNone/>
                </a:pPr>
                <a:endParaRPr lang="en-GB" dirty="0">
                  <a:latin typeface="Arial"/>
                  <a:cs typeface="Arial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>
                    <a:latin typeface="Arial"/>
                    <a:cs typeface="Arial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7" name="Content Placeholder 76">
                <a:extLst>
                  <a:ext uri="{FF2B5EF4-FFF2-40B4-BE49-F238E27FC236}">
                    <a16:creationId xmlns:a16="http://schemas.microsoft.com/office/drawing/2014/main" id="{971BADFE-3DA3-9CA1-84D2-C9C4249C0B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9582EFB-ADE9-76EC-F447-0905F32D238A}"/>
              </a:ext>
            </a:extLst>
          </p:cNvPr>
          <p:cNvGrpSpPr/>
          <p:nvPr/>
        </p:nvGrpSpPr>
        <p:grpSpPr>
          <a:xfrm>
            <a:off x="6860221" y="4290031"/>
            <a:ext cx="4190788" cy="1955184"/>
            <a:chOff x="7048458" y="1046328"/>
            <a:chExt cx="4190788" cy="1955184"/>
          </a:xfrm>
        </p:grpSpPr>
        <p:sp>
          <p:nvSpPr>
            <p:cNvPr id="139" name="Line 112">
              <a:extLst>
                <a:ext uri="{FF2B5EF4-FFF2-40B4-BE49-F238E27FC236}">
                  <a16:creationId xmlns:a16="http://schemas.microsoft.com/office/drawing/2014/main" id="{8F925E8F-AFE2-89B3-36E5-C43E8EA8C08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837140" y="2914711"/>
              <a:ext cx="25783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140" name="Oval 110">
              <a:extLst>
                <a:ext uri="{FF2B5EF4-FFF2-40B4-BE49-F238E27FC236}">
                  <a16:creationId xmlns:a16="http://schemas.microsoft.com/office/drawing/2014/main" id="{FDF8B371-687F-6C45-3BB7-D16B0A40B90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54260" y="2818632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141" name="Oval 110">
              <a:extLst>
                <a:ext uri="{FF2B5EF4-FFF2-40B4-BE49-F238E27FC236}">
                  <a16:creationId xmlns:a16="http://schemas.microsoft.com/office/drawing/2014/main" id="{9AA47626-B3E7-4675-24B7-C7518E750FC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415496" y="2818632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142" name="Line 112">
              <a:extLst>
                <a:ext uri="{FF2B5EF4-FFF2-40B4-BE49-F238E27FC236}">
                  <a16:creationId xmlns:a16="http://schemas.microsoft.com/office/drawing/2014/main" id="{0D5CC50D-BE39-CC8E-9A56-6691681E4E8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837140" y="1651156"/>
              <a:ext cx="25783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143" name="Oval 110">
              <a:extLst>
                <a:ext uri="{FF2B5EF4-FFF2-40B4-BE49-F238E27FC236}">
                  <a16:creationId xmlns:a16="http://schemas.microsoft.com/office/drawing/2014/main" id="{85F4AF99-5DD4-0A3B-49B4-AD46853B558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54260" y="1555077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144" name="Oval 110">
              <a:extLst>
                <a:ext uri="{FF2B5EF4-FFF2-40B4-BE49-F238E27FC236}">
                  <a16:creationId xmlns:a16="http://schemas.microsoft.com/office/drawing/2014/main" id="{C79274EC-7DF5-86DD-8ECE-FAC4F87F43C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415496" y="1555077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35F8F3A7-2A10-8BA1-7CA5-24F64DF09B2B}"/>
                    </a:ext>
                  </a:extLst>
                </p:cNvPr>
                <p:cNvSpPr/>
                <p:nvPr/>
              </p:nvSpPr>
              <p:spPr>
                <a:xfrm>
                  <a:off x="8787937" y="1317368"/>
                  <a:ext cx="676762" cy="65829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35F8F3A7-2A10-8BA1-7CA5-24F64DF09B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7937" y="1317368"/>
                  <a:ext cx="676762" cy="6582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6" name="Line 112">
              <a:extLst>
                <a:ext uri="{FF2B5EF4-FFF2-40B4-BE49-F238E27FC236}">
                  <a16:creationId xmlns:a16="http://schemas.microsoft.com/office/drawing/2014/main" id="{C843154B-FC33-B7B4-DEDE-793B5D67B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6696" y="1641719"/>
              <a:ext cx="0" cy="12635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8875E9B3-C38D-B7E3-A304-B6AA9CC3E3E6}"/>
                    </a:ext>
                  </a:extLst>
                </p:cNvPr>
                <p:cNvSpPr/>
                <p:nvPr/>
              </p:nvSpPr>
              <p:spPr>
                <a:xfrm>
                  <a:off x="7958315" y="1936292"/>
                  <a:ext cx="676762" cy="65829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8875E9B3-C38D-B7E3-A304-B6AA9CC3E3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8315" y="1936292"/>
                  <a:ext cx="676762" cy="6582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8" name="Line 112">
              <a:extLst>
                <a:ext uri="{FF2B5EF4-FFF2-40B4-BE49-F238E27FC236}">
                  <a16:creationId xmlns:a16="http://schemas.microsoft.com/office/drawing/2014/main" id="{365656E9-C9DC-D447-D0CB-E63A9824B2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13054" y="1641719"/>
              <a:ext cx="0" cy="12635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F03CE897-3BE7-D95B-EFBE-592C8F6FFA2B}"/>
                    </a:ext>
                  </a:extLst>
                </p:cNvPr>
                <p:cNvSpPr/>
                <p:nvPr/>
              </p:nvSpPr>
              <p:spPr>
                <a:xfrm>
                  <a:off x="9674673" y="1936292"/>
                  <a:ext cx="676762" cy="65829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F03CE897-3BE7-D95B-EFBE-592C8F6FF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4673" y="1936292"/>
                  <a:ext cx="676762" cy="6582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0" name="Line 118">
              <a:extLst>
                <a:ext uri="{FF2B5EF4-FFF2-40B4-BE49-F238E27FC236}">
                  <a16:creationId xmlns:a16="http://schemas.microsoft.com/office/drawing/2014/main" id="{A39801ED-7591-CB7E-445A-C036250A3F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752060" y="1650827"/>
              <a:ext cx="0" cy="12453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997712F6-2874-53E2-FE5D-F2097067842F}"/>
                    </a:ext>
                  </a:extLst>
                </p:cNvPr>
                <p:cNvSpPr txBox="1"/>
                <p:nvPr/>
              </p:nvSpPr>
              <p:spPr>
                <a:xfrm>
                  <a:off x="10876198" y="2088828"/>
                  <a:ext cx="3630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997712F6-2874-53E2-FE5D-F209706784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6198" y="2088828"/>
                  <a:ext cx="36304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667" r="-6667"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2004AC88-B309-4676-A601-6E59499A08ED}"/>
                    </a:ext>
                  </a:extLst>
                </p:cNvPr>
                <p:cNvSpPr txBox="1"/>
                <p:nvPr/>
              </p:nvSpPr>
              <p:spPr>
                <a:xfrm>
                  <a:off x="7048458" y="2088828"/>
                  <a:ext cx="3559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2004AC88-B309-4676-A601-6E59499A08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8458" y="2088828"/>
                  <a:ext cx="35593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0690" r="-6897"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3" name="Line 118">
              <a:extLst>
                <a:ext uri="{FF2B5EF4-FFF2-40B4-BE49-F238E27FC236}">
                  <a16:creationId xmlns:a16="http://schemas.microsoft.com/office/drawing/2014/main" id="{BEC16B83-5CFB-45A3-B296-57DE84249F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52418" y="1650827"/>
              <a:ext cx="0" cy="12453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 dirty="0"/>
            </a:p>
          </p:txBody>
        </p:sp>
        <p:sp>
          <p:nvSpPr>
            <p:cNvPr id="154" name="Line 118">
              <a:extLst>
                <a:ext uri="{FF2B5EF4-FFF2-40B4-BE49-F238E27FC236}">
                  <a16:creationId xmlns:a16="http://schemas.microsoft.com/office/drawing/2014/main" id="{129EC448-98D8-A115-586F-A13B80FE1B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262663" y="1459600"/>
              <a:ext cx="624057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D6336126-1AA5-E50B-FC33-FB88815A8625}"/>
                    </a:ext>
                  </a:extLst>
                </p:cNvPr>
                <p:cNvSpPr txBox="1"/>
                <p:nvPr/>
              </p:nvSpPr>
              <p:spPr>
                <a:xfrm>
                  <a:off x="10416957" y="1048584"/>
                  <a:ext cx="242409" cy="2359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400" dirty="0"/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D6336126-1AA5-E50B-FC33-FB88815A8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6957" y="1048584"/>
                  <a:ext cx="242409" cy="235938"/>
                </a:xfrm>
                <a:prstGeom prst="rect">
                  <a:avLst/>
                </a:prstGeom>
                <a:blipFill>
                  <a:blip r:embed="rId8"/>
                  <a:stretch>
                    <a:fillRect l="-40000" t="-30000" r="-85000" b="-1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6" name="Line 118">
              <a:extLst>
                <a:ext uri="{FF2B5EF4-FFF2-40B4-BE49-F238E27FC236}">
                  <a16:creationId xmlns:a16="http://schemas.microsoft.com/office/drawing/2014/main" id="{921D5362-79AB-BDB1-4D27-DFF1F196E9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65719" y="1461334"/>
              <a:ext cx="624058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01D6EA88-C2F8-3C33-6E08-0635EC8D34FD}"/>
                    </a:ext>
                  </a:extLst>
                </p:cNvPr>
                <p:cNvSpPr txBox="1"/>
                <p:nvPr/>
              </p:nvSpPr>
              <p:spPr>
                <a:xfrm>
                  <a:off x="7620013" y="1046328"/>
                  <a:ext cx="193829" cy="2359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01D6EA88-C2F8-3C33-6E08-0635EC8D3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13" y="1046328"/>
                  <a:ext cx="193829" cy="235938"/>
                </a:xfrm>
                <a:prstGeom prst="rect">
                  <a:avLst/>
                </a:prstGeom>
                <a:blipFill>
                  <a:blip r:embed="rId9"/>
                  <a:stretch>
                    <a:fillRect l="-56250" r="-50000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59455C2-940B-C98B-38D0-45A6AD7F4FF8}"/>
              </a:ext>
            </a:extLst>
          </p:cNvPr>
          <p:cNvGrpSpPr/>
          <p:nvPr/>
        </p:nvGrpSpPr>
        <p:grpSpPr>
          <a:xfrm>
            <a:off x="6502690" y="1214675"/>
            <a:ext cx="5212401" cy="2464003"/>
            <a:chOff x="2284874" y="1794676"/>
            <a:chExt cx="6842330" cy="32299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F35E06-75D2-0C17-DE06-5D8CA7C74AD6}"/>
                </a:ext>
              </a:extLst>
            </p:cNvPr>
            <p:cNvGrpSpPr/>
            <p:nvPr/>
          </p:nvGrpSpPr>
          <p:grpSpPr>
            <a:xfrm>
              <a:off x="3963898" y="1794676"/>
              <a:ext cx="2626292" cy="3229983"/>
              <a:chOff x="5381945" y="1815974"/>
              <a:chExt cx="2626292" cy="3229983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6E75D79-88FE-C529-5F5B-B0867DDDFE48}"/>
                  </a:ext>
                </a:extLst>
              </p:cNvPr>
              <p:cNvGrpSpPr/>
              <p:nvPr/>
            </p:nvGrpSpPr>
            <p:grpSpPr>
              <a:xfrm>
                <a:off x="6287830" y="2939630"/>
                <a:ext cx="731805" cy="1908673"/>
                <a:chOff x="5600678" y="2969899"/>
                <a:chExt cx="495300" cy="1291828"/>
              </a:xfrm>
            </p:grpSpPr>
            <p:grpSp>
              <p:nvGrpSpPr>
                <p:cNvPr id="39" name="Group 80">
                  <a:extLst>
                    <a:ext uri="{FF2B5EF4-FFF2-40B4-BE49-F238E27FC236}">
                      <a16:creationId xmlns:a16="http://schemas.microsoft.com/office/drawing/2014/main" id="{02BB00D2-4BF4-C6AC-FDAF-BC4E19A0A3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098487"/>
                  <a:ext cx="130969" cy="258366"/>
                  <a:chOff x="2292" y="1439"/>
                  <a:chExt cx="165" cy="330"/>
                </a:xfrm>
              </p:grpSpPr>
              <p:sp>
                <p:nvSpPr>
                  <p:cNvPr id="65" name="Arc 81">
                    <a:extLst>
                      <a:ext uri="{FF2B5EF4-FFF2-40B4-BE49-F238E27FC236}">
                        <a16:creationId xmlns:a16="http://schemas.microsoft.com/office/drawing/2014/main" id="{EB7B7391-07C5-02EC-72B2-D9C0B8943B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66" name="Arc 82">
                    <a:extLst>
                      <a:ext uri="{FF2B5EF4-FFF2-40B4-BE49-F238E27FC236}">
                        <a16:creationId xmlns:a16="http://schemas.microsoft.com/office/drawing/2014/main" id="{6AB08ECC-3ED2-CD0E-FEDB-D90E26C8B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grpSp>
              <p:nvGrpSpPr>
                <p:cNvPr id="40" name="Group 83">
                  <a:extLst>
                    <a:ext uri="{FF2B5EF4-FFF2-40B4-BE49-F238E27FC236}">
                      <a16:creationId xmlns:a16="http://schemas.microsoft.com/office/drawing/2014/main" id="{B3658A7A-9B20-55BC-9986-0883CF899C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355662"/>
                  <a:ext cx="130969" cy="258366"/>
                  <a:chOff x="2292" y="1768"/>
                  <a:chExt cx="165" cy="330"/>
                </a:xfrm>
              </p:grpSpPr>
              <p:sp>
                <p:nvSpPr>
                  <p:cNvPr id="63" name="Arc 84">
                    <a:extLst>
                      <a:ext uri="{FF2B5EF4-FFF2-40B4-BE49-F238E27FC236}">
                        <a16:creationId xmlns:a16="http://schemas.microsoft.com/office/drawing/2014/main" id="{08D299B0-C2FE-279C-2EEA-D5EE2F1871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64" name="Arc 85">
                    <a:extLst>
                      <a:ext uri="{FF2B5EF4-FFF2-40B4-BE49-F238E27FC236}">
                        <a16:creationId xmlns:a16="http://schemas.microsoft.com/office/drawing/2014/main" id="{CEF00368-BBBB-50CC-A419-57126E03DE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grpSp>
              <p:nvGrpSpPr>
                <p:cNvPr id="41" name="Group 86">
                  <a:extLst>
                    <a:ext uri="{FF2B5EF4-FFF2-40B4-BE49-F238E27FC236}">
                      <a16:creationId xmlns:a16="http://schemas.microsoft.com/office/drawing/2014/main" id="{85F674BF-809B-BE65-0DCC-21B3EBF2286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612837"/>
                  <a:ext cx="130969" cy="258366"/>
                  <a:chOff x="2292" y="2096"/>
                  <a:chExt cx="165" cy="330"/>
                </a:xfrm>
              </p:grpSpPr>
              <p:sp>
                <p:nvSpPr>
                  <p:cNvPr id="61" name="Arc 87">
                    <a:extLst>
                      <a:ext uri="{FF2B5EF4-FFF2-40B4-BE49-F238E27FC236}">
                        <a16:creationId xmlns:a16="http://schemas.microsoft.com/office/drawing/2014/main" id="{6947F6EF-98D9-DCE3-979B-3082ABD0DB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62" name="Arc 88">
                    <a:extLst>
                      <a:ext uri="{FF2B5EF4-FFF2-40B4-BE49-F238E27FC236}">
                        <a16:creationId xmlns:a16="http://schemas.microsoft.com/office/drawing/2014/main" id="{B14C91E8-3542-ECBD-F0CD-91759ACC16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grpSp>
              <p:nvGrpSpPr>
                <p:cNvPr id="42" name="Group 89">
                  <a:extLst>
                    <a:ext uri="{FF2B5EF4-FFF2-40B4-BE49-F238E27FC236}">
                      <a16:creationId xmlns:a16="http://schemas.microsoft.com/office/drawing/2014/main" id="{5EDF4E4E-5876-B6C9-BB9F-80FF7142B68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870012"/>
                  <a:ext cx="130969" cy="258366"/>
                  <a:chOff x="2292" y="2425"/>
                  <a:chExt cx="165" cy="330"/>
                </a:xfrm>
              </p:grpSpPr>
              <p:sp>
                <p:nvSpPr>
                  <p:cNvPr id="59" name="Arc 90">
                    <a:extLst>
                      <a:ext uri="{FF2B5EF4-FFF2-40B4-BE49-F238E27FC236}">
                        <a16:creationId xmlns:a16="http://schemas.microsoft.com/office/drawing/2014/main" id="{423F9421-4017-F697-0ABE-3C4482A228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60" name="Arc 91">
                    <a:extLst>
                      <a:ext uri="{FF2B5EF4-FFF2-40B4-BE49-F238E27FC236}">
                        <a16:creationId xmlns:a16="http://schemas.microsoft.com/office/drawing/2014/main" id="{B043EC9D-CB34-1182-22E0-EADC8AB1C8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sp>
              <p:nvSpPr>
                <p:cNvPr id="43" name="Line 92">
                  <a:extLst>
                    <a:ext uri="{FF2B5EF4-FFF2-40B4-BE49-F238E27FC236}">
                      <a16:creationId xmlns:a16="http://schemas.microsoft.com/office/drawing/2014/main" id="{6AE620EA-4351-10BF-F4A7-EE3C2D4C32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619794" y="2969899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00" i="1">
                    <a:latin typeface="+mn-lt"/>
                  </a:endParaRPr>
                </a:p>
              </p:txBody>
            </p:sp>
            <p:sp>
              <p:nvSpPr>
                <p:cNvPr id="44" name="Line 93">
                  <a:extLst>
                    <a:ext uri="{FF2B5EF4-FFF2-40B4-BE49-F238E27FC236}">
                      <a16:creationId xmlns:a16="http://schemas.microsoft.com/office/drawing/2014/main" id="{A54DEC4B-3B21-F7B5-3D0E-A52C74419F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619794" y="4127187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00" i="1">
                    <a:latin typeface="+mn-lt"/>
                  </a:endParaRPr>
                </a:p>
              </p:txBody>
            </p:sp>
            <p:grpSp>
              <p:nvGrpSpPr>
                <p:cNvPr id="45" name="Group 94">
                  <a:extLst>
                    <a:ext uri="{FF2B5EF4-FFF2-40B4-BE49-F238E27FC236}">
                      <a16:creationId xmlns:a16="http://schemas.microsoft.com/office/drawing/2014/main" id="{6D9A3CBB-6D2F-111E-A893-DDA3E0AE0EA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105630"/>
                  <a:ext cx="130969" cy="257175"/>
                  <a:chOff x="2949" y="1439"/>
                  <a:chExt cx="165" cy="330"/>
                </a:xfrm>
              </p:grpSpPr>
              <p:sp>
                <p:nvSpPr>
                  <p:cNvPr id="57" name="Arc 95">
                    <a:extLst>
                      <a:ext uri="{FF2B5EF4-FFF2-40B4-BE49-F238E27FC236}">
                        <a16:creationId xmlns:a16="http://schemas.microsoft.com/office/drawing/2014/main" id="{05DDF742-6508-01CF-1F1E-24E82232B6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58" name="Arc 96">
                    <a:extLst>
                      <a:ext uri="{FF2B5EF4-FFF2-40B4-BE49-F238E27FC236}">
                        <a16:creationId xmlns:a16="http://schemas.microsoft.com/office/drawing/2014/main" id="{3150475F-8670-1477-F1D5-300537DDDB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grpSp>
              <p:nvGrpSpPr>
                <p:cNvPr id="46" name="Group 97">
                  <a:extLst>
                    <a:ext uri="{FF2B5EF4-FFF2-40B4-BE49-F238E27FC236}">
                      <a16:creationId xmlns:a16="http://schemas.microsoft.com/office/drawing/2014/main" id="{709106A5-ECA2-1D9D-9D33-E86CD944AE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362805"/>
                  <a:ext cx="130969" cy="257175"/>
                  <a:chOff x="2949" y="1768"/>
                  <a:chExt cx="165" cy="330"/>
                </a:xfrm>
              </p:grpSpPr>
              <p:sp>
                <p:nvSpPr>
                  <p:cNvPr id="55" name="Arc 98">
                    <a:extLst>
                      <a:ext uri="{FF2B5EF4-FFF2-40B4-BE49-F238E27FC236}">
                        <a16:creationId xmlns:a16="http://schemas.microsoft.com/office/drawing/2014/main" id="{7208E0C0-39B9-96E7-E6BD-DFDA3BFC83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56" name="Arc 99">
                    <a:extLst>
                      <a:ext uri="{FF2B5EF4-FFF2-40B4-BE49-F238E27FC236}">
                        <a16:creationId xmlns:a16="http://schemas.microsoft.com/office/drawing/2014/main" id="{5AD4CE73-D281-9AFF-B37A-CB2B867E74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grpSp>
              <p:nvGrpSpPr>
                <p:cNvPr id="47" name="Group 100">
                  <a:extLst>
                    <a:ext uri="{FF2B5EF4-FFF2-40B4-BE49-F238E27FC236}">
                      <a16:creationId xmlns:a16="http://schemas.microsoft.com/office/drawing/2014/main" id="{47C09774-4DEB-AAD5-0C41-FC1E7C2DCB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618790"/>
                  <a:ext cx="130969" cy="258366"/>
                  <a:chOff x="2949" y="2096"/>
                  <a:chExt cx="165" cy="330"/>
                </a:xfrm>
              </p:grpSpPr>
              <p:sp>
                <p:nvSpPr>
                  <p:cNvPr id="53" name="Arc 101">
                    <a:extLst>
                      <a:ext uri="{FF2B5EF4-FFF2-40B4-BE49-F238E27FC236}">
                        <a16:creationId xmlns:a16="http://schemas.microsoft.com/office/drawing/2014/main" id="{E1EC57C9-1A84-951B-30B4-DE1282F3C0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54" name="Arc 102">
                    <a:extLst>
                      <a:ext uri="{FF2B5EF4-FFF2-40B4-BE49-F238E27FC236}">
                        <a16:creationId xmlns:a16="http://schemas.microsoft.com/office/drawing/2014/main" id="{6B3DE8BB-6FFE-BDAF-F61B-D8CF58EE22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grpSp>
              <p:nvGrpSpPr>
                <p:cNvPr id="48" name="Group 103">
                  <a:extLst>
                    <a:ext uri="{FF2B5EF4-FFF2-40B4-BE49-F238E27FC236}">
                      <a16:creationId xmlns:a16="http://schemas.microsoft.com/office/drawing/2014/main" id="{C9AC98B0-7622-3031-DA31-3908B71001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875965"/>
                  <a:ext cx="130969" cy="258366"/>
                  <a:chOff x="2949" y="2425"/>
                  <a:chExt cx="165" cy="330"/>
                </a:xfrm>
              </p:grpSpPr>
              <p:sp>
                <p:nvSpPr>
                  <p:cNvPr id="51" name="Arc 104">
                    <a:extLst>
                      <a:ext uri="{FF2B5EF4-FFF2-40B4-BE49-F238E27FC236}">
                        <a16:creationId xmlns:a16="http://schemas.microsoft.com/office/drawing/2014/main" id="{9BF02CD7-5B71-8DC2-C89C-F601B536D9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52" name="Arc 105">
                    <a:extLst>
                      <a:ext uri="{FF2B5EF4-FFF2-40B4-BE49-F238E27FC236}">
                        <a16:creationId xmlns:a16="http://schemas.microsoft.com/office/drawing/2014/main" id="{5BE9B51B-D622-C258-7CC3-3D5E39ABFA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sp>
              <p:nvSpPr>
                <p:cNvPr id="49" name="Line 106">
                  <a:extLst>
                    <a:ext uri="{FF2B5EF4-FFF2-40B4-BE49-F238E27FC236}">
                      <a16:creationId xmlns:a16="http://schemas.microsoft.com/office/drawing/2014/main" id="{222AD59D-D9D4-D937-B2B3-7C165EA72A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073676" y="2977043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00" i="1">
                    <a:latin typeface="+mn-lt"/>
                  </a:endParaRPr>
                </a:p>
              </p:txBody>
            </p:sp>
            <p:sp>
              <p:nvSpPr>
                <p:cNvPr id="50" name="Line 107">
                  <a:extLst>
                    <a:ext uri="{FF2B5EF4-FFF2-40B4-BE49-F238E27FC236}">
                      <a16:creationId xmlns:a16="http://schemas.microsoft.com/office/drawing/2014/main" id="{9DE6C0BB-3D58-573C-7ACF-0CF5077E83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073676" y="4133140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00" i="1">
                    <a:latin typeface="+mn-lt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83C8E0E-ED45-E6B0-5614-F5F3D4B389F5}"/>
                      </a:ext>
                    </a:extLst>
                  </p:cNvPr>
                  <p:cNvSpPr txBox="1"/>
                  <p:nvPr/>
                </p:nvSpPr>
                <p:spPr>
                  <a:xfrm>
                    <a:off x="6400667" y="2409956"/>
                    <a:ext cx="548372" cy="4034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83C8E0E-ED45-E6B0-5614-F5F3D4B389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00667" y="2409956"/>
                    <a:ext cx="548372" cy="40345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1765" r="-8824"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17318F5-1172-436D-123E-6123EB6D82A3}"/>
                  </a:ext>
                </a:extLst>
              </p:cNvPr>
              <p:cNvSpPr/>
              <p:nvPr/>
            </p:nvSpPr>
            <p:spPr>
              <a:xfrm>
                <a:off x="5955771" y="2283595"/>
                <a:ext cx="1482398" cy="276236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C364C51C-8FEF-E16C-2363-724A329CB02C}"/>
                  </a:ext>
                </a:extLst>
              </p:cNvPr>
              <p:cNvGrpSpPr/>
              <p:nvPr/>
            </p:nvGrpSpPr>
            <p:grpSpPr>
              <a:xfrm>
                <a:off x="6598694" y="3076161"/>
                <a:ext cx="110078" cy="1635613"/>
                <a:chOff x="5808582" y="3083682"/>
                <a:chExt cx="74503" cy="1107015"/>
              </a:xfrm>
            </p:grpSpPr>
            <p:sp>
              <p:nvSpPr>
                <p:cNvPr id="37" name="Line 118">
                  <a:extLst>
                    <a:ext uri="{FF2B5EF4-FFF2-40B4-BE49-F238E27FC236}">
                      <a16:creationId xmlns:a16="http://schemas.microsoft.com/office/drawing/2014/main" id="{17EE0172-6412-B622-E4D1-B8E1AB1ACF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808582" y="3083682"/>
                  <a:ext cx="1191" cy="110701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38" name="Line 118">
                  <a:extLst>
                    <a:ext uri="{FF2B5EF4-FFF2-40B4-BE49-F238E27FC236}">
                      <a16:creationId xmlns:a16="http://schemas.microsoft.com/office/drawing/2014/main" id="{01CAD57E-0E12-4A58-EC78-781E9E2CFD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881894" y="3083682"/>
                  <a:ext cx="1191" cy="110701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36" name="Text Box 116">
                <a:extLst>
                  <a:ext uri="{FF2B5EF4-FFF2-40B4-BE49-F238E27FC236}">
                    <a16:creationId xmlns:a16="http://schemas.microsoft.com/office/drawing/2014/main" id="{F57E5213-0D7C-D148-72F2-C8E95347A2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81945" y="1815974"/>
                <a:ext cx="2626292" cy="5244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sz="2000" dirty="0">
                    <a:latin typeface="Calibri" panose="020F0502020204030204" pitchFamily="34" charset="0"/>
                  </a:rPr>
                  <a:t>Ideal transformer</a:t>
                </a:r>
              </a:p>
            </p:txBody>
          </p:sp>
        </p:grpSp>
        <p:sp>
          <p:nvSpPr>
            <p:cNvPr id="6" name="Line 112">
              <a:extLst>
                <a:ext uri="{FF2B5EF4-FFF2-40B4-BE49-F238E27FC236}">
                  <a16:creationId xmlns:a16="http://schemas.microsoft.com/office/drawing/2014/main" id="{E57E426F-19C4-CFA8-3F28-EF4B76B457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3104" y="4824367"/>
              <a:ext cx="1948964" cy="175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p:sp>
          <p:nvSpPr>
            <p:cNvPr id="7" name="Line 113">
              <a:extLst>
                <a:ext uri="{FF2B5EF4-FFF2-40B4-BE49-F238E27FC236}">
                  <a16:creationId xmlns:a16="http://schemas.microsoft.com/office/drawing/2014/main" id="{B6705470-A510-A52F-48F9-711B5B70A4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80024" y="2915692"/>
              <a:ext cx="1153914" cy="220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p:sp>
          <p:nvSpPr>
            <p:cNvPr id="8" name="Line 114">
              <a:extLst>
                <a:ext uri="{FF2B5EF4-FFF2-40B4-BE49-F238E27FC236}">
                  <a16:creationId xmlns:a16="http://schemas.microsoft.com/office/drawing/2014/main" id="{68BE2B57-7179-98BF-852B-AF7894596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43567" y="2915694"/>
              <a:ext cx="1030749" cy="1231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p:sp>
          <p:nvSpPr>
            <p:cNvPr id="9" name="Line 115">
              <a:extLst>
                <a:ext uri="{FF2B5EF4-FFF2-40B4-BE49-F238E27FC236}">
                  <a16:creationId xmlns:a16="http://schemas.microsoft.com/office/drawing/2014/main" id="{B9C2F21B-AEE2-2B52-A13E-D4F3568E3A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8876" y="4824368"/>
              <a:ext cx="1157518" cy="527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p:sp>
          <p:nvSpPr>
            <p:cNvPr id="10" name="Line 112">
              <a:extLst>
                <a:ext uri="{FF2B5EF4-FFF2-40B4-BE49-F238E27FC236}">
                  <a16:creationId xmlns:a16="http://schemas.microsoft.com/office/drawing/2014/main" id="{AB60C8E1-D16E-74C0-B1E1-5ACBDE4F9F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20994" y="4840495"/>
              <a:ext cx="1883216" cy="20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5EAE0F-AC37-FF69-32FB-5032B0616BF1}"/>
                </a:ext>
              </a:extLst>
            </p:cNvPr>
            <p:cNvGrpSpPr/>
            <p:nvPr/>
          </p:nvGrpSpPr>
          <p:grpSpPr>
            <a:xfrm>
              <a:off x="8150317" y="2177645"/>
              <a:ext cx="976887" cy="2742948"/>
              <a:chOff x="10347447" y="2111363"/>
              <a:chExt cx="946732" cy="2823875"/>
            </a:xfrm>
          </p:grpSpPr>
          <p:sp>
            <p:nvSpPr>
              <p:cNvPr id="24" name="Oval 110">
                <a:extLst>
                  <a:ext uri="{FF2B5EF4-FFF2-40B4-BE49-F238E27FC236}">
                    <a16:creationId xmlns:a16="http://schemas.microsoft.com/office/drawing/2014/main" id="{22582A7B-7D40-5720-D4EA-62D692A31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37459" y="4815617"/>
                <a:ext cx="12314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600" i="1">
                  <a:latin typeface="+mn-lt"/>
                </a:endParaRPr>
              </a:p>
            </p:txBody>
          </p:sp>
          <p:sp>
            <p:nvSpPr>
              <p:cNvPr id="25" name="Oval 111">
                <a:extLst>
                  <a:ext uri="{FF2B5EF4-FFF2-40B4-BE49-F238E27FC236}">
                    <a16:creationId xmlns:a16="http://schemas.microsoft.com/office/drawing/2014/main" id="{802AE949-9130-5BD0-F204-16A090366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3139" y="2824138"/>
                <a:ext cx="12138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600" i="1">
                  <a:latin typeface="+mn-lt"/>
                </a:endParaRPr>
              </a:p>
            </p:txBody>
          </p:sp>
          <p:sp>
            <p:nvSpPr>
              <p:cNvPr id="26" name="Line 118">
                <a:extLst>
                  <a:ext uri="{FF2B5EF4-FFF2-40B4-BE49-F238E27FC236}">
                    <a16:creationId xmlns:a16="http://schemas.microsoft.com/office/drawing/2014/main" id="{8E4EC899-7833-8E2D-964B-25BF08D888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690416" y="3025000"/>
                <a:ext cx="1760" cy="163561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FBAD5541-6625-3C16-D370-1ED95E9CDBC1}"/>
                      </a:ext>
                    </a:extLst>
                  </p:cNvPr>
                  <p:cNvSpPr txBox="1"/>
                  <p:nvPr/>
                </p:nvSpPr>
                <p:spPr>
                  <a:xfrm>
                    <a:off x="10740762" y="3638175"/>
                    <a:ext cx="386244" cy="4153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FBAD5541-6625-3C16-D370-1ED95E9CDB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0762" y="3638175"/>
                    <a:ext cx="386244" cy="41535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0000" r="-4000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Line 118">
                <a:extLst>
                  <a:ext uri="{FF2B5EF4-FFF2-40B4-BE49-F238E27FC236}">
                    <a16:creationId xmlns:a16="http://schemas.microsoft.com/office/drawing/2014/main" id="{F06F957E-A4BB-ED39-F437-F39A2B8306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347447" y="2639783"/>
                <a:ext cx="946732" cy="0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67F8452-1D04-DE33-242D-6295E5CAF363}"/>
                      </a:ext>
                    </a:extLst>
                  </p:cNvPr>
                  <p:cNvSpPr txBox="1"/>
                  <p:nvPr/>
                </p:nvSpPr>
                <p:spPr>
                  <a:xfrm>
                    <a:off x="10581519" y="2111363"/>
                    <a:ext cx="404355" cy="4153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67F8452-1D04-DE33-242D-6295E5CAF3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81519" y="2111363"/>
                    <a:ext cx="404355" cy="41535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5385" t="-19231" r="-30769" b="-3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CD8493D-011E-C590-8396-BD5DF829ED5F}"/>
                </a:ext>
              </a:extLst>
            </p:cNvPr>
            <p:cNvGrpSpPr/>
            <p:nvPr/>
          </p:nvGrpSpPr>
          <p:grpSpPr>
            <a:xfrm>
              <a:off x="2284874" y="2174113"/>
              <a:ext cx="976888" cy="2695980"/>
              <a:chOff x="563635" y="2132182"/>
              <a:chExt cx="946732" cy="2775521"/>
            </a:xfrm>
          </p:grpSpPr>
          <p:sp>
            <p:nvSpPr>
              <p:cNvPr id="18" name="Oval 110">
                <a:extLst>
                  <a:ext uri="{FF2B5EF4-FFF2-40B4-BE49-F238E27FC236}">
                    <a16:creationId xmlns:a16="http://schemas.microsoft.com/office/drawing/2014/main" id="{4F5690BB-9293-60F6-B12F-3A2CD834E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221" y="4788082"/>
                <a:ext cx="12314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600" i="1">
                  <a:latin typeface="+mn-lt"/>
                </a:endParaRPr>
              </a:p>
            </p:txBody>
          </p:sp>
          <p:sp>
            <p:nvSpPr>
              <p:cNvPr id="19" name="Oval 111">
                <a:extLst>
                  <a:ext uri="{FF2B5EF4-FFF2-40B4-BE49-F238E27FC236}">
                    <a16:creationId xmlns:a16="http://schemas.microsoft.com/office/drawing/2014/main" id="{82BEA0DA-FAFF-9B38-6939-BE8093992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6603" y="2870989"/>
                <a:ext cx="12138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600" i="1">
                  <a:latin typeface="+mn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CC17AFB-926B-B1A6-3049-DED3EF5D6812}"/>
                      </a:ext>
                    </a:extLst>
                  </p:cNvPr>
                  <p:cNvSpPr txBox="1"/>
                  <p:nvPr/>
                </p:nvSpPr>
                <p:spPr>
                  <a:xfrm>
                    <a:off x="586728" y="3689337"/>
                    <a:ext cx="378659" cy="4153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CC17AFB-926B-B1A6-3049-DED3EF5D68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728" y="3689337"/>
                    <a:ext cx="378659" cy="41535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6000" r="-4000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Line 118">
                <a:extLst>
                  <a:ext uri="{FF2B5EF4-FFF2-40B4-BE49-F238E27FC236}">
                    <a16:creationId xmlns:a16="http://schemas.microsoft.com/office/drawing/2014/main" id="{BD4467A8-BA7B-3248-5E3E-8EC5F43395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71187" y="3076162"/>
                <a:ext cx="1760" cy="163561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22" name="Line 118">
                <a:extLst>
                  <a:ext uri="{FF2B5EF4-FFF2-40B4-BE49-F238E27FC236}">
                    <a16:creationId xmlns:a16="http://schemas.microsoft.com/office/drawing/2014/main" id="{104C4927-E4E4-47F9-7E3F-8EB18B5942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3635" y="2667032"/>
                <a:ext cx="946732" cy="0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1C6203D1-1707-D3CC-C8BA-8964ECE1ABCE}"/>
                      </a:ext>
                    </a:extLst>
                  </p:cNvPr>
                  <p:cNvSpPr txBox="1"/>
                  <p:nvPr/>
                </p:nvSpPr>
                <p:spPr>
                  <a:xfrm>
                    <a:off x="797708" y="2132182"/>
                    <a:ext cx="323352" cy="4153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1C6203D1-1707-D3CC-C8BA-8964ECE1AB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708" y="2132182"/>
                    <a:ext cx="323352" cy="41535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9048" r="-9524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Line 106">
              <a:extLst>
                <a:ext uri="{FF2B5EF4-FFF2-40B4-BE49-F238E27FC236}">
                  <a16:creationId xmlns:a16="http://schemas.microsoft.com/office/drawing/2014/main" id="{E1A7C9ED-04E5-C20B-5B1D-D717EFB2ADF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8187294" y="2681519"/>
              <a:ext cx="3239" cy="49621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p:sp>
          <p:nvSpPr>
            <p:cNvPr id="14" name="Line 112">
              <a:extLst>
                <a:ext uri="{FF2B5EF4-FFF2-40B4-BE49-F238E27FC236}">
                  <a16:creationId xmlns:a16="http://schemas.microsoft.com/office/drawing/2014/main" id="{01C315FB-F596-3C95-48AD-C57CBF133C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9909" y="2940220"/>
              <a:ext cx="815520" cy="80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1E0F271-B3BD-7222-97C9-39B562F7B2C0}"/>
                    </a:ext>
                  </a:extLst>
                </p:cNvPr>
                <p:cNvSpPr/>
                <p:nvPr/>
              </p:nvSpPr>
              <p:spPr>
                <a:xfrm>
                  <a:off x="6576076" y="2543445"/>
                  <a:ext cx="1364728" cy="76541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1E0F271-B3BD-7222-97C9-39B562F7B2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6076" y="2543445"/>
                  <a:ext cx="1364728" cy="76541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73F023A-35CF-3A23-5A0C-3277ECB40C4F}"/>
                    </a:ext>
                  </a:extLst>
                </p:cNvPr>
                <p:cNvSpPr txBox="1"/>
                <p:nvPr/>
              </p:nvSpPr>
              <p:spPr>
                <a:xfrm>
                  <a:off x="6320964" y="3688529"/>
                  <a:ext cx="531538" cy="4034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73F023A-35CF-3A23-5A0C-3277ECB40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0964" y="3688529"/>
                  <a:ext cx="531538" cy="403455"/>
                </a:xfrm>
                <a:prstGeom prst="rect">
                  <a:avLst/>
                </a:prstGeom>
                <a:blipFill>
                  <a:blip r:embed="rId16"/>
                  <a:stretch>
                    <a:fillRect l="-12121" r="-3030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Line 118">
              <a:extLst>
                <a:ext uri="{FF2B5EF4-FFF2-40B4-BE49-F238E27FC236}">
                  <a16:creationId xmlns:a16="http://schemas.microsoft.com/office/drawing/2014/main" id="{95D7D9EA-8D1F-A4E7-73EB-AC90CE556C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41133" y="3092925"/>
              <a:ext cx="1816" cy="15887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199548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D95372-042B-1C49-B7AB-34DCE82D86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Modeling tap-changing transformers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FC317-5953-FD49-AF0C-3DF9B722F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76">
                <a:extLst>
                  <a:ext uri="{FF2B5EF4-FFF2-40B4-BE49-F238E27FC236}">
                    <a16:creationId xmlns:a16="http://schemas.microsoft.com/office/drawing/2014/main" id="{971BADFE-3DA3-9CA1-84D2-C9C4249C0BC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𝑡𝑌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effectLst/>
                  </a:rPr>
                  <a:t>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𝑡𝑌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GB" dirty="0">
                  <a:latin typeface="Arial"/>
                  <a:cs typeface="Arial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>
                    <a:latin typeface="Arial"/>
                    <a:cs typeface="Arial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>
                    <a:latin typeface="Arial"/>
                    <a:cs typeface="Arial"/>
                  </a:rPr>
                  <a:t> </a:t>
                </a:r>
              </a:p>
              <a:p>
                <a:pPr marL="0" indent="0">
                  <a:buNone/>
                </a:pPr>
                <a:endParaRPr lang="en-GB" dirty="0">
                  <a:latin typeface="Arial"/>
                  <a:cs typeface="Arial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𝑡𝑌</m:t>
                    </m:r>
                  </m:oMath>
                </a14:m>
                <a:r>
                  <a:rPr lang="en-GB" dirty="0">
                    <a:latin typeface="Arial"/>
                    <a:cs typeface="Arial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dirty="0">
                    <a:latin typeface="Arial"/>
                    <a:cs typeface="Arial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dirty="0">
                    <a:latin typeface="Arial"/>
                    <a:cs typeface="Arial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dirty="0"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7" name="Content Placeholder 76">
                <a:extLst>
                  <a:ext uri="{FF2B5EF4-FFF2-40B4-BE49-F238E27FC236}">
                    <a16:creationId xmlns:a16="http://schemas.microsoft.com/office/drawing/2014/main" id="{971BADFE-3DA3-9CA1-84D2-C9C4249C0B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252" b="-2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DB63BBB-E12C-40A2-9CD5-DB63D230DFE0}"/>
              </a:ext>
            </a:extLst>
          </p:cNvPr>
          <p:cNvGrpSpPr/>
          <p:nvPr/>
        </p:nvGrpSpPr>
        <p:grpSpPr>
          <a:xfrm>
            <a:off x="6860221" y="4290031"/>
            <a:ext cx="4190788" cy="1955184"/>
            <a:chOff x="7048458" y="1046328"/>
            <a:chExt cx="4190788" cy="1955184"/>
          </a:xfrm>
        </p:grpSpPr>
        <p:sp>
          <p:nvSpPr>
            <p:cNvPr id="33" name="Line 112">
              <a:extLst>
                <a:ext uri="{FF2B5EF4-FFF2-40B4-BE49-F238E27FC236}">
                  <a16:creationId xmlns:a16="http://schemas.microsoft.com/office/drawing/2014/main" id="{448AB941-3D49-AD23-C35C-8E7E62734BC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837140" y="2914711"/>
              <a:ext cx="25783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67" name="Oval 110">
              <a:extLst>
                <a:ext uri="{FF2B5EF4-FFF2-40B4-BE49-F238E27FC236}">
                  <a16:creationId xmlns:a16="http://schemas.microsoft.com/office/drawing/2014/main" id="{00403C12-AA5C-F26A-C634-912F9B2EAF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54260" y="2818632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68" name="Oval 110">
              <a:extLst>
                <a:ext uri="{FF2B5EF4-FFF2-40B4-BE49-F238E27FC236}">
                  <a16:creationId xmlns:a16="http://schemas.microsoft.com/office/drawing/2014/main" id="{1813E5C1-680C-C128-CBB4-18AED34FC9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415496" y="2818632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69" name="Line 112">
              <a:extLst>
                <a:ext uri="{FF2B5EF4-FFF2-40B4-BE49-F238E27FC236}">
                  <a16:creationId xmlns:a16="http://schemas.microsoft.com/office/drawing/2014/main" id="{C738A29D-D1D4-20C1-EBD9-DF869B50045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837140" y="1651156"/>
              <a:ext cx="25783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70" name="Oval 110">
              <a:extLst>
                <a:ext uri="{FF2B5EF4-FFF2-40B4-BE49-F238E27FC236}">
                  <a16:creationId xmlns:a16="http://schemas.microsoft.com/office/drawing/2014/main" id="{156B8F83-DD1E-A139-8F6C-995589F1FEB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54260" y="1555077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71" name="Oval 110">
              <a:extLst>
                <a:ext uri="{FF2B5EF4-FFF2-40B4-BE49-F238E27FC236}">
                  <a16:creationId xmlns:a16="http://schemas.microsoft.com/office/drawing/2014/main" id="{B4C01724-0419-229C-1979-65589FB0AF1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415496" y="1555077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1378FF33-54E8-1AEF-4BA0-CFF7F3527A05}"/>
                    </a:ext>
                  </a:extLst>
                </p:cNvPr>
                <p:cNvSpPr/>
                <p:nvPr/>
              </p:nvSpPr>
              <p:spPr>
                <a:xfrm>
                  <a:off x="8787937" y="1317368"/>
                  <a:ext cx="676762" cy="65829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35F8F3A7-2A10-8BA1-7CA5-24F64DF09B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7937" y="1317368"/>
                  <a:ext cx="676762" cy="6582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Line 112">
              <a:extLst>
                <a:ext uri="{FF2B5EF4-FFF2-40B4-BE49-F238E27FC236}">
                  <a16:creationId xmlns:a16="http://schemas.microsoft.com/office/drawing/2014/main" id="{8D59BC47-EBA8-8469-1117-5DE51F0584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6696" y="1641719"/>
              <a:ext cx="0" cy="12635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E64A0EFB-67CC-8793-0C4E-C4AED1D3615D}"/>
                    </a:ext>
                  </a:extLst>
                </p:cNvPr>
                <p:cNvSpPr/>
                <p:nvPr/>
              </p:nvSpPr>
              <p:spPr>
                <a:xfrm>
                  <a:off x="7958315" y="1936292"/>
                  <a:ext cx="676762" cy="65829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8875E9B3-C38D-B7E3-A304-B6AA9CC3E3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8315" y="1936292"/>
                  <a:ext cx="676762" cy="6582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Line 112">
              <a:extLst>
                <a:ext uri="{FF2B5EF4-FFF2-40B4-BE49-F238E27FC236}">
                  <a16:creationId xmlns:a16="http://schemas.microsoft.com/office/drawing/2014/main" id="{E73785AD-56DC-EE9B-763D-C8CBEA0B30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13054" y="1641719"/>
              <a:ext cx="0" cy="12635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176E794-705B-44EE-849B-ED2818691076}"/>
                    </a:ext>
                  </a:extLst>
                </p:cNvPr>
                <p:cNvSpPr/>
                <p:nvPr/>
              </p:nvSpPr>
              <p:spPr>
                <a:xfrm>
                  <a:off x="9674673" y="1936292"/>
                  <a:ext cx="676762" cy="65829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F03CE897-3BE7-D95B-EFBE-592C8F6FF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4673" y="1936292"/>
                  <a:ext cx="676762" cy="6582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Line 118">
              <a:extLst>
                <a:ext uri="{FF2B5EF4-FFF2-40B4-BE49-F238E27FC236}">
                  <a16:creationId xmlns:a16="http://schemas.microsoft.com/office/drawing/2014/main" id="{BD97CC86-D7FB-9BAA-42A2-230A0FCDF9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752060" y="1650827"/>
              <a:ext cx="0" cy="12453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761DF8A-1344-93AA-403E-035E5414CDBE}"/>
                    </a:ext>
                  </a:extLst>
                </p:cNvPr>
                <p:cNvSpPr txBox="1"/>
                <p:nvPr/>
              </p:nvSpPr>
              <p:spPr>
                <a:xfrm>
                  <a:off x="10876198" y="2088828"/>
                  <a:ext cx="3630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997712F6-2874-53E2-FE5D-F209706784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6198" y="2088828"/>
                  <a:ext cx="36304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667" r="-6667"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0E7C9CA-0AF7-47BC-86B5-D13BAB8B81E7}"/>
                    </a:ext>
                  </a:extLst>
                </p:cNvPr>
                <p:cNvSpPr txBox="1"/>
                <p:nvPr/>
              </p:nvSpPr>
              <p:spPr>
                <a:xfrm>
                  <a:off x="7048458" y="2088828"/>
                  <a:ext cx="3559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2004AC88-B309-4676-A601-6E59499A08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8458" y="2088828"/>
                  <a:ext cx="35593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0690" r="-6897"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Line 118">
              <a:extLst>
                <a:ext uri="{FF2B5EF4-FFF2-40B4-BE49-F238E27FC236}">
                  <a16:creationId xmlns:a16="http://schemas.microsoft.com/office/drawing/2014/main" id="{27CBAB50-43EA-828C-A13B-BC749A39BC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52418" y="1650827"/>
              <a:ext cx="0" cy="12453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 dirty="0"/>
            </a:p>
          </p:txBody>
        </p:sp>
        <p:sp>
          <p:nvSpPr>
            <p:cNvPr id="82" name="Line 118">
              <a:extLst>
                <a:ext uri="{FF2B5EF4-FFF2-40B4-BE49-F238E27FC236}">
                  <a16:creationId xmlns:a16="http://schemas.microsoft.com/office/drawing/2014/main" id="{1D34B211-8955-1553-1905-0DE7B6C7F0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262663" y="1459600"/>
              <a:ext cx="624057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30AFD63-1ECC-C85A-BA79-D30B2C183033}"/>
                    </a:ext>
                  </a:extLst>
                </p:cNvPr>
                <p:cNvSpPr txBox="1"/>
                <p:nvPr/>
              </p:nvSpPr>
              <p:spPr>
                <a:xfrm>
                  <a:off x="10416957" y="1048584"/>
                  <a:ext cx="242409" cy="2359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400" dirty="0"/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D6336126-1AA5-E50B-FC33-FB88815A8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6957" y="1048584"/>
                  <a:ext cx="242409" cy="235938"/>
                </a:xfrm>
                <a:prstGeom prst="rect">
                  <a:avLst/>
                </a:prstGeom>
                <a:blipFill>
                  <a:blip r:embed="rId8"/>
                  <a:stretch>
                    <a:fillRect l="-40000" t="-30000" r="-85000" b="-1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Line 118">
              <a:extLst>
                <a:ext uri="{FF2B5EF4-FFF2-40B4-BE49-F238E27FC236}">
                  <a16:creationId xmlns:a16="http://schemas.microsoft.com/office/drawing/2014/main" id="{357DDDCD-F6A3-5FC0-6DB3-5C3D2BD7D2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65719" y="1461334"/>
              <a:ext cx="624058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E756133D-4296-9C5B-353F-AB0071C8AF2F}"/>
                    </a:ext>
                  </a:extLst>
                </p:cNvPr>
                <p:cNvSpPr txBox="1"/>
                <p:nvPr/>
              </p:nvSpPr>
              <p:spPr>
                <a:xfrm>
                  <a:off x="7620013" y="1046328"/>
                  <a:ext cx="193829" cy="2359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01D6EA88-C2F8-3C33-6E08-0635EC8D3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13" y="1046328"/>
                  <a:ext cx="193829" cy="235938"/>
                </a:xfrm>
                <a:prstGeom prst="rect">
                  <a:avLst/>
                </a:prstGeom>
                <a:blipFill>
                  <a:blip r:embed="rId9"/>
                  <a:stretch>
                    <a:fillRect l="-56250" r="-50000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FBA4452-4C12-DC55-63E4-D2CF357201E4}"/>
              </a:ext>
            </a:extLst>
          </p:cNvPr>
          <p:cNvGrpSpPr/>
          <p:nvPr/>
        </p:nvGrpSpPr>
        <p:grpSpPr>
          <a:xfrm>
            <a:off x="6502690" y="1214675"/>
            <a:ext cx="5212401" cy="2464003"/>
            <a:chOff x="2284874" y="1794676"/>
            <a:chExt cx="6842330" cy="3229983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2F6A0E4-914D-9F9D-F57F-611F2056CC4D}"/>
                </a:ext>
              </a:extLst>
            </p:cNvPr>
            <p:cNvGrpSpPr/>
            <p:nvPr/>
          </p:nvGrpSpPr>
          <p:grpSpPr>
            <a:xfrm>
              <a:off x="3963898" y="1794676"/>
              <a:ext cx="2626292" cy="3229983"/>
              <a:chOff x="5381945" y="1815974"/>
              <a:chExt cx="2626292" cy="3229983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779578D0-A13D-68A7-965A-2A6D08EF4B2A}"/>
                  </a:ext>
                </a:extLst>
              </p:cNvPr>
              <p:cNvGrpSpPr/>
              <p:nvPr/>
            </p:nvGrpSpPr>
            <p:grpSpPr>
              <a:xfrm>
                <a:off x="6287830" y="2939630"/>
                <a:ext cx="731805" cy="1908673"/>
                <a:chOff x="5600678" y="2969899"/>
                <a:chExt cx="495300" cy="1291828"/>
              </a:xfrm>
            </p:grpSpPr>
            <p:grpSp>
              <p:nvGrpSpPr>
                <p:cNvPr id="119" name="Group 80">
                  <a:extLst>
                    <a:ext uri="{FF2B5EF4-FFF2-40B4-BE49-F238E27FC236}">
                      <a16:creationId xmlns:a16="http://schemas.microsoft.com/office/drawing/2014/main" id="{4CBBDCCE-8188-2C44-20FF-1B7857A9F8F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098487"/>
                  <a:ext cx="130969" cy="258366"/>
                  <a:chOff x="2292" y="1439"/>
                  <a:chExt cx="165" cy="330"/>
                </a:xfrm>
              </p:grpSpPr>
              <p:sp>
                <p:nvSpPr>
                  <p:cNvPr id="165" name="Arc 81">
                    <a:extLst>
                      <a:ext uri="{FF2B5EF4-FFF2-40B4-BE49-F238E27FC236}">
                        <a16:creationId xmlns:a16="http://schemas.microsoft.com/office/drawing/2014/main" id="{358DAE98-B81B-E841-E07D-D34861F79D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166" name="Arc 82">
                    <a:extLst>
                      <a:ext uri="{FF2B5EF4-FFF2-40B4-BE49-F238E27FC236}">
                        <a16:creationId xmlns:a16="http://schemas.microsoft.com/office/drawing/2014/main" id="{D2F5DB48-59D7-54C9-8D52-006FAF33AD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grpSp>
              <p:nvGrpSpPr>
                <p:cNvPr id="120" name="Group 83">
                  <a:extLst>
                    <a:ext uri="{FF2B5EF4-FFF2-40B4-BE49-F238E27FC236}">
                      <a16:creationId xmlns:a16="http://schemas.microsoft.com/office/drawing/2014/main" id="{C3934326-F236-4A15-66AE-1BD0FDCA34D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355662"/>
                  <a:ext cx="130969" cy="258366"/>
                  <a:chOff x="2292" y="1768"/>
                  <a:chExt cx="165" cy="330"/>
                </a:xfrm>
              </p:grpSpPr>
              <p:sp>
                <p:nvSpPr>
                  <p:cNvPr id="163" name="Arc 84">
                    <a:extLst>
                      <a:ext uri="{FF2B5EF4-FFF2-40B4-BE49-F238E27FC236}">
                        <a16:creationId xmlns:a16="http://schemas.microsoft.com/office/drawing/2014/main" id="{0D35FF00-4C26-3104-AE8F-F321DA2852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164" name="Arc 85">
                    <a:extLst>
                      <a:ext uri="{FF2B5EF4-FFF2-40B4-BE49-F238E27FC236}">
                        <a16:creationId xmlns:a16="http://schemas.microsoft.com/office/drawing/2014/main" id="{C939D925-03AD-46C9-6CFB-9056B27ABB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grpSp>
              <p:nvGrpSpPr>
                <p:cNvPr id="121" name="Group 86">
                  <a:extLst>
                    <a:ext uri="{FF2B5EF4-FFF2-40B4-BE49-F238E27FC236}">
                      <a16:creationId xmlns:a16="http://schemas.microsoft.com/office/drawing/2014/main" id="{0E41467B-B9EB-6DAA-C0A8-7F83AB1110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612837"/>
                  <a:ext cx="130969" cy="258366"/>
                  <a:chOff x="2292" y="2096"/>
                  <a:chExt cx="165" cy="330"/>
                </a:xfrm>
              </p:grpSpPr>
              <p:sp>
                <p:nvSpPr>
                  <p:cNvPr id="161" name="Arc 87">
                    <a:extLst>
                      <a:ext uri="{FF2B5EF4-FFF2-40B4-BE49-F238E27FC236}">
                        <a16:creationId xmlns:a16="http://schemas.microsoft.com/office/drawing/2014/main" id="{3FC1CBD7-1DBA-0534-7154-F439C8FE88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162" name="Arc 88">
                    <a:extLst>
                      <a:ext uri="{FF2B5EF4-FFF2-40B4-BE49-F238E27FC236}">
                        <a16:creationId xmlns:a16="http://schemas.microsoft.com/office/drawing/2014/main" id="{F46D1627-AACC-7ADF-2F81-FA90FC352C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grpSp>
              <p:nvGrpSpPr>
                <p:cNvPr id="122" name="Group 89">
                  <a:extLst>
                    <a:ext uri="{FF2B5EF4-FFF2-40B4-BE49-F238E27FC236}">
                      <a16:creationId xmlns:a16="http://schemas.microsoft.com/office/drawing/2014/main" id="{3D53C928-C9A1-1844-2520-4D42C0E2336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00678" y="3870012"/>
                  <a:ext cx="130969" cy="258366"/>
                  <a:chOff x="2292" y="2425"/>
                  <a:chExt cx="165" cy="330"/>
                </a:xfrm>
              </p:grpSpPr>
              <p:sp>
                <p:nvSpPr>
                  <p:cNvPr id="159" name="Arc 90">
                    <a:extLst>
                      <a:ext uri="{FF2B5EF4-FFF2-40B4-BE49-F238E27FC236}">
                        <a16:creationId xmlns:a16="http://schemas.microsoft.com/office/drawing/2014/main" id="{6AF8EA08-6F5F-BD00-D110-9624A0A78C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160" name="Arc 91">
                    <a:extLst>
                      <a:ext uri="{FF2B5EF4-FFF2-40B4-BE49-F238E27FC236}">
                        <a16:creationId xmlns:a16="http://schemas.microsoft.com/office/drawing/2014/main" id="{6C0ED442-886F-C73F-9211-D1B5954493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2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599"/>
                          <a:pt x="0" y="21600"/>
                        </a:cubicBezTo>
                        <a:lnTo>
                          <a:pt x="0" y="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sp>
              <p:nvSpPr>
                <p:cNvPr id="123" name="Line 92">
                  <a:extLst>
                    <a:ext uri="{FF2B5EF4-FFF2-40B4-BE49-F238E27FC236}">
                      <a16:creationId xmlns:a16="http://schemas.microsoft.com/office/drawing/2014/main" id="{F54308FB-1C4E-539A-3E05-BB072DC605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619794" y="2969899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00" i="1">
                    <a:latin typeface="+mn-lt"/>
                  </a:endParaRPr>
                </a:p>
              </p:txBody>
            </p:sp>
            <p:sp>
              <p:nvSpPr>
                <p:cNvPr id="124" name="Line 93">
                  <a:extLst>
                    <a:ext uri="{FF2B5EF4-FFF2-40B4-BE49-F238E27FC236}">
                      <a16:creationId xmlns:a16="http://schemas.microsoft.com/office/drawing/2014/main" id="{F7F05D65-C4CA-96CB-E44A-0D4CB25711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619794" y="4127187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00" i="1">
                    <a:latin typeface="+mn-lt"/>
                  </a:endParaRPr>
                </a:p>
              </p:txBody>
            </p:sp>
            <p:grpSp>
              <p:nvGrpSpPr>
                <p:cNvPr id="125" name="Group 94">
                  <a:extLst>
                    <a:ext uri="{FF2B5EF4-FFF2-40B4-BE49-F238E27FC236}">
                      <a16:creationId xmlns:a16="http://schemas.microsoft.com/office/drawing/2014/main" id="{25859AB4-F926-5F72-F853-F0835D367F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105630"/>
                  <a:ext cx="130969" cy="257175"/>
                  <a:chOff x="2949" y="1439"/>
                  <a:chExt cx="165" cy="330"/>
                </a:xfrm>
              </p:grpSpPr>
              <p:sp>
                <p:nvSpPr>
                  <p:cNvPr id="137" name="Arc 95">
                    <a:extLst>
                      <a:ext uri="{FF2B5EF4-FFF2-40B4-BE49-F238E27FC236}">
                        <a16:creationId xmlns:a16="http://schemas.microsoft.com/office/drawing/2014/main" id="{673C6529-4B54-F52A-72EA-63D0510F50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439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158" name="Arc 96">
                    <a:extLst>
                      <a:ext uri="{FF2B5EF4-FFF2-40B4-BE49-F238E27FC236}">
                        <a16:creationId xmlns:a16="http://schemas.microsoft.com/office/drawing/2014/main" id="{75F5F62C-DBE0-9BE3-0C44-C7D586BCBA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604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grpSp>
              <p:nvGrpSpPr>
                <p:cNvPr id="126" name="Group 97">
                  <a:extLst>
                    <a:ext uri="{FF2B5EF4-FFF2-40B4-BE49-F238E27FC236}">
                      <a16:creationId xmlns:a16="http://schemas.microsoft.com/office/drawing/2014/main" id="{BFE7B344-9126-7469-A212-876E921078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362805"/>
                  <a:ext cx="130969" cy="257175"/>
                  <a:chOff x="2949" y="1768"/>
                  <a:chExt cx="165" cy="330"/>
                </a:xfrm>
              </p:grpSpPr>
              <p:sp>
                <p:nvSpPr>
                  <p:cNvPr id="135" name="Arc 98">
                    <a:extLst>
                      <a:ext uri="{FF2B5EF4-FFF2-40B4-BE49-F238E27FC236}">
                        <a16:creationId xmlns:a16="http://schemas.microsoft.com/office/drawing/2014/main" id="{225C5496-1B4F-706F-7BE6-87F9475E9C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136" name="Arc 99">
                    <a:extLst>
                      <a:ext uri="{FF2B5EF4-FFF2-40B4-BE49-F238E27FC236}">
                        <a16:creationId xmlns:a16="http://schemas.microsoft.com/office/drawing/2014/main" id="{BC100836-F128-C17F-EF96-6E44962DAD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grpSp>
              <p:nvGrpSpPr>
                <p:cNvPr id="127" name="Group 100">
                  <a:extLst>
                    <a:ext uri="{FF2B5EF4-FFF2-40B4-BE49-F238E27FC236}">
                      <a16:creationId xmlns:a16="http://schemas.microsoft.com/office/drawing/2014/main" id="{F9291DC2-4C9A-CD77-87F8-1E63ACB790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618790"/>
                  <a:ext cx="130969" cy="258366"/>
                  <a:chOff x="2949" y="2096"/>
                  <a:chExt cx="165" cy="330"/>
                </a:xfrm>
              </p:grpSpPr>
              <p:sp>
                <p:nvSpPr>
                  <p:cNvPr id="133" name="Arc 101">
                    <a:extLst>
                      <a:ext uri="{FF2B5EF4-FFF2-40B4-BE49-F238E27FC236}">
                        <a16:creationId xmlns:a16="http://schemas.microsoft.com/office/drawing/2014/main" id="{C5605D9F-3D60-075A-238E-6969EE0B28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134" name="Arc 102">
                    <a:extLst>
                      <a:ext uri="{FF2B5EF4-FFF2-40B4-BE49-F238E27FC236}">
                        <a16:creationId xmlns:a16="http://schemas.microsoft.com/office/drawing/2014/main" id="{F8BB2862-6578-FFB4-18FA-19B1B15661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grpSp>
              <p:nvGrpSpPr>
                <p:cNvPr id="128" name="Group 103">
                  <a:extLst>
                    <a:ext uri="{FF2B5EF4-FFF2-40B4-BE49-F238E27FC236}">
                      <a16:creationId xmlns:a16="http://schemas.microsoft.com/office/drawing/2014/main" id="{3998AE67-04A4-7CDA-D393-48FC411EAB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65009" y="3875965"/>
                  <a:ext cx="130969" cy="258366"/>
                  <a:chOff x="2949" y="2425"/>
                  <a:chExt cx="165" cy="330"/>
                </a:xfrm>
              </p:grpSpPr>
              <p:sp>
                <p:nvSpPr>
                  <p:cNvPr id="131" name="Arc 104">
                    <a:extLst>
                      <a:ext uri="{FF2B5EF4-FFF2-40B4-BE49-F238E27FC236}">
                        <a16:creationId xmlns:a16="http://schemas.microsoft.com/office/drawing/2014/main" id="{74EE985A-EFFB-428A-40D3-42E5EDBA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  <p:sp>
                <p:nvSpPr>
                  <p:cNvPr id="132" name="Arc 105">
                    <a:extLst>
                      <a:ext uri="{FF2B5EF4-FFF2-40B4-BE49-F238E27FC236}">
                        <a16:creationId xmlns:a16="http://schemas.microsoft.com/office/drawing/2014/main" id="{5DFFAA04-BE44-77BE-1735-575B09A6F3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9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 i="1">
                      <a:latin typeface="+mn-lt"/>
                    </a:endParaRPr>
                  </a:p>
                </p:txBody>
              </p:sp>
            </p:grpSp>
            <p:sp>
              <p:nvSpPr>
                <p:cNvPr id="129" name="Line 106">
                  <a:extLst>
                    <a:ext uri="{FF2B5EF4-FFF2-40B4-BE49-F238E27FC236}">
                      <a16:creationId xmlns:a16="http://schemas.microsoft.com/office/drawing/2014/main" id="{9FBD1CDC-D28F-6034-B407-A8F25D5AD8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073676" y="2977043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00" i="1">
                    <a:latin typeface="+mn-lt"/>
                  </a:endParaRPr>
                </a:p>
              </p:txBody>
            </p:sp>
            <p:sp>
              <p:nvSpPr>
                <p:cNvPr id="130" name="Line 107">
                  <a:extLst>
                    <a:ext uri="{FF2B5EF4-FFF2-40B4-BE49-F238E27FC236}">
                      <a16:creationId xmlns:a16="http://schemas.microsoft.com/office/drawing/2014/main" id="{EF57C9CC-26E2-2888-DACB-7744FB35E8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073676" y="4133140"/>
                  <a:ext cx="1191" cy="12858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00" i="1">
                    <a:latin typeface="+mn-lt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333DC2AF-A2DD-59FC-7ADB-6285AA581DAD}"/>
                      </a:ext>
                    </a:extLst>
                  </p:cNvPr>
                  <p:cNvSpPr txBox="1"/>
                  <p:nvPr/>
                </p:nvSpPr>
                <p:spPr>
                  <a:xfrm>
                    <a:off x="6400667" y="2409956"/>
                    <a:ext cx="548372" cy="4034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83C8E0E-ED45-E6B0-5614-F5F3D4B389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00667" y="2409956"/>
                    <a:ext cx="548372" cy="40345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1765" r="-8824"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25E5EEE-8955-A8BF-3DC3-0FBCCD071AE6}"/>
                  </a:ext>
                </a:extLst>
              </p:cNvPr>
              <p:cNvSpPr/>
              <p:nvPr/>
            </p:nvSpPr>
            <p:spPr>
              <a:xfrm>
                <a:off x="5955771" y="2283595"/>
                <a:ext cx="1482398" cy="276236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5C03CC91-C0B8-C369-065E-348C1834D5D6}"/>
                  </a:ext>
                </a:extLst>
              </p:cNvPr>
              <p:cNvGrpSpPr/>
              <p:nvPr/>
            </p:nvGrpSpPr>
            <p:grpSpPr>
              <a:xfrm>
                <a:off x="6598694" y="3076161"/>
                <a:ext cx="110078" cy="1635613"/>
                <a:chOff x="5808582" y="3083682"/>
                <a:chExt cx="74503" cy="1107015"/>
              </a:xfrm>
            </p:grpSpPr>
            <p:sp>
              <p:nvSpPr>
                <p:cNvPr id="117" name="Line 118">
                  <a:extLst>
                    <a:ext uri="{FF2B5EF4-FFF2-40B4-BE49-F238E27FC236}">
                      <a16:creationId xmlns:a16="http://schemas.microsoft.com/office/drawing/2014/main" id="{8A73895A-E7A0-5F01-ED6F-3AA125BE3B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808582" y="3083682"/>
                  <a:ext cx="1191" cy="110701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18" name="Line 118">
                  <a:extLst>
                    <a:ext uri="{FF2B5EF4-FFF2-40B4-BE49-F238E27FC236}">
                      <a16:creationId xmlns:a16="http://schemas.microsoft.com/office/drawing/2014/main" id="{24334A87-DBF0-8367-44B0-F34D7317A5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881894" y="3083682"/>
                  <a:ext cx="1191" cy="110701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116" name="Text Box 116">
                <a:extLst>
                  <a:ext uri="{FF2B5EF4-FFF2-40B4-BE49-F238E27FC236}">
                    <a16:creationId xmlns:a16="http://schemas.microsoft.com/office/drawing/2014/main" id="{6C66F5A1-9723-32C2-0B0B-17F0E32B0C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81945" y="1815974"/>
                <a:ext cx="2626292" cy="5244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sz="2000" dirty="0">
                    <a:latin typeface="Calibri" panose="020F0502020204030204" pitchFamily="34" charset="0"/>
                  </a:rPr>
                  <a:t>Ideal transformer</a:t>
                </a:r>
              </a:p>
            </p:txBody>
          </p:sp>
        </p:grpSp>
        <p:sp>
          <p:nvSpPr>
            <p:cNvPr id="88" name="Line 112">
              <a:extLst>
                <a:ext uri="{FF2B5EF4-FFF2-40B4-BE49-F238E27FC236}">
                  <a16:creationId xmlns:a16="http://schemas.microsoft.com/office/drawing/2014/main" id="{A5611D51-7228-8C04-8697-DBE8051304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3104" y="4824367"/>
              <a:ext cx="1948964" cy="175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p:sp>
          <p:nvSpPr>
            <p:cNvPr id="89" name="Line 113">
              <a:extLst>
                <a:ext uri="{FF2B5EF4-FFF2-40B4-BE49-F238E27FC236}">
                  <a16:creationId xmlns:a16="http://schemas.microsoft.com/office/drawing/2014/main" id="{A2134032-C447-B304-4E2F-8032801F3F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80024" y="2915692"/>
              <a:ext cx="1153914" cy="220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p:sp>
          <p:nvSpPr>
            <p:cNvPr id="90" name="Line 114">
              <a:extLst>
                <a:ext uri="{FF2B5EF4-FFF2-40B4-BE49-F238E27FC236}">
                  <a16:creationId xmlns:a16="http://schemas.microsoft.com/office/drawing/2014/main" id="{E145A9EA-97B2-0726-5EC3-B842A06D4C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43567" y="2915694"/>
              <a:ext cx="1030749" cy="1231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p:sp>
          <p:nvSpPr>
            <p:cNvPr id="91" name="Line 115">
              <a:extLst>
                <a:ext uri="{FF2B5EF4-FFF2-40B4-BE49-F238E27FC236}">
                  <a16:creationId xmlns:a16="http://schemas.microsoft.com/office/drawing/2014/main" id="{642C7C69-94F9-7BEC-F4F9-D6169BA0D4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8876" y="4824368"/>
              <a:ext cx="1157518" cy="527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p:sp>
          <p:nvSpPr>
            <p:cNvPr id="92" name="Line 112">
              <a:extLst>
                <a:ext uri="{FF2B5EF4-FFF2-40B4-BE49-F238E27FC236}">
                  <a16:creationId xmlns:a16="http://schemas.microsoft.com/office/drawing/2014/main" id="{73A3C9FA-2EAC-AB7D-F0DB-F4D1018F72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20994" y="4840495"/>
              <a:ext cx="1883216" cy="20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59CA49B-6E87-231A-9E06-3F60D3EBCEDB}"/>
                </a:ext>
              </a:extLst>
            </p:cNvPr>
            <p:cNvGrpSpPr/>
            <p:nvPr/>
          </p:nvGrpSpPr>
          <p:grpSpPr>
            <a:xfrm>
              <a:off x="8150317" y="2177645"/>
              <a:ext cx="976887" cy="2742948"/>
              <a:chOff x="10347447" y="2111363"/>
              <a:chExt cx="946732" cy="2823875"/>
            </a:xfrm>
          </p:grpSpPr>
          <p:sp>
            <p:nvSpPr>
              <p:cNvPr id="106" name="Oval 110">
                <a:extLst>
                  <a:ext uri="{FF2B5EF4-FFF2-40B4-BE49-F238E27FC236}">
                    <a16:creationId xmlns:a16="http://schemas.microsoft.com/office/drawing/2014/main" id="{C16877B2-EF8E-6B35-36C6-C02B9A0B6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37459" y="4815617"/>
                <a:ext cx="12314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600" i="1">
                  <a:latin typeface="+mn-lt"/>
                </a:endParaRPr>
              </a:p>
            </p:txBody>
          </p:sp>
          <p:sp>
            <p:nvSpPr>
              <p:cNvPr id="107" name="Oval 111">
                <a:extLst>
                  <a:ext uri="{FF2B5EF4-FFF2-40B4-BE49-F238E27FC236}">
                    <a16:creationId xmlns:a16="http://schemas.microsoft.com/office/drawing/2014/main" id="{08AD30C2-7DCC-8D62-55DA-D5642D51F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3139" y="2824138"/>
                <a:ext cx="12138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600" i="1">
                  <a:latin typeface="+mn-lt"/>
                </a:endParaRPr>
              </a:p>
            </p:txBody>
          </p:sp>
          <p:sp>
            <p:nvSpPr>
              <p:cNvPr id="108" name="Line 118">
                <a:extLst>
                  <a:ext uri="{FF2B5EF4-FFF2-40B4-BE49-F238E27FC236}">
                    <a16:creationId xmlns:a16="http://schemas.microsoft.com/office/drawing/2014/main" id="{21668F2D-9903-0FD8-B958-1B41273150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690416" y="3025000"/>
                <a:ext cx="1760" cy="163561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861000ED-599A-4AD5-99B7-D0D58FD78674}"/>
                      </a:ext>
                    </a:extLst>
                  </p:cNvPr>
                  <p:cNvSpPr txBox="1"/>
                  <p:nvPr/>
                </p:nvSpPr>
                <p:spPr>
                  <a:xfrm>
                    <a:off x="10740762" y="3638175"/>
                    <a:ext cx="386244" cy="4153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FBAD5541-6625-3C16-D370-1ED95E9CDB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0762" y="3638175"/>
                    <a:ext cx="386244" cy="41535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0000" r="-4000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0" name="Line 118">
                <a:extLst>
                  <a:ext uri="{FF2B5EF4-FFF2-40B4-BE49-F238E27FC236}">
                    <a16:creationId xmlns:a16="http://schemas.microsoft.com/office/drawing/2014/main" id="{381923D3-3885-CBBE-641B-335D120F74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347447" y="2639783"/>
                <a:ext cx="946732" cy="0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1CD1C402-B6F4-A0D0-49B7-B6C3654CDE14}"/>
                      </a:ext>
                    </a:extLst>
                  </p:cNvPr>
                  <p:cNvSpPr txBox="1"/>
                  <p:nvPr/>
                </p:nvSpPr>
                <p:spPr>
                  <a:xfrm>
                    <a:off x="10581519" y="2111363"/>
                    <a:ext cx="404355" cy="4153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67F8452-1D04-DE33-242D-6295E5CAF3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81519" y="2111363"/>
                    <a:ext cx="404355" cy="41535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5385" t="-19231" r="-30769" b="-3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05FAD71-A93C-6F6A-8119-5FFD87D08A04}"/>
                </a:ext>
              </a:extLst>
            </p:cNvPr>
            <p:cNvGrpSpPr/>
            <p:nvPr/>
          </p:nvGrpSpPr>
          <p:grpSpPr>
            <a:xfrm>
              <a:off x="2284874" y="2174113"/>
              <a:ext cx="976888" cy="2695980"/>
              <a:chOff x="563635" y="2132182"/>
              <a:chExt cx="946732" cy="2775521"/>
            </a:xfrm>
          </p:grpSpPr>
          <p:sp>
            <p:nvSpPr>
              <p:cNvPr id="100" name="Oval 110">
                <a:extLst>
                  <a:ext uri="{FF2B5EF4-FFF2-40B4-BE49-F238E27FC236}">
                    <a16:creationId xmlns:a16="http://schemas.microsoft.com/office/drawing/2014/main" id="{EF30897B-9BB4-E832-FC6D-DD9A9B1D0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221" y="4788082"/>
                <a:ext cx="12314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600" i="1">
                  <a:latin typeface="+mn-lt"/>
                </a:endParaRPr>
              </a:p>
            </p:txBody>
          </p:sp>
          <p:sp>
            <p:nvSpPr>
              <p:cNvPr id="101" name="Oval 111">
                <a:extLst>
                  <a:ext uri="{FF2B5EF4-FFF2-40B4-BE49-F238E27FC236}">
                    <a16:creationId xmlns:a16="http://schemas.microsoft.com/office/drawing/2014/main" id="{BC343A54-BDFB-8253-5595-5F5AA6CD5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6603" y="2870989"/>
                <a:ext cx="12138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600" i="1">
                  <a:latin typeface="+mn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D8F0DF5A-0CBD-E4A2-0CE6-93AAD92C8489}"/>
                      </a:ext>
                    </a:extLst>
                  </p:cNvPr>
                  <p:cNvSpPr txBox="1"/>
                  <p:nvPr/>
                </p:nvSpPr>
                <p:spPr>
                  <a:xfrm>
                    <a:off x="586728" y="3689337"/>
                    <a:ext cx="378659" cy="4153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CC17AFB-926B-B1A6-3049-DED3EF5D68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728" y="3689337"/>
                    <a:ext cx="378659" cy="41535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6000" r="-4000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3" name="Line 118">
                <a:extLst>
                  <a:ext uri="{FF2B5EF4-FFF2-40B4-BE49-F238E27FC236}">
                    <a16:creationId xmlns:a16="http://schemas.microsoft.com/office/drawing/2014/main" id="{9FA78D1C-8710-7A44-C832-DD2A010731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71187" y="3076162"/>
                <a:ext cx="1760" cy="163561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04" name="Line 118">
                <a:extLst>
                  <a:ext uri="{FF2B5EF4-FFF2-40B4-BE49-F238E27FC236}">
                    <a16:creationId xmlns:a16="http://schemas.microsoft.com/office/drawing/2014/main" id="{6B318F3F-1F7D-7BD6-CD6A-9AEAA29F91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3635" y="2667032"/>
                <a:ext cx="946732" cy="0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BB4DC51C-D76E-0B8E-C8F1-B609E7991C38}"/>
                      </a:ext>
                    </a:extLst>
                  </p:cNvPr>
                  <p:cNvSpPr txBox="1"/>
                  <p:nvPr/>
                </p:nvSpPr>
                <p:spPr>
                  <a:xfrm>
                    <a:off x="797708" y="2132182"/>
                    <a:ext cx="323352" cy="4153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1C6203D1-1707-D3CC-C8BA-8964ECE1AB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708" y="2132182"/>
                    <a:ext cx="323352" cy="41535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9048" r="-9524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5" name="Line 106">
              <a:extLst>
                <a:ext uri="{FF2B5EF4-FFF2-40B4-BE49-F238E27FC236}">
                  <a16:creationId xmlns:a16="http://schemas.microsoft.com/office/drawing/2014/main" id="{CB28C1F9-2D93-01D5-27DD-953D63A073A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8187294" y="2681519"/>
              <a:ext cx="3239" cy="49621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p:sp>
          <p:nvSpPr>
            <p:cNvPr id="96" name="Line 112">
              <a:extLst>
                <a:ext uri="{FF2B5EF4-FFF2-40B4-BE49-F238E27FC236}">
                  <a16:creationId xmlns:a16="http://schemas.microsoft.com/office/drawing/2014/main" id="{7EC8323C-9654-920D-F637-4853F7F72E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9909" y="2940220"/>
              <a:ext cx="815520" cy="80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A8FC56C5-AD70-9758-6D6D-5E7B014A7A50}"/>
                    </a:ext>
                  </a:extLst>
                </p:cNvPr>
                <p:cNvSpPr/>
                <p:nvPr/>
              </p:nvSpPr>
              <p:spPr>
                <a:xfrm>
                  <a:off x="6576076" y="2543445"/>
                  <a:ext cx="1364728" cy="76541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1E0F271-B3BD-7222-97C9-39B562F7B2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6076" y="2543445"/>
                  <a:ext cx="1364728" cy="76541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688DEA3-ABA5-377D-F2ED-EA08BDC703D9}"/>
                    </a:ext>
                  </a:extLst>
                </p:cNvPr>
                <p:cNvSpPr txBox="1"/>
                <p:nvPr/>
              </p:nvSpPr>
              <p:spPr>
                <a:xfrm>
                  <a:off x="6320964" y="3688529"/>
                  <a:ext cx="531538" cy="4034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73F023A-35CF-3A23-5A0C-3277ECB40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0964" y="3688529"/>
                  <a:ext cx="531538" cy="403455"/>
                </a:xfrm>
                <a:prstGeom prst="rect">
                  <a:avLst/>
                </a:prstGeom>
                <a:blipFill>
                  <a:blip r:embed="rId16"/>
                  <a:stretch>
                    <a:fillRect l="-12121" r="-3030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Line 118">
              <a:extLst>
                <a:ext uri="{FF2B5EF4-FFF2-40B4-BE49-F238E27FC236}">
                  <a16:creationId xmlns:a16="http://schemas.microsoft.com/office/drawing/2014/main" id="{7C2E84B4-93D7-1659-7EA2-640D1975F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41133" y="3092925"/>
              <a:ext cx="1816" cy="15887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139810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D95372-042B-1C49-B7AB-34DCE82D86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Modeling tap-changing transformers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FC317-5953-FD49-AF0C-3DF9B722F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76">
                <a:extLst>
                  <a:ext uri="{FF2B5EF4-FFF2-40B4-BE49-F238E27FC236}">
                    <a16:creationId xmlns:a16="http://schemas.microsoft.com/office/drawing/2014/main" id="{971BADFE-3DA3-9CA1-84D2-C9C4249C0BC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GB" dirty="0">
                  <a:latin typeface="Arial"/>
                  <a:cs typeface="Arial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𝑡𝑌</m:t>
                    </m:r>
                  </m:oMath>
                </a14:m>
                <a:r>
                  <a:rPr lang="en-GB" dirty="0">
                    <a:latin typeface="Arial"/>
                    <a:cs typeface="Arial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dirty="0">
                    <a:latin typeface="Arial"/>
                    <a:cs typeface="Arial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dirty="0"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77" name="Content Placeholder 76">
                <a:extLst>
                  <a:ext uri="{FF2B5EF4-FFF2-40B4-BE49-F238E27FC236}">
                    <a16:creationId xmlns:a16="http://schemas.microsoft.com/office/drawing/2014/main" id="{971BADFE-3DA3-9CA1-84D2-C9C4249C0B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9582EFB-ADE9-76EC-F447-0905F32D238A}"/>
              </a:ext>
            </a:extLst>
          </p:cNvPr>
          <p:cNvGrpSpPr/>
          <p:nvPr/>
        </p:nvGrpSpPr>
        <p:grpSpPr>
          <a:xfrm>
            <a:off x="6604439" y="1225922"/>
            <a:ext cx="4609141" cy="2262237"/>
            <a:chOff x="7048458" y="1046328"/>
            <a:chExt cx="4190788" cy="1955184"/>
          </a:xfrm>
        </p:grpSpPr>
        <p:sp>
          <p:nvSpPr>
            <p:cNvPr id="139" name="Line 112">
              <a:extLst>
                <a:ext uri="{FF2B5EF4-FFF2-40B4-BE49-F238E27FC236}">
                  <a16:creationId xmlns:a16="http://schemas.microsoft.com/office/drawing/2014/main" id="{8F925E8F-AFE2-89B3-36E5-C43E8EA8C08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837140" y="2914711"/>
              <a:ext cx="25783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140" name="Oval 110">
              <a:extLst>
                <a:ext uri="{FF2B5EF4-FFF2-40B4-BE49-F238E27FC236}">
                  <a16:creationId xmlns:a16="http://schemas.microsoft.com/office/drawing/2014/main" id="{FDF8B371-687F-6C45-3BB7-D16B0A40B90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54260" y="2818632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141" name="Oval 110">
              <a:extLst>
                <a:ext uri="{FF2B5EF4-FFF2-40B4-BE49-F238E27FC236}">
                  <a16:creationId xmlns:a16="http://schemas.microsoft.com/office/drawing/2014/main" id="{9AA47626-B3E7-4675-24B7-C7518E750FC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415496" y="2818632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142" name="Line 112">
              <a:extLst>
                <a:ext uri="{FF2B5EF4-FFF2-40B4-BE49-F238E27FC236}">
                  <a16:creationId xmlns:a16="http://schemas.microsoft.com/office/drawing/2014/main" id="{0D5CC50D-BE39-CC8E-9A56-6691681E4E8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837140" y="1651156"/>
              <a:ext cx="25783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143" name="Oval 110">
              <a:extLst>
                <a:ext uri="{FF2B5EF4-FFF2-40B4-BE49-F238E27FC236}">
                  <a16:creationId xmlns:a16="http://schemas.microsoft.com/office/drawing/2014/main" id="{85F4AF99-5DD4-0A3B-49B4-AD46853B558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54260" y="1555077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144" name="Oval 110">
              <a:extLst>
                <a:ext uri="{FF2B5EF4-FFF2-40B4-BE49-F238E27FC236}">
                  <a16:creationId xmlns:a16="http://schemas.microsoft.com/office/drawing/2014/main" id="{C79274EC-7DF5-86DD-8ECE-FAC4F87F43C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415496" y="1555077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35F8F3A7-2A10-8BA1-7CA5-24F64DF09B2B}"/>
                    </a:ext>
                  </a:extLst>
                </p:cNvPr>
                <p:cNvSpPr/>
                <p:nvPr/>
              </p:nvSpPr>
              <p:spPr>
                <a:xfrm>
                  <a:off x="8787937" y="1317368"/>
                  <a:ext cx="676762" cy="65829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35F8F3A7-2A10-8BA1-7CA5-24F64DF09B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7937" y="1317368"/>
                  <a:ext cx="676762" cy="6582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6" name="Line 112">
              <a:extLst>
                <a:ext uri="{FF2B5EF4-FFF2-40B4-BE49-F238E27FC236}">
                  <a16:creationId xmlns:a16="http://schemas.microsoft.com/office/drawing/2014/main" id="{C843154B-FC33-B7B4-DEDE-793B5D67B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6696" y="1641719"/>
              <a:ext cx="0" cy="12635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8875E9B3-C38D-B7E3-A304-B6AA9CC3E3E6}"/>
                    </a:ext>
                  </a:extLst>
                </p:cNvPr>
                <p:cNvSpPr/>
                <p:nvPr/>
              </p:nvSpPr>
              <p:spPr>
                <a:xfrm>
                  <a:off x="7958315" y="1936292"/>
                  <a:ext cx="676762" cy="65829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8875E9B3-C38D-B7E3-A304-B6AA9CC3E3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8315" y="1936292"/>
                  <a:ext cx="676762" cy="6582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8" name="Line 112">
              <a:extLst>
                <a:ext uri="{FF2B5EF4-FFF2-40B4-BE49-F238E27FC236}">
                  <a16:creationId xmlns:a16="http://schemas.microsoft.com/office/drawing/2014/main" id="{365656E9-C9DC-D447-D0CB-E63A9824B2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13054" y="1641719"/>
              <a:ext cx="0" cy="12635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F03CE897-3BE7-D95B-EFBE-592C8F6FFA2B}"/>
                    </a:ext>
                  </a:extLst>
                </p:cNvPr>
                <p:cNvSpPr/>
                <p:nvPr/>
              </p:nvSpPr>
              <p:spPr>
                <a:xfrm>
                  <a:off x="9674673" y="1936292"/>
                  <a:ext cx="676762" cy="65829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F03CE897-3BE7-D95B-EFBE-592C8F6FF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4673" y="1936292"/>
                  <a:ext cx="676762" cy="6582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0" name="Line 118">
              <a:extLst>
                <a:ext uri="{FF2B5EF4-FFF2-40B4-BE49-F238E27FC236}">
                  <a16:creationId xmlns:a16="http://schemas.microsoft.com/office/drawing/2014/main" id="{A39801ED-7591-CB7E-445A-C036250A3F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752060" y="1650827"/>
              <a:ext cx="0" cy="12453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997712F6-2874-53E2-FE5D-F2097067842F}"/>
                    </a:ext>
                  </a:extLst>
                </p:cNvPr>
                <p:cNvSpPr txBox="1"/>
                <p:nvPr/>
              </p:nvSpPr>
              <p:spPr>
                <a:xfrm>
                  <a:off x="10876198" y="2088828"/>
                  <a:ext cx="3630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997712F6-2874-53E2-FE5D-F209706784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6198" y="2088828"/>
                  <a:ext cx="36304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2500" r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2004AC88-B309-4676-A601-6E59499A08ED}"/>
                    </a:ext>
                  </a:extLst>
                </p:cNvPr>
                <p:cNvSpPr txBox="1"/>
                <p:nvPr/>
              </p:nvSpPr>
              <p:spPr>
                <a:xfrm>
                  <a:off x="7048458" y="2088828"/>
                  <a:ext cx="3559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2004AC88-B309-4676-A601-6E59499A08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8458" y="2088828"/>
                  <a:ext cx="35593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3" name="Line 118">
              <a:extLst>
                <a:ext uri="{FF2B5EF4-FFF2-40B4-BE49-F238E27FC236}">
                  <a16:creationId xmlns:a16="http://schemas.microsoft.com/office/drawing/2014/main" id="{BEC16B83-5CFB-45A3-B296-57DE84249F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52418" y="1650827"/>
              <a:ext cx="0" cy="12453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 dirty="0"/>
            </a:p>
          </p:txBody>
        </p:sp>
        <p:sp>
          <p:nvSpPr>
            <p:cNvPr id="154" name="Line 118">
              <a:extLst>
                <a:ext uri="{FF2B5EF4-FFF2-40B4-BE49-F238E27FC236}">
                  <a16:creationId xmlns:a16="http://schemas.microsoft.com/office/drawing/2014/main" id="{129EC448-98D8-A115-586F-A13B80FE1B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262663" y="1459600"/>
              <a:ext cx="624057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D6336126-1AA5-E50B-FC33-FB88815A8625}"/>
                    </a:ext>
                  </a:extLst>
                </p:cNvPr>
                <p:cNvSpPr txBox="1"/>
                <p:nvPr/>
              </p:nvSpPr>
              <p:spPr>
                <a:xfrm>
                  <a:off x="10416957" y="1048584"/>
                  <a:ext cx="242409" cy="2359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400" dirty="0"/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D6336126-1AA5-E50B-FC33-FB88815A8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6957" y="1048584"/>
                  <a:ext cx="242409" cy="235938"/>
                </a:xfrm>
                <a:prstGeom prst="rect">
                  <a:avLst/>
                </a:prstGeom>
                <a:blipFill>
                  <a:blip r:embed="rId8"/>
                  <a:stretch>
                    <a:fillRect l="-36364" t="-26087" r="-72727" b="-8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6" name="Line 118">
              <a:extLst>
                <a:ext uri="{FF2B5EF4-FFF2-40B4-BE49-F238E27FC236}">
                  <a16:creationId xmlns:a16="http://schemas.microsoft.com/office/drawing/2014/main" id="{921D5362-79AB-BDB1-4D27-DFF1F196E9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65719" y="1461334"/>
              <a:ext cx="624058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01D6EA88-C2F8-3C33-6E08-0635EC8D34FD}"/>
                    </a:ext>
                  </a:extLst>
                </p:cNvPr>
                <p:cNvSpPr txBox="1"/>
                <p:nvPr/>
              </p:nvSpPr>
              <p:spPr>
                <a:xfrm>
                  <a:off x="7620013" y="1046328"/>
                  <a:ext cx="193829" cy="2359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01D6EA88-C2F8-3C33-6E08-0635EC8D3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13" y="1046328"/>
                  <a:ext cx="193829" cy="235938"/>
                </a:xfrm>
                <a:prstGeom prst="rect">
                  <a:avLst/>
                </a:prstGeom>
                <a:blipFill>
                  <a:blip r:embed="rId9"/>
                  <a:stretch>
                    <a:fillRect l="-44444" r="-33333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6A2C04D-3112-66C9-F24B-8DE7BB5FEC27}"/>
              </a:ext>
            </a:extLst>
          </p:cNvPr>
          <p:cNvGrpSpPr>
            <a:grpSpLocks noChangeAspect="1"/>
          </p:cNvGrpSpPr>
          <p:nvPr/>
        </p:nvGrpSpPr>
        <p:grpSpPr>
          <a:xfrm>
            <a:off x="6264168" y="3901755"/>
            <a:ext cx="5600477" cy="2612865"/>
            <a:chOff x="7048458" y="1046328"/>
            <a:chExt cx="4190788" cy="1955184"/>
          </a:xfrm>
        </p:grpSpPr>
        <p:sp>
          <p:nvSpPr>
            <p:cNvPr id="33" name="Line 112">
              <a:extLst>
                <a:ext uri="{FF2B5EF4-FFF2-40B4-BE49-F238E27FC236}">
                  <a16:creationId xmlns:a16="http://schemas.microsoft.com/office/drawing/2014/main" id="{1EACA15E-B2A6-C6FE-4E9F-DDE7CFB33CA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837140" y="2914711"/>
              <a:ext cx="25783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67" name="Oval 110">
              <a:extLst>
                <a:ext uri="{FF2B5EF4-FFF2-40B4-BE49-F238E27FC236}">
                  <a16:creationId xmlns:a16="http://schemas.microsoft.com/office/drawing/2014/main" id="{33D983B9-912A-BBEB-FFAE-919BD024611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54260" y="2818632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68" name="Oval 110">
              <a:extLst>
                <a:ext uri="{FF2B5EF4-FFF2-40B4-BE49-F238E27FC236}">
                  <a16:creationId xmlns:a16="http://schemas.microsoft.com/office/drawing/2014/main" id="{EF319635-E3A6-4F04-CEA2-845E60E2C7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415496" y="2818632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69" name="Line 112">
              <a:extLst>
                <a:ext uri="{FF2B5EF4-FFF2-40B4-BE49-F238E27FC236}">
                  <a16:creationId xmlns:a16="http://schemas.microsoft.com/office/drawing/2014/main" id="{001A0196-7333-8E5D-8E0D-71EEE118A6B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837140" y="1651156"/>
              <a:ext cx="25783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70" name="Oval 110">
              <a:extLst>
                <a:ext uri="{FF2B5EF4-FFF2-40B4-BE49-F238E27FC236}">
                  <a16:creationId xmlns:a16="http://schemas.microsoft.com/office/drawing/2014/main" id="{AC0E29CC-7A88-0521-2658-807869871CB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54260" y="1555077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71" name="Oval 110">
              <a:extLst>
                <a:ext uri="{FF2B5EF4-FFF2-40B4-BE49-F238E27FC236}">
                  <a16:creationId xmlns:a16="http://schemas.microsoft.com/office/drawing/2014/main" id="{DD84FB64-78D7-FB8D-2ACD-29F318A96B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415496" y="1555077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1E4D6A7F-5F5E-A8C7-E782-1B741D41762B}"/>
                    </a:ext>
                  </a:extLst>
                </p:cNvPr>
                <p:cNvSpPr/>
                <p:nvPr/>
              </p:nvSpPr>
              <p:spPr>
                <a:xfrm>
                  <a:off x="8787937" y="1411098"/>
                  <a:ext cx="676762" cy="49260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08B92D9A-8A14-DF4F-B030-C5E1EBFA93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7937" y="1411098"/>
                  <a:ext cx="676762" cy="49260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Line 112">
              <a:extLst>
                <a:ext uri="{FF2B5EF4-FFF2-40B4-BE49-F238E27FC236}">
                  <a16:creationId xmlns:a16="http://schemas.microsoft.com/office/drawing/2014/main" id="{BF978626-26EC-396E-8F56-D61696C4F8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6696" y="1641719"/>
              <a:ext cx="0" cy="12635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A5973DC6-8C84-9246-E563-558E2BA96E23}"/>
                    </a:ext>
                  </a:extLst>
                </p:cNvPr>
                <p:cNvSpPr/>
                <p:nvPr/>
              </p:nvSpPr>
              <p:spPr>
                <a:xfrm>
                  <a:off x="7752108" y="2020649"/>
                  <a:ext cx="1092397" cy="65829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1280F57-3880-D144-A42B-069EC301A4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2108" y="2020649"/>
                  <a:ext cx="1092397" cy="6582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Line 112">
              <a:extLst>
                <a:ext uri="{FF2B5EF4-FFF2-40B4-BE49-F238E27FC236}">
                  <a16:creationId xmlns:a16="http://schemas.microsoft.com/office/drawing/2014/main" id="{2466EF70-F8D5-32C7-7DCA-3796C0B6E3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13054" y="1641719"/>
              <a:ext cx="0" cy="12635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7C05755-014D-BF92-FCD5-E92494DCBA00}"/>
                    </a:ext>
                  </a:extLst>
                </p:cNvPr>
                <p:cNvSpPr/>
                <p:nvPr/>
              </p:nvSpPr>
              <p:spPr>
                <a:xfrm>
                  <a:off x="9515331" y="2020649"/>
                  <a:ext cx="984693" cy="65829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0DB7CB0-F5D6-F345-B460-483FFAAEEB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5331" y="2020649"/>
                  <a:ext cx="984693" cy="6582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Line 118">
              <a:extLst>
                <a:ext uri="{FF2B5EF4-FFF2-40B4-BE49-F238E27FC236}">
                  <a16:creationId xmlns:a16="http://schemas.microsoft.com/office/drawing/2014/main" id="{6937F9AA-F878-C33E-C37C-4A084DBA1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752060" y="1650827"/>
              <a:ext cx="0" cy="12453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0A86D85-3D08-4CF4-B95D-0D70775A714D}"/>
                    </a:ext>
                  </a:extLst>
                </p:cNvPr>
                <p:cNvSpPr txBox="1"/>
                <p:nvPr/>
              </p:nvSpPr>
              <p:spPr>
                <a:xfrm>
                  <a:off x="10876198" y="2088828"/>
                  <a:ext cx="3630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D2897A4-CF55-6A4A-B3CF-EA30D403B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6198" y="2088828"/>
                  <a:ext cx="363048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B83E568-0B39-BBFC-2597-DCBC94C4A8B2}"/>
                    </a:ext>
                  </a:extLst>
                </p:cNvPr>
                <p:cNvSpPr txBox="1"/>
                <p:nvPr/>
              </p:nvSpPr>
              <p:spPr>
                <a:xfrm>
                  <a:off x="7048458" y="2088828"/>
                  <a:ext cx="3559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23E891D-9BB6-8F4C-B9CF-0CA537DF18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8458" y="2088828"/>
                  <a:ext cx="355930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Line 118">
              <a:extLst>
                <a:ext uri="{FF2B5EF4-FFF2-40B4-BE49-F238E27FC236}">
                  <a16:creationId xmlns:a16="http://schemas.microsoft.com/office/drawing/2014/main" id="{2C6BB656-6707-939B-42E0-BE7393259B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52418" y="1650827"/>
              <a:ext cx="0" cy="12453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2" name="Line 118">
              <a:extLst>
                <a:ext uri="{FF2B5EF4-FFF2-40B4-BE49-F238E27FC236}">
                  <a16:creationId xmlns:a16="http://schemas.microsoft.com/office/drawing/2014/main" id="{868CE972-CFBE-2EC6-139B-CBA5986820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262663" y="1459600"/>
              <a:ext cx="624057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47ADDA9-88E5-588A-4BB9-871A8394430D}"/>
                    </a:ext>
                  </a:extLst>
                </p:cNvPr>
                <p:cNvSpPr txBox="1"/>
                <p:nvPr/>
              </p:nvSpPr>
              <p:spPr>
                <a:xfrm>
                  <a:off x="10416957" y="1048584"/>
                  <a:ext cx="242409" cy="2359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400" dirty="0"/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3F67A198-C769-E248-A29D-5685403A4E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6957" y="1048584"/>
                  <a:ext cx="242409" cy="235938"/>
                </a:xfrm>
                <a:prstGeom prst="rect">
                  <a:avLst/>
                </a:prstGeom>
                <a:blipFill>
                  <a:blip r:embed="rId15"/>
                  <a:stretch>
                    <a:fillRect l="-25926" t="-24000" r="-40741" b="-6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Line 118">
              <a:extLst>
                <a:ext uri="{FF2B5EF4-FFF2-40B4-BE49-F238E27FC236}">
                  <a16:creationId xmlns:a16="http://schemas.microsoft.com/office/drawing/2014/main" id="{5057BEA7-FC7D-74E9-6416-39E4D43D88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65719" y="1461334"/>
              <a:ext cx="624058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EBFC0BFE-356B-2E80-8B3D-D872A7655DD9}"/>
                    </a:ext>
                  </a:extLst>
                </p:cNvPr>
                <p:cNvSpPr txBox="1"/>
                <p:nvPr/>
              </p:nvSpPr>
              <p:spPr>
                <a:xfrm>
                  <a:off x="7620013" y="1046328"/>
                  <a:ext cx="193829" cy="2359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9F223E4-4510-A042-9E14-536C706A2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13" y="1046328"/>
                  <a:ext cx="193829" cy="235938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19048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2825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D95372-042B-1C49-B7AB-34DCE82D86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Modeling tap-changing transformers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FC317-5953-FD49-AF0C-3DF9B722F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68</a:t>
            </a:fld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B26D57A-2160-89C2-1E2D-F9F2A5AC2489}"/>
              </a:ext>
            </a:extLst>
          </p:cNvPr>
          <p:cNvGrpSpPr>
            <a:grpSpLocks noChangeAspect="1"/>
          </p:cNvGrpSpPr>
          <p:nvPr/>
        </p:nvGrpSpPr>
        <p:grpSpPr>
          <a:xfrm>
            <a:off x="290116" y="1516785"/>
            <a:ext cx="5600477" cy="2612865"/>
            <a:chOff x="7048458" y="1046328"/>
            <a:chExt cx="4190788" cy="1955184"/>
          </a:xfrm>
        </p:grpSpPr>
        <p:sp>
          <p:nvSpPr>
            <p:cNvPr id="69" name="Line 112">
              <a:extLst>
                <a:ext uri="{FF2B5EF4-FFF2-40B4-BE49-F238E27FC236}">
                  <a16:creationId xmlns:a16="http://schemas.microsoft.com/office/drawing/2014/main" id="{85581266-B926-21C6-421B-EBEA6EC503D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837140" y="2914711"/>
              <a:ext cx="25783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70" name="Oval 110">
              <a:extLst>
                <a:ext uri="{FF2B5EF4-FFF2-40B4-BE49-F238E27FC236}">
                  <a16:creationId xmlns:a16="http://schemas.microsoft.com/office/drawing/2014/main" id="{D5D39736-4E20-9C44-B44C-AF857594181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54260" y="2818632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71" name="Oval 110">
              <a:extLst>
                <a:ext uri="{FF2B5EF4-FFF2-40B4-BE49-F238E27FC236}">
                  <a16:creationId xmlns:a16="http://schemas.microsoft.com/office/drawing/2014/main" id="{FD337D82-CCA2-8D00-36F6-106883C9BD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415496" y="2818632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72" name="Line 112">
              <a:extLst>
                <a:ext uri="{FF2B5EF4-FFF2-40B4-BE49-F238E27FC236}">
                  <a16:creationId xmlns:a16="http://schemas.microsoft.com/office/drawing/2014/main" id="{A3C17B88-8019-8E40-C6CB-E2800878043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837140" y="1651156"/>
              <a:ext cx="25783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73" name="Oval 110">
              <a:extLst>
                <a:ext uri="{FF2B5EF4-FFF2-40B4-BE49-F238E27FC236}">
                  <a16:creationId xmlns:a16="http://schemas.microsoft.com/office/drawing/2014/main" id="{93FFA4A8-8DBE-5B44-8B73-ADC328278A0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54260" y="1555077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74" name="Oval 110">
              <a:extLst>
                <a:ext uri="{FF2B5EF4-FFF2-40B4-BE49-F238E27FC236}">
                  <a16:creationId xmlns:a16="http://schemas.microsoft.com/office/drawing/2014/main" id="{3A673BCE-C4A5-0159-D8D9-8C96194A1FB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415496" y="1555077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57CC5E3C-3C8C-873A-3F8A-92461799113E}"/>
                    </a:ext>
                  </a:extLst>
                </p:cNvPr>
                <p:cNvSpPr/>
                <p:nvPr/>
              </p:nvSpPr>
              <p:spPr>
                <a:xfrm>
                  <a:off x="8787937" y="1411098"/>
                  <a:ext cx="676762" cy="49260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08B92D9A-8A14-DF4F-B030-C5E1EBFA93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7937" y="1411098"/>
                  <a:ext cx="676762" cy="4926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Line 112">
              <a:extLst>
                <a:ext uri="{FF2B5EF4-FFF2-40B4-BE49-F238E27FC236}">
                  <a16:creationId xmlns:a16="http://schemas.microsoft.com/office/drawing/2014/main" id="{B2FA7769-1755-9F8D-FAE6-E0B355CDDC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6696" y="1641719"/>
              <a:ext cx="0" cy="12635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BD25BED3-C012-D0F4-FCF1-D09736E198FC}"/>
                    </a:ext>
                  </a:extLst>
                </p:cNvPr>
                <p:cNvSpPr/>
                <p:nvPr/>
              </p:nvSpPr>
              <p:spPr>
                <a:xfrm>
                  <a:off x="7752108" y="2020649"/>
                  <a:ext cx="1092397" cy="65829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1280F57-3880-D144-A42B-069EC301A4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2108" y="2020649"/>
                  <a:ext cx="1092397" cy="6582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Line 112">
              <a:extLst>
                <a:ext uri="{FF2B5EF4-FFF2-40B4-BE49-F238E27FC236}">
                  <a16:creationId xmlns:a16="http://schemas.microsoft.com/office/drawing/2014/main" id="{C21E0554-0CFA-A169-44FC-EB70D0C1C5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13054" y="1641719"/>
              <a:ext cx="0" cy="12635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42D0EB60-3E21-E918-A05A-3DA1BAE62503}"/>
                    </a:ext>
                  </a:extLst>
                </p:cNvPr>
                <p:cNvSpPr/>
                <p:nvPr/>
              </p:nvSpPr>
              <p:spPr>
                <a:xfrm>
                  <a:off x="9515331" y="2020649"/>
                  <a:ext cx="984693" cy="65829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0DB7CB0-F5D6-F345-B460-483FFAAEEB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5331" y="2020649"/>
                  <a:ext cx="984693" cy="6582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Line 118">
              <a:extLst>
                <a:ext uri="{FF2B5EF4-FFF2-40B4-BE49-F238E27FC236}">
                  <a16:creationId xmlns:a16="http://schemas.microsoft.com/office/drawing/2014/main" id="{B4C293D3-8342-A529-B00B-E3B8C3A49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752060" y="1650827"/>
              <a:ext cx="0" cy="12453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D6988F31-5602-81C3-170E-15D720081832}"/>
                    </a:ext>
                  </a:extLst>
                </p:cNvPr>
                <p:cNvSpPr txBox="1"/>
                <p:nvPr/>
              </p:nvSpPr>
              <p:spPr>
                <a:xfrm>
                  <a:off x="10876198" y="2088828"/>
                  <a:ext cx="3630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D2897A4-CF55-6A4A-B3CF-EA30D403B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6198" y="2088828"/>
                  <a:ext cx="36304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115382E-C08E-1E77-6CA5-4379A17845CA}"/>
                    </a:ext>
                  </a:extLst>
                </p:cNvPr>
                <p:cNvSpPr txBox="1"/>
                <p:nvPr/>
              </p:nvSpPr>
              <p:spPr>
                <a:xfrm>
                  <a:off x="7048458" y="2088828"/>
                  <a:ext cx="3559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23E891D-9BB6-8F4C-B9CF-0CA537DF18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8458" y="2088828"/>
                  <a:ext cx="35593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Line 118">
              <a:extLst>
                <a:ext uri="{FF2B5EF4-FFF2-40B4-BE49-F238E27FC236}">
                  <a16:creationId xmlns:a16="http://schemas.microsoft.com/office/drawing/2014/main" id="{5D999BE8-35BE-99F9-2854-BC42ED2A55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52418" y="1650827"/>
              <a:ext cx="0" cy="12453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5" name="Line 118">
              <a:extLst>
                <a:ext uri="{FF2B5EF4-FFF2-40B4-BE49-F238E27FC236}">
                  <a16:creationId xmlns:a16="http://schemas.microsoft.com/office/drawing/2014/main" id="{C1DDE373-9BA7-0702-93EA-0104FD8C92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262663" y="1459600"/>
              <a:ext cx="624057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54A8E37E-3B5C-80AA-BD32-046D879B4F13}"/>
                    </a:ext>
                  </a:extLst>
                </p:cNvPr>
                <p:cNvSpPr txBox="1"/>
                <p:nvPr/>
              </p:nvSpPr>
              <p:spPr>
                <a:xfrm>
                  <a:off x="10416957" y="1048584"/>
                  <a:ext cx="242409" cy="2359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400" dirty="0"/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3F67A198-C769-E248-A29D-5685403A4E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6957" y="1048584"/>
                  <a:ext cx="242409" cy="235938"/>
                </a:xfrm>
                <a:prstGeom prst="rect">
                  <a:avLst/>
                </a:prstGeom>
                <a:blipFill>
                  <a:blip r:embed="rId9"/>
                  <a:stretch>
                    <a:fillRect l="-25926" t="-24000" r="-40741" b="-6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Line 118">
              <a:extLst>
                <a:ext uri="{FF2B5EF4-FFF2-40B4-BE49-F238E27FC236}">
                  <a16:creationId xmlns:a16="http://schemas.microsoft.com/office/drawing/2014/main" id="{1207A05F-784E-EE25-2CCF-6BDA8C5F74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65719" y="1461334"/>
              <a:ext cx="624058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7F2DE9E8-2D88-A386-7BE1-54469BA57778}"/>
                    </a:ext>
                  </a:extLst>
                </p:cNvPr>
                <p:cNvSpPr txBox="1"/>
                <p:nvPr/>
              </p:nvSpPr>
              <p:spPr>
                <a:xfrm>
                  <a:off x="7620013" y="1046328"/>
                  <a:ext cx="193829" cy="2359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9F223E4-4510-A042-9E14-536C706A2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13" y="1046328"/>
                  <a:ext cx="193829" cy="235938"/>
                </a:xfrm>
                <a:prstGeom prst="rect">
                  <a:avLst/>
                </a:prstGeom>
                <a:blipFill>
                  <a:blip r:embed="rId10"/>
                  <a:stretch>
                    <a:fillRect l="-33333" r="-19048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BB20514-7F26-B108-0B6B-01DB9414EF55}"/>
              </a:ext>
            </a:extLst>
          </p:cNvPr>
          <p:cNvGrpSpPr>
            <a:grpSpLocks noChangeAspect="1"/>
          </p:cNvGrpSpPr>
          <p:nvPr/>
        </p:nvGrpSpPr>
        <p:grpSpPr>
          <a:xfrm>
            <a:off x="6249397" y="3920687"/>
            <a:ext cx="5600477" cy="2612865"/>
            <a:chOff x="7048458" y="1046328"/>
            <a:chExt cx="4190788" cy="1955184"/>
          </a:xfrm>
        </p:grpSpPr>
        <p:sp>
          <p:nvSpPr>
            <p:cNvPr id="90" name="Line 112">
              <a:extLst>
                <a:ext uri="{FF2B5EF4-FFF2-40B4-BE49-F238E27FC236}">
                  <a16:creationId xmlns:a16="http://schemas.microsoft.com/office/drawing/2014/main" id="{2DF5A876-C158-918A-D5B0-AED7A26513E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837140" y="2914711"/>
              <a:ext cx="25783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91" name="Oval 110">
              <a:extLst>
                <a:ext uri="{FF2B5EF4-FFF2-40B4-BE49-F238E27FC236}">
                  <a16:creationId xmlns:a16="http://schemas.microsoft.com/office/drawing/2014/main" id="{392274F3-9C1D-D971-FA75-46695D76F97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54260" y="2818632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92" name="Oval 110">
              <a:extLst>
                <a:ext uri="{FF2B5EF4-FFF2-40B4-BE49-F238E27FC236}">
                  <a16:creationId xmlns:a16="http://schemas.microsoft.com/office/drawing/2014/main" id="{4A33FF78-7BF4-29D7-096F-8911D6C331A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415496" y="2818632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93" name="Line 112">
              <a:extLst>
                <a:ext uri="{FF2B5EF4-FFF2-40B4-BE49-F238E27FC236}">
                  <a16:creationId xmlns:a16="http://schemas.microsoft.com/office/drawing/2014/main" id="{D8522B57-3090-2051-2788-0BE3C39A7A0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837140" y="1651156"/>
              <a:ext cx="25783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94" name="Oval 110">
              <a:extLst>
                <a:ext uri="{FF2B5EF4-FFF2-40B4-BE49-F238E27FC236}">
                  <a16:creationId xmlns:a16="http://schemas.microsoft.com/office/drawing/2014/main" id="{89627932-EFCB-C323-D4C7-53A4278835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54260" y="1555077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95" name="Oval 110">
              <a:extLst>
                <a:ext uri="{FF2B5EF4-FFF2-40B4-BE49-F238E27FC236}">
                  <a16:creationId xmlns:a16="http://schemas.microsoft.com/office/drawing/2014/main" id="{0C48438A-6CCF-941A-95FE-DD54D5B730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415496" y="1555077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81A950BA-A656-9A00-CB0D-92EB01B30EDE}"/>
                    </a:ext>
                  </a:extLst>
                </p:cNvPr>
                <p:cNvSpPr/>
                <p:nvPr/>
              </p:nvSpPr>
              <p:spPr>
                <a:xfrm>
                  <a:off x="8787937" y="1345487"/>
                  <a:ext cx="676762" cy="60954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𝑗𝑋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05B1FC5-B4F9-8A4B-AEA7-D8857E9921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7937" y="1345487"/>
                  <a:ext cx="676762" cy="609548"/>
                </a:xfrm>
                <a:prstGeom prst="rect">
                  <a:avLst/>
                </a:prstGeom>
                <a:blipFill>
                  <a:blip r:embed="rId11"/>
                  <a:stretch>
                    <a:fillRect b="-1493"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Line 112">
              <a:extLst>
                <a:ext uri="{FF2B5EF4-FFF2-40B4-BE49-F238E27FC236}">
                  <a16:creationId xmlns:a16="http://schemas.microsoft.com/office/drawing/2014/main" id="{62C02460-01F1-5660-7663-E14E853A9A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6696" y="1641719"/>
              <a:ext cx="0" cy="12635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CE9F931D-F948-2CDA-AE8E-196B7AB0921F}"/>
                    </a:ext>
                  </a:extLst>
                </p:cNvPr>
                <p:cNvSpPr/>
                <p:nvPr/>
              </p:nvSpPr>
              <p:spPr>
                <a:xfrm>
                  <a:off x="7752108" y="2020649"/>
                  <a:ext cx="1092397" cy="65829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𝑗𝑋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E9FFE814-AFFE-504F-851B-AF2B3A4F98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2108" y="2020649"/>
                  <a:ext cx="1092397" cy="6582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Line 112">
              <a:extLst>
                <a:ext uri="{FF2B5EF4-FFF2-40B4-BE49-F238E27FC236}">
                  <a16:creationId xmlns:a16="http://schemas.microsoft.com/office/drawing/2014/main" id="{A48F05CC-68AD-BFD6-21B3-A3379539B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13054" y="1641719"/>
              <a:ext cx="0" cy="12635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F7DB24BF-FFAC-92ED-0AA9-BF5B2A868711}"/>
                    </a:ext>
                  </a:extLst>
                </p:cNvPr>
                <p:cNvSpPr/>
                <p:nvPr/>
              </p:nvSpPr>
              <p:spPr>
                <a:xfrm>
                  <a:off x="9515331" y="2020649"/>
                  <a:ext cx="984693" cy="65829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𝑗𝑋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97B90DAB-4478-DB45-ACE4-65558757B7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5331" y="2020649"/>
                  <a:ext cx="984693" cy="6582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Line 118">
              <a:extLst>
                <a:ext uri="{FF2B5EF4-FFF2-40B4-BE49-F238E27FC236}">
                  <a16:creationId xmlns:a16="http://schemas.microsoft.com/office/drawing/2014/main" id="{E484E3DF-28EE-0EF3-AC6B-619D4F1DF0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752060" y="1650827"/>
              <a:ext cx="0" cy="12453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957A543-D0C4-69EA-EBF5-D96642553D6B}"/>
                    </a:ext>
                  </a:extLst>
                </p:cNvPr>
                <p:cNvSpPr txBox="1"/>
                <p:nvPr/>
              </p:nvSpPr>
              <p:spPr>
                <a:xfrm>
                  <a:off x="10876198" y="2088828"/>
                  <a:ext cx="3630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A6FCA232-FA20-464F-BE2F-EE353199D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6198" y="2088828"/>
                  <a:ext cx="363048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B62A59D-97D7-2588-C7AC-ECB6B17B5FBB}"/>
                    </a:ext>
                  </a:extLst>
                </p:cNvPr>
                <p:cNvSpPr txBox="1"/>
                <p:nvPr/>
              </p:nvSpPr>
              <p:spPr>
                <a:xfrm>
                  <a:off x="7048458" y="2088828"/>
                  <a:ext cx="3559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688C85EB-30AF-5042-A2A6-4628C93DA4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8458" y="2088828"/>
                  <a:ext cx="355930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Line 118">
              <a:extLst>
                <a:ext uri="{FF2B5EF4-FFF2-40B4-BE49-F238E27FC236}">
                  <a16:creationId xmlns:a16="http://schemas.microsoft.com/office/drawing/2014/main" id="{F7BB9DCF-EE5A-23F8-C463-4E3314B86B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52418" y="1650827"/>
              <a:ext cx="0" cy="12453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5" name="Line 118">
              <a:extLst>
                <a:ext uri="{FF2B5EF4-FFF2-40B4-BE49-F238E27FC236}">
                  <a16:creationId xmlns:a16="http://schemas.microsoft.com/office/drawing/2014/main" id="{775CA100-9F6A-CE81-373A-0223C6873D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262663" y="1459600"/>
              <a:ext cx="624057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485FDB14-AAEF-22B6-5590-5C46A28BB63F}"/>
                    </a:ext>
                  </a:extLst>
                </p:cNvPr>
                <p:cNvSpPr txBox="1"/>
                <p:nvPr/>
              </p:nvSpPr>
              <p:spPr>
                <a:xfrm>
                  <a:off x="10416957" y="1048584"/>
                  <a:ext cx="242409" cy="2359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400" dirty="0"/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B2062E2B-5E8E-214A-99E0-ABFA52EFEB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6957" y="1048584"/>
                  <a:ext cx="242409" cy="235938"/>
                </a:xfrm>
                <a:prstGeom prst="rect">
                  <a:avLst/>
                </a:prstGeom>
                <a:blipFill>
                  <a:blip r:embed="rId16"/>
                  <a:stretch>
                    <a:fillRect l="-25926" t="-19231" r="-40741" b="-6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Line 118">
              <a:extLst>
                <a:ext uri="{FF2B5EF4-FFF2-40B4-BE49-F238E27FC236}">
                  <a16:creationId xmlns:a16="http://schemas.microsoft.com/office/drawing/2014/main" id="{A6128404-8A26-81C7-99CC-608176E9C0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65719" y="1461334"/>
              <a:ext cx="624058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4619E02-C259-190F-71B5-9FE7E1123D0C}"/>
                    </a:ext>
                  </a:extLst>
                </p:cNvPr>
                <p:cNvSpPr txBox="1"/>
                <p:nvPr/>
              </p:nvSpPr>
              <p:spPr>
                <a:xfrm>
                  <a:off x="7620013" y="1046328"/>
                  <a:ext cx="193829" cy="2359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9402662C-B9C7-324A-AF27-3F8A923033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13" y="1046328"/>
                  <a:ext cx="193829" cy="235938"/>
                </a:xfrm>
                <a:prstGeom prst="rect">
                  <a:avLst/>
                </a:prstGeom>
                <a:blipFill>
                  <a:blip r:embed="rId17"/>
                  <a:stretch>
                    <a:fillRect l="-33333" r="-19048" b="-3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950C099-D79D-C840-62F6-3AA6546063BA}"/>
              </a:ext>
            </a:extLst>
          </p:cNvPr>
          <p:cNvGrpSpPr/>
          <p:nvPr/>
        </p:nvGrpSpPr>
        <p:grpSpPr>
          <a:xfrm>
            <a:off x="6922878" y="2422381"/>
            <a:ext cx="4979006" cy="1081818"/>
            <a:chOff x="6922878" y="2422381"/>
            <a:chExt cx="4979006" cy="1081818"/>
          </a:xfrm>
        </p:grpSpPr>
        <p:sp>
          <p:nvSpPr>
            <p:cNvPr id="109" name="Bent Arrow 108">
              <a:extLst>
                <a:ext uri="{FF2B5EF4-FFF2-40B4-BE49-F238E27FC236}">
                  <a16:creationId xmlns:a16="http://schemas.microsoft.com/office/drawing/2014/main" id="{C14F379B-430B-94CD-49C1-99DB0B9FDCD7}"/>
                </a:ext>
              </a:extLst>
            </p:cNvPr>
            <p:cNvSpPr/>
            <p:nvPr/>
          </p:nvSpPr>
          <p:spPr>
            <a:xfrm rot="5400000">
              <a:off x="6977885" y="2367374"/>
              <a:ext cx="1081818" cy="1191832"/>
            </a:xfrm>
            <a:prstGeom prst="ben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7B57B71-1806-E957-86E9-451524098B18}"/>
                    </a:ext>
                  </a:extLst>
                </p:cNvPr>
                <p:cNvSpPr txBox="1"/>
                <p:nvPr/>
              </p:nvSpPr>
              <p:spPr>
                <a:xfrm>
                  <a:off x="8264542" y="2461244"/>
                  <a:ext cx="3637342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Convert to impedances </a:t>
                  </a:r>
                </a:p>
                <a:p>
                  <a:r>
                    <a:rPr lang="en-US" sz="2800" dirty="0"/>
                    <a:t>with </a:t>
                  </a:r>
                  <a14:m>
                    <m:oMath xmlns:m="http://schemas.openxmlformats.org/officeDocument/2006/math">
                      <m:r>
                        <a:rPr lang="en-US" sz="280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𝑍</m:t>
                      </m:r>
                      <m:r>
                        <a:rPr lang="en-US" sz="280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sz="2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𝑗𝑋</m:t>
                      </m:r>
                    </m:oMath>
                  </a14:m>
                  <a:r>
                    <a:rPr lang="en-US" sz="2800" dirty="0">
                      <a:effectLst/>
                    </a:rPr>
                    <a:t> </a:t>
                  </a:r>
                  <a:r>
                    <a:rPr lang="en-US" sz="2800" dirty="0"/>
                    <a:t> </a:t>
                  </a: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7B57B71-1806-E957-86E9-451524098B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4542" y="2461244"/>
                  <a:ext cx="3637342" cy="954107"/>
                </a:xfrm>
                <a:prstGeom prst="rect">
                  <a:avLst/>
                </a:prstGeom>
                <a:blipFill>
                  <a:blip r:embed="rId18"/>
                  <a:stretch>
                    <a:fillRect l="-3484" t="-25000" r="-2787" b="-1065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8175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8D95372-042B-1C49-B7AB-34DCE82D868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Boost voltage on secondary side: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8D95372-042B-1C49-B7AB-34DCE82D8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422" t="-18868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FC317-5953-FD49-AF0C-3DF9B722F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69</a:t>
            </a:fld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BB20514-7F26-B108-0B6B-01DB9414EF55}"/>
              </a:ext>
            </a:extLst>
          </p:cNvPr>
          <p:cNvGrpSpPr>
            <a:grpSpLocks noChangeAspect="1"/>
          </p:cNvGrpSpPr>
          <p:nvPr/>
        </p:nvGrpSpPr>
        <p:grpSpPr>
          <a:xfrm>
            <a:off x="133732" y="1885410"/>
            <a:ext cx="5600477" cy="2612865"/>
            <a:chOff x="7048458" y="1046328"/>
            <a:chExt cx="4190788" cy="1955184"/>
          </a:xfrm>
        </p:grpSpPr>
        <p:sp>
          <p:nvSpPr>
            <p:cNvPr id="90" name="Line 112">
              <a:extLst>
                <a:ext uri="{FF2B5EF4-FFF2-40B4-BE49-F238E27FC236}">
                  <a16:creationId xmlns:a16="http://schemas.microsoft.com/office/drawing/2014/main" id="{2DF5A876-C158-918A-D5B0-AED7A26513E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837140" y="2914711"/>
              <a:ext cx="25783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91" name="Oval 110">
              <a:extLst>
                <a:ext uri="{FF2B5EF4-FFF2-40B4-BE49-F238E27FC236}">
                  <a16:creationId xmlns:a16="http://schemas.microsoft.com/office/drawing/2014/main" id="{392274F3-9C1D-D971-FA75-46695D76F97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54260" y="2818632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92" name="Oval 110">
              <a:extLst>
                <a:ext uri="{FF2B5EF4-FFF2-40B4-BE49-F238E27FC236}">
                  <a16:creationId xmlns:a16="http://schemas.microsoft.com/office/drawing/2014/main" id="{4A33FF78-7BF4-29D7-096F-8911D6C331A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415496" y="2818632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93" name="Line 112">
              <a:extLst>
                <a:ext uri="{FF2B5EF4-FFF2-40B4-BE49-F238E27FC236}">
                  <a16:creationId xmlns:a16="http://schemas.microsoft.com/office/drawing/2014/main" id="{D8522B57-3090-2051-2788-0BE3C39A7A0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837140" y="1651156"/>
              <a:ext cx="25783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94" name="Oval 110">
              <a:extLst>
                <a:ext uri="{FF2B5EF4-FFF2-40B4-BE49-F238E27FC236}">
                  <a16:creationId xmlns:a16="http://schemas.microsoft.com/office/drawing/2014/main" id="{89627932-EFCB-C323-D4C7-53A4278835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54260" y="1555077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95" name="Oval 110">
              <a:extLst>
                <a:ext uri="{FF2B5EF4-FFF2-40B4-BE49-F238E27FC236}">
                  <a16:creationId xmlns:a16="http://schemas.microsoft.com/office/drawing/2014/main" id="{0C48438A-6CCF-941A-95FE-DD54D5B730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415496" y="1555077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81A950BA-A656-9A00-CB0D-92EB01B30EDE}"/>
                    </a:ext>
                  </a:extLst>
                </p:cNvPr>
                <p:cNvSpPr/>
                <p:nvPr/>
              </p:nvSpPr>
              <p:spPr>
                <a:xfrm>
                  <a:off x="8787937" y="1345487"/>
                  <a:ext cx="676762" cy="60954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𝑗𝑋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81A950BA-A656-9A00-CB0D-92EB01B30E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7937" y="1345487"/>
                  <a:ext cx="676762" cy="609548"/>
                </a:xfrm>
                <a:prstGeom prst="rect">
                  <a:avLst/>
                </a:prstGeom>
                <a:blipFill>
                  <a:blip r:embed="rId3"/>
                  <a:stretch>
                    <a:fillRect b="-1493"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Line 112">
              <a:extLst>
                <a:ext uri="{FF2B5EF4-FFF2-40B4-BE49-F238E27FC236}">
                  <a16:creationId xmlns:a16="http://schemas.microsoft.com/office/drawing/2014/main" id="{62C02460-01F1-5660-7663-E14E853A9A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6696" y="1641719"/>
              <a:ext cx="0" cy="12635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CE9F931D-F948-2CDA-AE8E-196B7AB0921F}"/>
                    </a:ext>
                  </a:extLst>
                </p:cNvPr>
                <p:cNvSpPr/>
                <p:nvPr/>
              </p:nvSpPr>
              <p:spPr>
                <a:xfrm>
                  <a:off x="7752108" y="2020649"/>
                  <a:ext cx="1140714" cy="65829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𝑗𝑋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CE9F931D-F948-2CDA-AE8E-196B7AB092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2108" y="2020649"/>
                  <a:ext cx="1140714" cy="6582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Line 112">
              <a:extLst>
                <a:ext uri="{FF2B5EF4-FFF2-40B4-BE49-F238E27FC236}">
                  <a16:creationId xmlns:a16="http://schemas.microsoft.com/office/drawing/2014/main" id="{A48F05CC-68AD-BFD6-21B3-A3379539B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13054" y="1641719"/>
              <a:ext cx="0" cy="12635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F7DB24BF-FFAC-92ED-0AA9-BF5B2A868711}"/>
                    </a:ext>
                  </a:extLst>
                </p:cNvPr>
                <p:cNvSpPr/>
                <p:nvPr/>
              </p:nvSpPr>
              <p:spPr>
                <a:xfrm>
                  <a:off x="9515331" y="2020649"/>
                  <a:ext cx="984693" cy="65829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𝑗𝑋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F7DB24BF-FFAC-92ED-0AA9-BF5B2A8687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5331" y="2020649"/>
                  <a:ext cx="984693" cy="6582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Line 118">
              <a:extLst>
                <a:ext uri="{FF2B5EF4-FFF2-40B4-BE49-F238E27FC236}">
                  <a16:creationId xmlns:a16="http://schemas.microsoft.com/office/drawing/2014/main" id="{E484E3DF-28EE-0EF3-AC6B-619D4F1DF0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752060" y="1650827"/>
              <a:ext cx="0" cy="12453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957A543-D0C4-69EA-EBF5-D96642553D6B}"/>
                    </a:ext>
                  </a:extLst>
                </p:cNvPr>
                <p:cNvSpPr txBox="1"/>
                <p:nvPr/>
              </p:nvSpPr>
              <p:spPr>
                <a:xfrm>
                  <a:off x="10876198" y="2088828"/>
                  <a:ext cx="3630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957A543-D0C4-69EA-EBF5-D96642553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6198" y="2088828"/>
                  <a:ext cx="36304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B62A59D-97D7-2588-C7AC-ECB6B17B5FBB}"/>
                    </a:ext>
                  </a:extLst>
                </p:cNvPr>
                <p:cNvSpPr txBox="1"/>
                <p:nvPr/>
              </p:nvSpPr>
              <p:spPr>
                <a:xfrm>
                  <a:off x="7048458" y="2088828"/>
                  <a:ext cx="3559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B62A59D-97D7-2588-C7AC-ECB6B17B5F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8458" y="2088828"/>
                  <a:ext cx="35593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Line 118">
              <a:extLst>
                <a:ext uri="{FF2B5EF4-FFF2-40B4-BE49-F238E27FC236}">
                  <a16:creationId xmlns:a16="http://schemas.microsoft.com/office/drawing/2014/main" id="{F7BB9DCF-EE5A-23F8-C463-4E3314B86B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52418" y="1650827"/>
              <a:ext cx="0" cy="12453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5" name="Line 118">
              <a:extLst>
                <a:ext uri="{FF2B5EF4-FFF2-40B4-BE49-F238E27FC236}">
                  <a16:creationId xmlns:a16="http://schemas.microsoft.com/office/drawing/2014/main" id="{775CA100-9F6A-CE81-373A-0223C6873D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262663" y="1459600"/>
              <a:ext cx="624057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485FDB14-AAEF-22B6-5590-5C46A28BB63F}"/>
                    </a:ext>
                  </a:extLst>
                </p:cNvPr>
                <p:cNvSpPr txBox="1"/>
                <p:nvPr/>
              </p:nvSpPr>
              <p:spPr>
                <a:xfrm>
                  <a:off x="10416957" y="1048584"/>
                  <a:ext cx="242409" cy="2359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400" dirty="0"/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485FDB14-AAEF-22B6-5590-5C46A28BB6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6957" y="1048584"/>
                  <a:ext cx="242409" cy="235938"/>
                </a:xfrm>
                <a:prstGeom prst="rect">
                  <a:avLst/>
                </a:prstGeom>
                <a:blipFill>
                  <a:blip r:embed="rId8"/>
                  <a:stretch>
                    <a:fillRect l="-25926" t="-23077" r="-44444" b="-6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Line 118">
              <a:extLst>
                <a:ext uri="{FF2B5EF4-FFF2-40B4-BE49-F238E27FC236}">
                  <a16:creationId xmlns:a16="http://schemas.microsoft.com/office/drawing/2014/main" id="{A6128404-8A26-81C7-99CC-608176E9C0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65719" y="1461334"/>
              <a:ext cx="624058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4619E02-C259-190F-71B5-9FE7E1123D0C}"/>
                    </a:ext>
                  </a:extLst>
                </p:cNvPr>
                <p:cNvSpPr txBox="1"/>
                <p:nvPr/>
              </p:nvSpPr>
              <p:spPr>
                <a:xfrm>
                  <a:off x="7620013" y="1046328"/>
                  <a:ext cx="193829" cy="2359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4619E02-C259-190F-71B5-9FE7E1123D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13" y="1046328"/>
                  <a:ext cx="193829" cy="235938"/>
                </a:xfrm>
                <a:prstGeom prst="rect">
                  <a:avLst/>
                </a:prstGeom>
                <a:blipFill>
                  <a:blip r:embed="rId9"/>
                  <a:stretch>
                    <a:fillRect l="-31818" r="-13636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CB4546F-91C1-27EE-3CE1-678221DC26CC}"/>
              </a:ext>
            </a:extLst>
          </p:cNvPr>
          <p:cNvSpPr txBox="1"/>
          <p:nvPr/>
        </p:nvSpPr>
        <p:spPr>
          <a:xfrm>
            <a:off x="2313677" y="5517740"/>
            <a:ext cx="69573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Injects reactive power on secondary side</a:t>
            </a:r>
          </a:p>
          <a:p>
            <a:r>
              <a:rPr lang="en-US" sz="3200" dirty="0"/>
              <a:t>Absorbs reactive power on primary side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3274A94-61A7-97B5-8F96-CC5C0D6B7335}"/>
              </a:ext>
            </a:extLst>
          </p:cNvPr>
          <p:cNvGrpSpPr>
            <a:grpSpLocks noChangeAspect="1"/>
          </p:cNvGrpSpPr>
          <p:nvPr/>
        </p:nvGrpSpPr>
        <p:grpSpPr>
          <a:xfrm>
            <a:off x="6148389" y="2466461"/>
            <a:ext cx="5829845" cy="2012150"/>
            <a:chOff x="7048458" y="1555077"/>
            <a:chExt cx="4190788" cy="1446435"/>
          </a:xfrm>
        </p:grpSpPr>
        <p:sp>
          <p:nvSpPr>
            <p:cNvPr id="64" name="Line 112">
              <a:extLst>
                <a:ext uri="{FF2B5EF4-FFF2-40B4-BE49-F238E27FC236}">
                  <a16:creationId xmlns:a16="http://schemas.microsoft.com/office/drawing/2014/main" id="{9CBF5FDE-5F8C-8DC8-C47D-123F4ACEECE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837140" y="2914711"/>
              <a:ext cx="25783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65" name="Oval 110">
              <a:extLst>
                <a:ext uri="{FF2B5EF4-FFF2-40B4-BE49-F238E27FC236}">
                  <a16:creationId xmlns:a16="http://schemas.microsoft.com/office/drawing/2014/main" id="{2E2976CE-29AD-FB0C-2ED4-5A4505BA7E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54260" y="2818632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66" name="Oval 110">
              <a:extLst>
                <a:ext uri="{FF2B5EF4-FFF2-40B4-BE49-F238E27FC236}">
                  <a16:creationId xmlns:a16="http://schemas.microsoft.com/office/drawing/2014/main" id="{32C2D9EB-07A6-D2E5-E19F-5A7C841EDE5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415496" y="2818632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67" name="Line 112">
              <a:extLst>
                <a:ext uri="{FF2B5EF4-FFF2-40B4-BE49-F238E27FC236}">
                  <a16:creationId xmlns:a16="http://schemas.microsoft.com/office/drawing/2014/main" id="{901680E7-BAD2-5C6E-CB90-08D771AC275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778282" y="1651156"/>
              <a:ext cx="92811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 dirty="0">
                <a:latin typeface="+mn-lt"/>
              </a:endParaRPr>
            </a:p>
          </p:txBody>
        </p:sp>
        <p:sp>
          <p:nvSpPr>
            <p:cNvPr id="77" name="Oval 110">
              <a:extLst>
                <a:ext uri="{FF2B5EF4-FFF2-40B4-BE49-F238E27FC236}">
                  <a16:creationId xmlns:a16="http://schemas.microsoft.com/office/drawing/2014/main" id="{55910A66-572B-298C-CEC4-1CE0F26661F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54260" y="1555077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112" name="Oval 110">
              <a:extLst>
                <a:ext uri="{FF2B5EF4-FFF2-40B4-BE49-F238E27FC236}">
                  <a16:creationId xmlns:a16="http://schemas.microsoft.com/office/drawing/2014/main" id="{8E6C156E-4DB6-92EE-55E1-94436734B94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415496" y="1555077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113" name="Line 118">
              <a:extLst>
                <a:ext uri="{FF2B5EF4-FFF2-40B4-BE49-F238E27FC236}">
                  <a16:creationId xmlns:a16="http://schemas.microsoft.com/office/drawing/2014/main" id="{CB6B9A91-D381-EF31-5D50-9C3325B2D2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752060" y="1650827"/>
              <a:ext cx="0" cy="12453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43769F1-B13F-50F9-D99E-A5286E276745}"/>
                    </a:ext>
                  </a:extLst>
                </p:cNvPr>
                <p:cNvSpPr txBox="1"/>
                <p:nvPr/>
              </p:nvSpPr>
              <p:spPr>
                <a:xfrm>
                  <a:off x="10876198" y="2088828"/>
                  <a:ext cx="3630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6C413D1-94A5-134B-ABC4-8EBBE0F7D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6198" y="2088828"/>
                  <a:ext cx="363048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8E36226-B615-C099-C872-2A2395D35CE3}"/>
                    </a:ext>
                  </a:extLst>
                </p:cNvPr>
                <p:cNvSpPr txBox="1"/>
                <p:nvPr/>
              </p:nvSpPr>
              <p:spPr>
                <a:xfrm>
                  <a:off x="7048458" y="2088828"/>
                  <a:ext cx="3559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FB3210A-31B4-8D49-8686-B510D718B2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8458" y="2088828"/>
                  <a:ext cx="35593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6" name="Line 118">
              <a:extLst>
                <a:ext uri="{FF2B5EF4-FFF2-40B4-BE49-F238E27FC236}">
                  <a16:creationId xmlns:a16="http://schemas.microsoft.com/office/drawing/2014/main" id="{7E7B20B0-3855-E185-A570-ADEEE9C76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52418" y="1650827"/>
              <a:ext cx="0" cy="12453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17" name="Line 112">
              <a:extLst>
                <a:ext uri="{FF2B5EF4-FFF2-40B4-BE49-F238E27FC236}">
                  <a16:creationId xmlns:a16="http://schemas.microsoft.com/office/drawing/2014/main" id="{BEC4DD91-C4B6-5BBB-2E02-794737F080F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9578752" y="1667551"/>
              <a:ext cx="92811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 dirty="0">
                <a:latin typeface="+mn-lt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1CE0209-78BD-31EC-ED95-1747689C56E6}"/>
              </a:ext>
            </a:extLst>
          </p:cNvPr>
          <p:cNvGrpSpPr/>
          <p:nvPr/>
        </p:nvGrpSpPr>
        <p:grpSpPr>
          <a:xfrm>
            <a:off x="9772790" y="2617900"/>
            <a:ext cx="657701" cy="1751757"/>
            <a:chOff x="9849221" y="2619325"/>
            <a:chExt cx="657701" cy="1751757"/>
          </a:xfrm>
        </p:grpSpPr>
        <p:sp>
          <p:nvSpPr>
            <p:cNvPr id="32" name="Line 48">
              <a:extLst>
                <a:ext uri="{FF2B5EF4-FFF2-40B4-BE49-F238E27FC236}">
                  <a16:creationId xmlns:a16="http://schemas.microsoft.com/office/drawing/2014/main" id="{743D3B05-DB98-C2ED-712A-099B3C5174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49221" y="3381182"/>
              <a:ext cx="65770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grpSp>
          <p:nvGrpSpPr>
            <p:cNvPr id="36" name="Group 49">
              <a:extLst>
                <a:ext uri="{FF2B5EF4-FFF2-40B4-BE49-F238E27FC236}">
                  <a16:creationId xmlns:a16="http://schemas.microsoft.com/office/drawing/2014/main" id="{309A0255-94D2-E179-0559-60A99240E20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874009" y="3567916"/>
              <a:ext cx="606474" cy="112371"/>
              <a:chOff x="3670" y="3595"/>
              <a:chExt cx="367" cy="68"/>
            </a:xfrm>
          </p:grpSpPr>
          <p:sp>
            <p:nvSpPr>
              <p:cNvPr id="39" name="Arc 50">
                <a:extLst>
                  <a:ext uri="{FF2B5EF4-FFF2-40B4-BE49-F238E27FC236}">
                    <a16:creationId xmlns:a16="http://schemas.microsoft.com/office/drawing/2014/main" id="{931676DB-9425-D66D-33B2-E2E56F644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8" y="3595"/>
                <a:ext cx="179" cy="6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40" name="Arc 51">
                <a:extLst>
                  <a:ext uri="{FF2B5EF4-FFF2-40B4-BE49-F238E27FC236}">
                    <a16:creationId xmlns:a16="http://schemas.microsoft.com/office/drawing/2014/main" id="{B0F20B08-FE96-B05E-C2F2-AA987D367F5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70" y="3595"/>
                <a:ext cx="179" cy="6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37" name="Line 52">
              <a:extLst>
                <a:ext uri="{FF2B5EF4-FFF2-40B4-BE49-F238E27FC236}">
                  <a16:creationId xmlns:a16="http://schemas.microsoft.com/office/drawing/2014/main" id="{5C7298C1-C9C9-B016-6660-AE68EDFC3D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184682" y="3567916"/>
              <a:ext cx="0" cy="8031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38" name="Line 53">
              <a:extLst>
                <a:ext uri="{FF2B5EF4-FFF2-40B4-BE49-F238E27FC236}">
                  <a16:creationId xmlns:a16="http://schemas.microsoft.com/office/drawing/2014/main" id="{E800D5CD-7988-6434-769F-45E8F31D7D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190705" y="2619325"/>
              <a:ext cx="2773" cy="7618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D3056FD-E113-4BFD-2FA7-4618D1498426}"/>
                  </a:ext>
                </a:extLst>
              </p:cNvPr>
              <p:cNvSpPr txBox="1"/>
              <p:nvPr/>
            </p:nvSpPr>
            <p:spPr>
              <a:xfrm>
                <a:off x="2330130" y="3411662"/>
                <a:ext cx="649601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D3056FD-E113-4BFD-2FA7-4618D1498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30" y="3411662"/>
                <a:ext cx="649601" cy="430887"/>
              </a:xfrm>
              <a:prstGeom prst="rect">
                <a:avLst/>
              </a:prstGeom>
              <a:blipFill>
                <a:blip r:embed="rId14"/>
                <a:stretch>
                  <a:fillRect l="-9615" r="-11538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2A2CA5A-6A32-26F2-D8FE-77F968835BBC}"/>
                  </a:ext>
                </a:extLst>
              </p:cNvPr>
              <p:cNvSpPr txBox="1"/>
              <p:nvPr/>
            </p:nvSpPr>
            <p:spPr>
              <a:xfrm>
                <a:off x="4479318" y="3429000"/>
                <a:ext cx="649601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2A2CA5A-6A32-26F2-D8FE-77F968835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318" y="3429000"/>
                <a:ext cx="649601" cy="430887"/>
              </a:xfrm>
              <a:prstGeom prst="rect">
                <a:avLst/>
              </a:prstGeom>
              <a:blipFill>
                <a:blip r:embed="rId15"/>
                <a:stretch>
                  <a:fillRect l="-7692" r="-1153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3665530-1EF0-AC0F-4FB5-7F2A72AC0A89}"/>
              </a:ext>
            </a:extLst>
          </p:cNvPr>
          <p:cNvGrpSpPr/>
          <p:nvPr/>
        </p:nvGrpSpPr>
        <p:grpSpPr>
          <a:xfrm>
            <a:off x="7878673" y="2601790"/>
            <a:ext cx="195660" cy="1732827"/>
            <a:chOff x="4484217" y="4860242"/>
            <a:chExt cx="130969" cy="1091888"/>
          </a:xfrm>
        </p:grpSpPr>
        <p:grpSp>
          <p:nvGrpSpPr>
            <p:cNvPr id="121" name="Group 97">
              <a:extLst>
                <a:ext uri="{FF2B5EF4-FFF2-40B4-BE49-F238E27FC236}">
                  <a16:creationId xmlns:a16="http://schemas.microsoft.com/office/drawing/2014/main" id="{A6596C58-B936-BD8B-6B5A-B8B65BDA65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4217" y="5055280"/>
              <a:ext cx="130969" cy="257175"/>
              <a:chOff x="2945" y="1768"/>
              <a:chExt cx="165" cy="330"/>
            </a:xfrm>
          </p:grpSpPr>
          <p:sp>
            <p:nvSpPr>
              <p:cNvPr id="130" name="Arc 98">
                <a:extLst>
                  <a:ext uri="{FF2B5EF4-FFF2-40B4-BE49-F238E27FC236}">
                    <a16:creationId xmlns:a16="http://schemas.microsoft.com/office/drawing/2014/main" id="{86546E1A-E5EE-031E-69A1-F9D40D906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" y="1768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sp>
            <p:nvSpPr>
              <p:cNvPr id="131" name="Arc 99">
                <a:extLst>
                  <a:ext uri="{FF2B5EF4-FFF2-40B4-BE49-F238E27FC236}">
                    <a16:creationId xmlns:a16="http://schemas.microsoft.com/office/drawing/2014/main" id="{0C65ABA0-C5B2-73A4-6657-CB85A19A5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" y="1933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332D07CA-DF58-97A3-7CF8-0512DDDDA7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4217" y="5311265"/>
              <a:ext cx="130969" cy="258366"/>
              <a:chOff x="2945" y="2096"/>
              <a:chExt cx="165" cy="330"/>
            </a:xfrm>
          </p:grpSpPr>
          <p:sp>
            <p:nvSpPr>
              <p:cNvPr id="128" name="Arc 101">
                <a:extLst>
                  <a:ext uri="{FF2B5EF4-FFF2-40B4-BE49-F238E27FC236}">
                    <a16:creationId xmlns:a16="http://schemas.microsoft.com/office/drawing/2014/main" id="{67ECA1FD-1722-CF21-9271-D18CDA6A3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" y="2096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sp>
            <p:nvSpPr>
              <p:cNvPr id="129" name="Arc 102">
                <a:extLst>
                  <a:ext uri="{FF2B5EF4-FFF2-40B4-BE49-F238E27FC236}">
                    <a16:creationId xmlns:a16="http://schemas.microsoft.com/office/drawing/2014/main" id="{FB0D829B-08B5-9C9F-A63C-6020B8E8B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" y="2261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</p:grpSp>
        <p:grpSp>
          <p:nvGrpSpPr>
            <p:cNvPr id="123" name="Group 103">
              <a:extLst>
                <a:ext uri="{FF2B5EF4-FFF2-40B4-BE49-F238E27FC236}">
                  <a16:creationId xmlns:a16="http://schemas.microsoft.com/office/drawing/2014/main" id="{3DAF4117-B192-6037-975D-BD89667649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4217" y="5568440"/>
              <a:ext cx="130969" cy="258366"/>
              <a:chOff x="2945" y="2425"/>
              <a:chExt cx="165" cy="330"/>
            </a:xfrm>
          </p:grpSpPr>
          <p:sp>
            <p:nvSpPr>
              <p:cNvPr id="126" name="Arc 104">
                <a:extLst>
                  <a:ext uri="{FF2B5EF4-FFF2-40B4-BE49-F238E27FC236}">
                    <a16:creationId xmlns:a16="http://schemas.microsoft.com/office/drawing/2014/main" id="{D5272745-A103-8CD9-3343-0030553CAA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" y="2425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sp>
            <p:nvSpPr>
              <p:cNvPr id="127" name="Arc 105">
                <a:extLst>
                  <a:ext uri="{FF2B5EF4-FFF2-40B4-BE49-F238E27FC236}">
                    <a16:creationId xmlns:a16="http://schemas.microsoft.com/office/drawing/2014/main" id="{E8B69D59-FFD9-7498-F709-D35D56FD58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" y="2590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</p:grpSp>
        <p:sp>
          <p:nvSpPr>
            <p:cNvPr id="124" name="Line 107">
              <a:extLst>
                <a:ext uri="{FF2B5EF4-FFF2-40B4-BE49-F238E27FC236}">
                  <a16:creationId xmlns:a16="http://schemas.microsoft.com/office/drawing/2014/main" id="{E429A0B9-D2B0-F4DE-A5E7-958FEF16AB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00017" y="5819265"/>
              <a:ext cx="1539" cy="13286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125" name="Line 107">
              <a:extLst>
                <a:ext uri="{FF2B5EF4-FFF2-40B4-BE49-F238E27FC236}">
                  <a16:creationId xmlns:a16="http://schemas.microsoft.com/office/drawing/2014/main" id="{76EBC093-36AD-0BCE-DB77-DDDEAD2A0B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01907" y="4860242"/>
              <a:ext cx="1856" cy="19422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C3B1E5A-46DC-0E66-5171-D2243B6291DA}"/>
              </a:ext>
            </a:extLst>
          </p:cNvPr>
          <p:cNvGrpSpPr/>
          <p:nvPr/>
        </p:nvGrpSpPr>
        <p:grpSpPr>
          <a:xfrm rot="5400000">
            <a:off x="8869688" y="1813445"/>
            <a:ext cx="195658" cy="1423300"/>
            <a:chOff x="4484217" y="5055280"/>
            <a:chExt cx="130969" cy="896850"/>
          </a:xfrm>
        </p:grpSpPr>
        <p:grpSp>
          <p:nvGrpSpPr>
            <p:cNvPr id="134" name="Group 97">
              <a:extLst>
                <a:ext uri="{FF2B5EF4-FFF2-40B4-BE49-F238E27FC236}">
                  <a16:creationId xmlns:a16="http://schemas.microsoft.com/office/drawing/2014/main" id="{A57BD037-463A-0B2C-4BA8-E79835490B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4217" y="5055280"/>
              <a:ext cx="130969" cy="257175"/>
              <a:chOff x="2945" y="1768"/>
              <a:chExt cx="165" cy="330"/>
            </a:xfrm>
          </p:grpSpPr>
          <p:sp>
            <p:nvSpPr>
              <p:cNvPr id="142" name="Arc 98">
                <a:extLst>
                  <a:ext uri="{FF2B5EF4-FFF2-40B4-BE49-F238E27FC236}">
                    <a16:creationId xmlns:a16="http://schemas.microsoft.com/office/drawing/2014/main" id="{3042FE66-AAD7-338C-E0CF-C12679D9E5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" y="1768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sp>
            <p:nvSpPr>
              <p:cNvPr id="143" name="Arc 99">
                <a:extLst>
                  <a:ext uri="{FF2B5EF4-FFF2-40B4-BE49-F238E27FC236}">
                    <a16:creationId xmlns:a16="http://schemas.microsoft.com/office/drawing/2014/main" id="{6C46BAA1-84A7-9E5E-BE95-F2664EE69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" y="1933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C20E79E9-1FEC-118B-F97E-3C0C185ACF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4217" y="5311265"/>
              <a:ext cx="130969" cy="258366"/>
              <a:chOff x="2945" y="2096"/>
              <a:chExt cx="165" cy="330"/>
            </a:xfrm>
          </p:grpSpPr>
          <p:sp>
            <p:nvSpPr>
              <p:cNvPr id="140" name="Arc 101">
                <a:extLst>
                  <a:ext uri="{FF2B5EF4-FFF2-40B4-BE49-F238E27FC236}">
                    <a16:creationId xmlns:a16="http://schemas.microsoft.com/office/drawing/2014/main" id="{56450E2D-8429-4400-5A44-94B653CA5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" y="2096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sp>
            <p:nvSpPr>
              <p:cNvPr id="141" name="Arc 102">
                <a:extLst>
                  <a:ext uri="{FF2B5EF4-FFF2-40B4-BE49-F238E27FC236}">
                    <a16:creationId xmlns:a16="http://schemas.microsoft.com/office/drawing/2014/main" id="{68A18158-564E-9638-CB18-16619C6A5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" y="2261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</p:grpSp>
        <p:grpSp>
          <p:nvGrpSpPr>
            <p:cNvPr id="136" name="Group 103">
              <a:extLst>
                <a:ext uri="{FF2B5EF4-FFF2-40B4-BE49-F238E27FC236}">
                  <a16:creationId xmlns:a16="http://schemas.microsoft.com/office/drawing/2014/main" id="{FC56E2E7-A9D4-4CA1-0A12-ADB1E7F021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4217" y="5568440"/>
              <a:ext cx="130969" cy="258366"/>
              <a:chOff x="2945" y="2425"/>
              <a:chExt cx="165" cy="330"/>
            </a:xfrm>
          </p:grpSpPr>
          <p:sp>
            <p:nvSpPr>
              <p:cNvPr id="138" name="Arc 104">
                <a:extLst>
                  <a:ext uri="{FF2B5EF4-FFF2-40B4-BE49-F238E27FC236}">
                    <a16:creationId xmlns:a16="http://schemas.microsoft.com/office/drawing/2014/main" id="{77D42F95-1936-65AA-0FAE-2D770999D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" y="2425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sp>
            <p:nvSpPr>
              <p:cNvPr id="139" name="Arc 105">
                <a:extLst>
                  <a:ext uri="{FF2B5EF4-FFF2-40B4-BE49-F238E27FC236}">
                    <a16:creationId xmlns:a16="http://schemas.microsoft.com/office/drawing/2014/main" id="{F9F63D2C-43E6-C103-DFDF-CFD4C089D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" y="2590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</p:grpSp>
        <p:sp>
          <p:nvSpPr>
            <p:cNvPr id="137" name="Line 107">
              <a:extLst>
                <a:ext uri="{FF2B5EF4-FFF2-40B4-BE49-F238E27FC236}">
                  <a16:creationId xmlns:a16="http://schemas.microsoft.com/office/drawing/2014/main" id="{06E927ED-0A79-B800-5D47-C78630EC5A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00017" y="5819265"/>
              <a:ext cx="1539" cy="13286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373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18" grpId="0" animBg="1"/>
      <p:bldP spid="1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B29598-C27E-084E-8635-3A4CBE2F3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Electric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6C8FD-FC9D-934F-B17B-942340DCED6F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Voltage applied to a line creates an electric field</a:t>
                </a:r>
              </a:p>
              <a:p>
                <a:r>
                  <a:rPr lang="en-US" dirty="0"/>
                  <a:t>Model electric field with a shunt capacitance per unit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Electromagnetic theory </a:t>
                </a:r>
                <a:r>
                  <a:rPr lang="en-US" dirty="0">
                    <a:sym typeface="Wingdings" pitchFamily="2" charset="2"/>
                  </a:rPr>
                  <a:t> formulas for calculating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𝑐</m:t>
                    </m:r>
                  </m:oMath>
                </a14:m>
                <a:r>
                  <a:rPr lang="en-US" dirty="0"/>
                  <a:t> as a function of the geometry of the line</a:t>
                </a:r>
              </a:p>
              <a:p>
                <a:pPr lvl="1"/>
                <a:r>
                  <a:rPr lang="en-US" dirty="0"/>
                  <a:t>Size of the conductors</a:t>
                </a:r>
              </a:p>
              <a:p>
                <a:pPr lvl="1"/>
                <a:r>
                  <a:rPr lang="en-US" dirty="0"/>
                  <a:t>Spacing of the conductors</a:t>
                </a:r>
              </a:p>
              <a:p>
                <a:r>
                  <a:rPr lang="en-US" dirty="0"/>
                  <a:t>Capacitive shunt admittance per unit of length: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Shunt admittance of underground cable &gt;&gt; shunt admittance of overhead line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6C8FD-FC9D-934F-B17B-942340DCED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066" t="-1333" r="-1896" b="-2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647798-792B-5C46-9EB5-D24E274A0D5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703E4D15-290B-5C47-B69A-A408589F1E8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48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8D95372-042B-1C49-B7AB-34DCE82D868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Buck voltage on secondary side: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8D95372-042B-1C49-B7AB-34DCE82D8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422" t="-18868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FC317-5953-FD49-AF0C-3DF9B722F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70</a:t>
            </a:fld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BB20514-7F26-B108-0B6B-01DB9414EF55}"/>
              </a:ext>
            </a:extLst>
          </p:cNvPr>
          <p:cNvGrpSpPr>
            <a:grpSpLocks noChangeAspect="1"/>
          </p:cNvGrpSpPr>
          <p:nvPr/>
        </p:nvGrpSpPr>
        <p:grpSpPr>
          <a:xfrm>
            <a:off x="133732" y="1885410"/>
            <a:ext cx="5600477" cy="2612865"/>
            <a:chOff x="7048458" y="1046328"/>
            <a:chExt cx="4190788" cy="1955184"/>
          </a:xfrm>
        </p:grpSpPr>
        <p:sp>
          <p:nvSpPr>
            <p:cNvPr id="90" name="Line 112">
              <a:extLst>
                <a:ext uri="{FF2B5EF4-FFF2-40B4-BE49-F238E27FC236}">
                  <a16:creationId xmlns:a16="http://schemas.microsoft.com/office/drawing/2014/main" id="{2DF5A876-C158-918A-D5B0-AED7A26513E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837140" y="2914711"/>
              <a:ext cx="25783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91" name="Oval 110">
              <a:extLst>
                <a:ext uri="{FF2B5EF4-FFF2-40B4-BE49-F238E27FC236}">
                  <a16:creationId xmlns:a16="http://schemas.microsoft.com/office/drawing/2014/main" id="{392274F3-9C1D-D971-FA75-46695D76F97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54260" y="2818632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92" name="Oval 110">
              <a:extLst>
                <a:ext uri="{FF2B5EF4-FFF2-40B4-BE49-F238E27FC236}">
                  <a16:creationId xmlns:a16="http://schemas.microsoft.com/office/drawing/2014/main" id="{4A33FF78-7BF4-29D7-096F-8911D6C331A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415496" y="2818632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93" name="Line 112">
              <a:extLst>
                <a:ext uri="{FF2B5EF4-FFF2-40B4-BE49-F238E27FC236}">
                  <a16:creationId xmlns:a16="http://schemas.microsoft.com/office/drawing/2014/main" id="{D8522B57-3090-2051-2788-0BE3C39A7A0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837140" y="1651156"/>
              <a:ext cx="25783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94" name="Oval 110">
              <a:extLst>
                <a:ext uri="{FF2B5EF4-FFF2-40B4-BE49-F238E27FC236}">
                  <a16:creationId xmlns:a16="http://schemas.microsoft.com/office/drawing/2014/main" id="{89627932-EFCB-C323-D4C7-53A4278835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54260" y="1555077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95" name="Oval 110">
              <a:extLst>
                <a:ext uri="{FF2B5EF4-FFF2-40B4-BE49-F238E27FC236}">
                  <a16:creationId xmlns:a16="http://schemas.microsoft.com/office/drawing/2014/main" id="{0C48438A-6CCF-941A-95FE-DD54D5B730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415496" y="1555077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81A950BA-A656-9A00-CB0D-92EB01B30EDE}"/>
                    </a:ext>
                  </a:extLst>
                </p:cNvPr>
                <p:cNvSpPr/>
                <p:nvPr/>
              </p:nvSpPr>
              <p:spPr>
                <a:xfrm>
                  <a:off x="8787937" y="1345487"/>
                  <a:ext cx="676762" cy="60954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𝑗𝑋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81A950BA-A656-9A00-CB0D-92EB01B30E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7937" y="1345487"/>
                  <a:ext cx="676762" cy="609548"/>
                </a:xfrm>
                <a:prstGeom prst="rect">
                  <a:avLst/>
                </a:prstGeom>
                <a:blipFill>
                  <a:blip r:embed="rId3"/>
                  <a:stretch>
                    <a:fillRect b="-1493"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Line 112">
              <a:extLst>
                <a:ext uri="{FF2B5EF4-FFF2-40B4-BE49-F238E27FC236}">
                  <a16:creationId xmlns:a16="http://schemas.microsoft.com/office/drawing/2014/main" id="{62C02460-01F1-5660-7663-E14E853A9A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96696" y="1641719"/>
              <a:ext cx="0" cy="12635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CE9F931D-F948-2CDA-AE8E-196B7AB0921F}"/>
                    </a:ext>
                  </a:extLst>
                </p:cNvPr>
                <p:cNvSpPr/>
                <p:nvPr/>
              </p:nvSpPr>
              <p:spPr>
                <a:xfrm>
                  <a:off x="7752108" y="2020649"/>
                  <a:ext cx="1140714" cy="65829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𝑗𝑋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CE9F931D-F948-2CDA-AE8E-196B7AB092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2108" y="2020649"/>
                  <a:ext cx="1140714" cy="6582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Line 112">
              <a:extLst>
                <a:ext uri="{FF2B5EF4-FFF2-40B4-BE49-F238E27FC236}">
                  <a16:creationId xmlns:a16="http://schemas.microsoft.com/office/drawing/2014/main" id="{A48F05CC-68AD-BFD6-21B3-A3379539B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13054" y="1641719"/>
              <a:ext cx="0" cy="12635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F7DB24BF-FFAC-92ED-0AA9-BF5B2A868711}"/>
                    </a:ext>
                  </a:extLst>
                </p:cNvPr>
                <p:cNvSpPr/>
                <p:nvPr/>
              </p:nvSpPr>
              <p:spPr>
                <a:xfrm>
                  <a:off x="9515331" y="2020649"/>
                  <a:ext cx="984693" cy="65829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𝑗𝑋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F7DB24BF-FFAC-92ED-0AA9-BF5B2A8687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5331" y="2020649"/>
                  <a:ext cx="984693" cy="6582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Line 118">
              <a:extLst>
                <a:ext uri="{FF2B5EF4-FFF2-40B4-BE49-F238E27FC236}">
                  <a16:creationId xmlns:a16="http://schemas.microsoft.com/office/drawing/2014/main" id="{E484E3DF-28EE-0EF3-AC6B-619D4F1DF0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752060" y="1650827"/>
              <a:ext cx="0" cy="12453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957A543-D0C4-69EA-EBF5-D96642553D6B}"/>
                    </a:ext>
                  </a:extLst>
                </p:cNvPr>
                <p:cNvSpPr txBox="1"/>
                <p:nvPr/>
              </p:nvSpPr>
              <p:spPr>
                <a:xfrm>
                  <a:off x="10876198" y="2088828"/>
                  <a:ext cx="3630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957A543-D0C4-69EA-EBF5-D96642553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6198" y="2088828"/>
                  <a:ext cx="36304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B62A59D-97D7-2588-C7AC-ECB6B17B5FBB}"/>
                    </a:ext>
                  </a:extLst>
                </p:cNvPr>
                <p:cNvSpPr txBox="1"/>
                <p:nvPr/>
              </p:nvSpPr>
              <p:spPr>
                <a:xfrm>
                  <a:off x="7048458" y="2088828"/>
                  <a:ext cx="3559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B62A59D-97D7-2588-C7AC-ECB6B17B5F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8458" y="2088828"/>
                  <a:ext cx="35593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Line 118">
              <a:extLst>
                <a:ext uri="{FF2B5EF4-FFF2-40B4-BE49-F238E27FC236}">
                  <a16:creationId xmlns:a16="http://schemas.microsoft.com/office/drawing/2014/main" id="{F7BB9DCF-EE5A-23F8-C463-4E3314B86B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52418" y="1650827"/>
              <a:ext cx="0" cy="12453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5" name="Line 118">
              <a:extLst>
                <a:ext uri="{FF2B5EF4-FFF2-40B4-BE49-F238E27FC236}">
                  <a16:creationId xmlns:a16="http://schemas.microsoft.com/office/drawing/2014/main" id="{775CA100-9F6A-CE81-373A-0223C6873D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262663" y="1459600"/>
              <a:ext cx="624057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485FDB14-AAEF-22B6-5590-5C46A28BB63F}"/>
                    </a:ext>
                  </a:extLst>
                </p:cNvPr>
                <p:cNvSpPr txBox="1"/>
                <p:nvPr/>
              </p:nvSpPr>
              <p:spPr>
                <a:xfrm>
                  <a:off x="10416957" y="1048584"/>
                  <a:ext cx="242409" cy="2359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400" dirty="0"/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485FDB14-AAEF-22B6-5590-5C46A28BB6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6957" y="1048584"/>
                  <a:ext cx="242409" cy="235938"/>
                </a:xfrm>
                <a:prstGeom prst="rect">
                  <a:avLst/>
                </a:prstGeom>
                <a:blipFill>
                  <a:blip r:embed="rId8"/>
                  <a:stretch>
                    <a:fillRect l="-25926" t="-23077" r="-44444" b="-6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Line 118">
              <a:extLst>
                <a:ext uri="{FF2B5EF4-FFF2-40B4-BE49-F238E27FC236}">
                  <a16:creationId xmlns:a16="http://schemas.microsoft.com/office/drawing/2014/main" id="{A6128404-8A26-81C7-99CC-608176E9C0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65719" y="1461334"/>
              <a:ext cx="624058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4619E02-C259-190F-71B5-9FE7E1123D0C}"/>
                    </a:ext>
                  </a:extLst>
                </p:cNvPr>
                <p:cNvSpPr txBox="1"/>
                <p:nvPr/>
              </p:nvSpPr>
              <p:spPr>
                <a:xfrm>
                  <a:off x="7620013" y="1046328"/>
                  <a:ext cx="193829" cy="2359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4619E02-C259-190F-71B5-9FE7E1123D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13" y="1046328"/>
                  <a:ext cx="193829" cy="235938"/>
                </a:xfrm>
                <a:prstGeom prst="rect">
                  <a:avLst/>
                </a:prstGeom>
                <a:blipFill>
                  <a:blip r:embed="rId9"/>
                  <a:stretch>
                    <a:fillRect l="-31818" r="-13636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CB4546F-91C1-27EE-3CE1-678221DC26CC}"/>
              </a:ext>
            </a:extLst>
          </p:cNvPr>
          <p:cNvSpPr txBox="1"/>
          <p:nvPr/>
        </p:nvSpPr>
        <p:spPr>
          <a:xfrm>
            <a:off x="2313677" y="5517740"/>
            <a:ext cx="78606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Absorbs reactive power on the secondary side</a:t>
            </a:r>
          </a:p>
          <a:p>
            <a:r>
              <a:rPr lang="en-US" sz="3200" dirty="0"/>
              <a:t>Injects reactive power on the primary side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3274A94-61A7-97B5-8F96-CC5C0D6B7335}"/>
              </a:ext>
            </a:extLst>
          </p:cNvPr>
          <p:cNvGrpSpPr>
            <a:grpSpLocks noChangeAspect="1"/>
          </p:cNvGrpSpPr>
          <p:nvPr/>
        </p:nvGrpSpPr>
        <p:grpSpPr>
          <a:xfrm>
            <a:off x="6148389" y="2466461"/>
            <a:ext cx="5829845" cy="2012150"/>
            <a:chOff x="7048458" y="1555077"/>
            <a:chExt cx="4190788" cy="1446435"/>
          </a:xfrm>
        </p:grpSpPr>
        <p:sp>
          <p:nvSpPr>
            <p:cNvPr id="64" name="Line 112">
              <a:extLst>
                <a:ext uri="{FF2B5EF4-FFF2-40B4-BE49-F238E27FC236}">
                  <a16:creationId xmlns:a16="http://schemas.microsoft.com/office/drawing/2014/main" id="{9CBF5FDE-5F8C-8DC8-C47D-123F4ACEECE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837140" y="2914711"/>
              <a:ext cx="25783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65" name="Oval 110">
              <a:extLst>
                <a:ext uri="{FF2B5EF4-FFF2-40B4-BE49-F238E27FC236}">
                  <a16:creationId xmlns:a16="http://schemas.microsoft.com/office/drawing/2014/main" id="{2E2976CE-29AD-FB0C-2ED4-5A4505BA7E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54260" y="2818632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66" name="Oval 110">
              <a:extLst>
                <a:ext uri="{FF2B5EF4-FFF2-40B4-BE49-F238E27FC236}">
                  <a16:creationId xmlns:a16="http://schemas.microsoft.com/office/drawing/2014/main" id="{32C2D9EB-07A6-D2E5-E19F-5A7C841EDE5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415496" y="2818632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67" name="Line 112">
              <a:extLst>
                <a:ext uri="{FF2B5EF4-FFF2-40B4-BE49-F238E27FC236}">
                  <a16:creationId xmlns:a16="http://schemas.microsoft.com/office/drawing/2014/main" id="{901680E7-BAD2-5C6E-CB90-08D771AC275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778282" y="1651156"/>
              <a:ext cx="92811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 dirty="0">
                <a:latin typeface="+mn-lt"/>
              </a:endParaRPr>
            </a:p>
          </p:txBody>
        </p:sp>
        <p:sp>
          <p:nvSpPr>
            <p:cNvPr id="77" name="Oval 110">
              <a:extLst>
                <a:ext uri="{FF2B5EF4-FFF2-40B4-BE49-F238E27FC236}">
                  <a16:creationId xmlns:a16="http://schemas.microsoft.com/office/drawing/2014/main" id="{55910A66-572B-298C-CEC4-1CE0F26661F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54260" y="1555077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112" name="Oval 110">
              <a:extLst>
                <a:ext uri="{FF2B5EF4-FFF2-40B4-BE49-F238E27FC236}">
                  <a16:creationId xmlns:a16="http://schemas.microsoft.com/office/drawing/2014/main" id="{8E6C156E-4DB6-92EE-55E1-94436734B94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415496" y="1555077"/>
              <a:ext cx="182880" cy="182880"/>
            </a:xfrm>
            <a:prstGeom prst="ellipse">
              <a:avLst/>
            </a:prstGeom>
            <a:solidFill>
              <a:srgbClr val="000000"/>
            </a:solidFill>
            <a:ln w="428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sz="1800" i="1">
                <a:latin typeface="+mn-lt"/>
              </a:endParaRPr>
            </a:p>
          </p:txBody>
        </p:sp>
        <p:sp>
          <p:nvSpPr>
            <p:cNvPr id="113" name="Line 118">
              <a:extLst>
                <a:ext uri="{FF2B5EF4-FFF2-40B4-BE49-F238E27FC236}">
                  <a16:creationId xmlns:a16="http://schemas.microsoft.com/office/drawing/2014/main" id="{CB6B9A91-D381-EF31-5D50-9C3325B2D2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752060" y="1650827"/>
              <a:ext cx="0" cy="12453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43769F1-B13F-50F9-D99E-A5286E276745}"/>
                    </a:ext>
                  </a:extLst>
                </p:cNvPr>
                <p:cNvSpPr txBox="1"/>
                <p:nvPr/>
              </p:nvSpPr>
              <p:spPr>
                <a:xfrm>
                  <a:off x="10876198" y="2088828"/>
                  <a:ext cx="3630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43769F1-B13F-50F9-D99E-A5286E2767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6198" y="2088828"/>
                  <a:ext cx="3630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8E36226-B615-C099-C872-2A2395D35CE3}"/>
                    </a:ext>
                  </a:extLst>
                </p:cNvPr>
                <p:cNvSpPr txBox="1"/>
                <p:nvPr/>
              </p:nvSpPr>
              <p:spPr>
                <a:xfrm>
                  <a:off x="7048458" y="2088828"/>
                  <a:ext cx="3559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8E36226-B615-C099-C872-2A2395D35C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8458" y="2088828"/>
                  <a:ext cx="35593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6" name="Line 118">
              <a:extLst>
                <a:ext uri="{FF2B5EF4-FFF2-40B4-BE49-F238E27FC236}">
                  <a16:creationId xmlns:a16="http://schemas.microsoft.com/office/drawing/2014/main" id="{7E7B20B0-3855-E185-A570-ADEEE9C76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52418" y="1650827"/>
              <a:ext cx="0" cy="12453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17" name="Line 112">
              <a:extLst>
                <a:ext uri="{FF2B5EF4-FFF2-40B4-BE49-F238E27FC236}">
                  <a16:creationId xmlns:a16="http://schemas.microsoft.com/office/drawing/2014/main" id="{BEC4DD91-C4B6-5BBB-2E02-794737F080F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9578752" y="1667551"/>
              <a:ext cx="92811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 dirty="0">
                <a:latin typeface="+mn-lt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1CE0209-78BD-31EC-ED95-1747689C56E6}"/>
              </a:ext>
            </a:extLst>
          </p:cNvPr>
          <p:cNvGrpSpPr/>
          <p:nvPr/>
        </p:nvGrpSpPr>
        <p:grpSpPr>
          <a:xfrm>
            <a:off x="7656834" y="2599651"/>
            <a:ext cx="657701" cy="1751757"/>
            <a:chOff x="9849221" y="2619325"/>
            <a:chExt cx="657701" cy="1751757"/>
          </a:xfrm>
        </p:grpSpPr>
        <p:sp>
          <p:nvSpPr>
            <p:cNvPr id="32" name="Line 48">
              <a:extLst>
                <a:ext uri="{FF2B5EF4-FFF2-40B4-BE49-F238E27FC236}">
                  <a16:creationId xmlns:a16="http://schemas.microsoft.com/office/drawing/2014/main" id="{743D3B05-DB98-C2ED-712A-099B3C5174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49221" y="3381182"/>
              <a:ext cx="65770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grpSp>
          <p:nvGrpSpPr>
            <p:cNvPr id="36" name="Group 49">
              <a:extLst>
                <a:ext uri="{FF2B5EF4-FFF2-40B4-BE49-F238E27FC236}">
                  <a16:creationId xmlns:a16="http://schemas.microsoft.com/office/drawing/2014/main" id="{309A0255-94D2-E179-0559-60A99240E20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874009" y="3567916"/>
              <a:ext cx="606474" cy="112371"/>
              <a:chOff x="3670" y="3595"/>
              <a:chExt cx="367" cy="68"/>
            </a:xfrm>
          </p:grpSpPr>
          <p:sp>
            <p:nvSpPr>
              <p:cNvPr id="39" name="Arc 50">
                <a:extLst>
                  <a:ext uri="{FF2B5EF4-FFF2-40B4-BE49-F238E27FC236}">
                    <a16:creationId xmlns:a16="http://schemas.microsoft.com/office/drawing/2014/main" id="{931676DB-9425-D66D-33B2-E2E56F644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8" y="3595"/>
                <a:ext cx="179" cy="6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40" name="Arc 51">
                <a:extLst>
                  <a:ext uri="{FF2B5EF4-FFF2-40B4-BE49-F238E27FC236}">
                    <a16:creationId xmlns:a16="http://schemas.microsoft.com/office/drawing/2014/main" id="{B0F20B08-FE96-B05E-C2F2-AA987D367F5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70" y="3595"/>
                <a:ext cx="179" cy="6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37" name="Line 52">
              <a:extLst>
                <a:ext uri="{FF2B5EF4-FFF2-40B4-BE49-F238E27FC236}">
                  <a16:creationId xmlns:a16="http://schemas.microsoft.com/office/drawing/2014/main" id="{5C7298C1-C9C9-B016-6660-AE68EDFC3D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184682" y="3567916"/>
              <a:ext cx="0" cy="8031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38" name="Line 53">
              <a:extLst>
                <a:ext uri="{FF2B5EF4-FFF2-40B4-BE49-F238E27FC236}">
                  <a16:creationId xmlns:a16="http://schemas.microsoft.com/office/drawing/2014/main" id="{E800D5CD-7988-6434-769F-45E8F31D7D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190705" y="2619325"/>
              <a:ext cx="2773" cy="7618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D3056FD-E113-4BFD-2FA7-4618D1498426}"/>
                  </a:ext>
                </a:extLst>
              </p:cNvPr>
              <p:cNvSpPr txBox="1"/>
              <p:nvPr/>
            </p:nvSpPr>
            <p:spPr>
              <a:xfrm>
                <a:off x="2330130" y="3411662"/>
                <a:ext cx="649601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D3056FD-E113-4BFD-2FA7-4618D1498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30" y="3411662"/>
                <a:ext cx="649601" cy="430887"/>
              </a:xfrm>
              <a:prstGeom prst="rect">
                <a:avLst/>
              </a:prstGeom>
              <a:blipFill>
                <a:blip r:embed="rId12"/>
                <a:stretch>
                  <a:fillRect l="-9615" r="-11538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2A2CA5A-6A32-26F2-D8FE-77F968835BBC}"/>
                  </a:ext>
                </a:extLst>
              </p:cNvPr>
              <p:cNvSpPr txBox="1"/>
              <p:nvPr/>
            </p:nvSpPr>
            <p:spPr>
              <a:xfrm>
                <a:off x="4479318" y="3429000"/>
                <a:ext cx="649601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2A2CA5A-6A32-26F2-D8FE-77F968835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318" y="3429000"/>
                <a:ext cx="649601" cy="430887"/>
              </a:xfrm>
              <a:prstGeom prst="rect">
                <a:avLst/>
              </a:prstGeom>
              <a:blipFill>
                <a:blip r:embed="rId13"/>
                <a:stretch>
                  <a:fillRect l="-7692" r="-1153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3665530-1EF0-AC0F-4FB5-7F2A72AC0A89}"/>
              </a:ext>
            </a:extLst>
          </p:cNvPr>
          <p:cNvGrpSpPr/>
          <p:nvPr/>
        </p:nvGrpSpPr>
        <p:grpSpPr>
          <a:xfrm>
            <a:off x="9979629" y="2599229"/>
            <a:ext cx="195660" cy="1732827"/>
            <a:chOff x="4484217" y="4860242"/>
            <a:chExt cx="130969" cy="1091888"/>
          </a:xfrm>
        </p:grpSpPr>
        <p:grpSp>
          <p:nvGrpSpPr>
            <p:cNvPr id="121" name="Group 97">
              <a:extLst>
                <a:ext uri="{FF2B5EF4-FFF2-40B4-BE49-F238E27FC236}">
                  <a16:creationId xmlns:a16="http://schemas.microsoft.com/office/drawing/2014/main" id="{A6596C58-B936-BD8B-6B5A-B8B65BDA65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4217" y="5055280"/>
              <a:ext cx="130969" cy="257175"/>
              <a:chOff x="2945" y="1768"/>
              <a:chExt cx="165" cy="330"/>
            </a:xfrm>
          </p:grpSpPr>
          <p:sp>
            <p:nvSpPr>
              <p:cNvPr id="130" name="Arc 98">
                <a:extLst>
                  <a:ext uri="{FF2B5EF4-FFF2-40B4-BE49-F238E27FC236}">
                    <a16:creationId xmlns:a16="http://schemas.microsoft.com/office/drawing/2014/main" id="{86546E1A-E5EE-031E-69A1-F9D40D906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" y="1768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sp>
            <p:nvSpPr>
              <p:cNvPr id="131" name="Arc 99">
                <a:extLst>
                  <a:ext uri="{FF2B5EF4-FFF2-40B4-BE49-F238E27FC236}">
                    <a16:creationId xmlns:a16="http://schemas.microsoft.com/office/drawing/2014/main" id="{0C65ABA0-C5B2-73A4-6657-CB85A19A5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" y="1933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332D07CA-DF58-97A3-7CF8-0512DDDDA7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4217" y="5311265"/>
              <a:ext cx="130969" cy="258366"/>
              <a:chOff x="2945" y="2096"/>
              <a:chExt cx="165" cy="330"/>
            </a:xfrm>
          </p:grpSpPr>
          <p:sp>
            <p:nvSpPr>
              <p:cNvPr id="128" name="Arc 101">
                <a:extLst>
                  <a:ext uri="{FF2B5EF4-FFF2-40B4-BE49-F238E27FC236}">
                    <a16:creationId xmlns:a16="http://schemas.microsoft.com/office/drawing/2014/main" id="{67ECA1FD-1722-CF21-9271-D18CDA6A3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" y="2096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sp>
            <p:nvSpPr>
              <p:cNvPr id="129" name="Arc 102">
                <a:extLst>
                  <a:ext uri="{FF2B5EF4-FFF2-40B4-BE49-F238E27FC236}">
                    <a16:creationId xmlns:a16="http://schemas.microsoft.com/office/drawing/2014/main" id="{FB0D829B-08B5-9C9F-A63C-6020B8E8B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" y="2261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</p:grpSp>
        <p:grpSp>
          <p:nvGrpSpPr>
            <p:cNvPr id="123" name="Group 103">
              <a:extLst>
                <a:ext uri="{FF2B5EF4-FFF2-40B4-BE49-F238E27FC236}">
                  <a16:creationId xmlns:a16="http://schemas.microsoft.com/office/drawing/2014/main" id="{3DAF4117-B192-6037-975D-BD89667649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4217" y="5568440"/>
              <a:ext cx="130969" cy="258366"/>
              <a:chOff x="2945" y="2425"/>
              <a:chExt cx="165" cy="330"/>
            </a:xfrm>
          </p:grpSpPr>
          <p:sp>
            <p:nvSpPr>
              <p:cNvPr id="126" name="Arc 104">
                <a:extLst>
                  <a:ext uri="{FF2B5EF4-FFF2-40B4-BE49-F238E27FC236}">
                    <a16:creationId xmlns:a16="http://schemas.microsoft.com/office/drawing/2014/main" id="{D5272745-A103-8CD9-3343-0030553CAA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" y="2425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sp>
            <p:nvSpPr>
              <p:cNvPr id="127" name="Arc 105">
                <a:extLst>
                  <a:ext uri="{FF2B5EF4-FFF2-40B4-BE49-F238E27FC236}">
                    <a16:creationId xmlns:a16="http://schemas.microsoft.com/office/drawing/2014/main" id="{E8B69D59-FFD9-7498-F709-D35D56FD58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" y="2590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</p:grpSp>
        <p:sp>
          <p:nvSpPr>
            <p:cNvPr id="124" name="Line 107">
              <a:extLst>
                <a:ext uri="{FF2B5EF4-FFF2-40B4-BE49-F238E27FC236}">
                  <a16:creationId xmlns:a16="http://schemas.microsoft.com/office/drawing/2014/main" id="{E429A0B9-D2B0-F4DE-A5E7-958FEF16AB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00017" y="5819265"/>
              <a:ext cx="1539" cy="13286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125" name="Line 107">
              <a:extLst>
                <a:ext uri="{FF2B5EF4-FFF2-40B4-BE49-F238E27FC236}">
                  <a16:creationId xmlns:a16="http://schemas.microsoft.com/office/drawing/2014/main" id="{76EBC093-36AD-0BCE-DB77-DDDEAD2A0B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01907" y="4860242"/>
              <a:ext cx="1856" cy="19422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C3B1E5A-46DC-0E66-5171-D2243B6291DA}"/>
              </a:ext>
            </a:extLst>
          </p:cNvPr>
          <p:cNvGrpSpPr/>
          <p:nvPr/>
        </p:nvGrpSpPr>
        <p:grpSpPr>
          <a:xfrm rot="5400000">
            <a:off x="8869688" y="1813445"/>
            <a:ext cx="195658" cy="1423300"/>
            <a:chOff x="4484217" y="5055280"/>
            <a:chExt cx="130969" cy="896850"/>
          </a:xfrm>
        </p:grpSpPr>
        <p:grpSp>
          <p:nvGrpSpPr>
            <p:cNvPr id="134" name="Group 97">
              <a:extLst>
                <a:ext uri="{FF2B5EF4-FFF2-40B4-BE49-F238E27FC236}">
                  <a16:creationId xmlns:a16="http://schemas.microsoft.com/office/drawing/2014/main" id="{A57BD037-463A-0B2C-4BA8-E79835490B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4217" y="5055280"/>
              <a:ext cx="130969" cy="257175"/>
              <a:chOff x="2945" y="1768"/>
              <a:chExt cx="165" cy="330"/>
            </a:xfrm>
          </p:grpSpPr>
          <p:sp>
            <p:nvSpPr>
              <p:cNvPr id="142" name="Arc 98">
                <a:extLst>
                  <a:ext uri="{FF2B5EF4-FFF2-40B4-BE49-F238E27FC236}">
                    <a16:creationId xmlns:a16="http://schemas.microsoft.com/office/drawing/2014/main" id="{3042FE66-AAD7-338C-E0CF-C12679D9E5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" y="1768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sp>
            <p:nvSpPr>
              <p:cNvPr id="143" name="Arc 99">
                <a:extLst>
                  <a:ext uri="{FF2B5EF4-FFF2-40B4-BE49-F238E27FC236}">
                    <a16:creationId xmlns:a16="http://schemas.microsoft.com/office/drawing/2014/main" id="{6C46BAA1-84A7-9E5E-BE95-F2664EE69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" y="1933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C20E79E9-1FEC-118B-F97E-3C0C185ACF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4217" y="5311265"/>
              <a:ext cx="130969" cy="258366"/>
              <a:chOff x="2945" y="2096"/>
              <a:chExt cx="165" cy="330"/>
            </a:xfrm>
          </p:grpSpPr>
          <p:sp>
            <p:nvSpPr>
              <p:cNvPr id="140" name="Arc 101">
                <a:extLst>
                  <a:ext uri="{FF2B5EF4-FFF2-40B4-BE49-F238E27FC236}">
                    <a16:creationId xmlns:a16="http://schemas.microsoft.com/office/drawing/2014/main" id="{56450E2D-8429-4400-5A44-94B653CA5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" y="2096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sp>
            <p:nvSpPr>
              <p:cNvPr id="141" name="Arc 102">
                <a:extLst>
                  <a:ext uri="{FF2B5EF4-FFF2-40B4-BE49-F238E27FC236}">
                    <a16:creationId xmlns:a16="http://schemas.microsoft.com/office/drawing/2014/main" id="{68A18158-564E-9638-CB18-16619C6A5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" y="2261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</p:grpSp>
        <p:grpSp>
          <p:nvGrpSpPr>
            <p:cNvPr id="136" name="Group 103">
              <a:extLst>
                <a:ext uri="{FF2B5EF4-FFF2-40B4-BE49-F238E27FC236}">
                  <a16:creationId xmlns:a16="http://schemas.microsoft.com/office/drawing/2014/main" id="{FC56E2E7-A9D4-4CA1-0A12-ADB1E7F021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4217" y="5568440"/>
              <a:ext cx="130969" cy="258366"/>
              <a:chOff x="2945" y="2425"/>
              <a:chExt cx="165" cy="330"/>
            </a:xfrm>
          </p:grpSpPr>
          <p:sp>
            <p:nvSpPr>
              <p:cNvPr id="138" name="Arc 104">
                <a:extLst>
                  <a:ext uri="{FF2B5EF4-FFF2-40B4-BE49-F238E27FC236}">
                    <a16:creationId xmlns:a16="http://schemas.microsoft.com/office/drawing/2014/main" id="{77D42F95-1936-65AA-0FAE-2D770999D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" y="2425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sp>
            <p:nvSpPr>
              <p:cNvPr id="139" name="Arc 105">
                <a:extLst>
                  <a:ext uri="{FF2B5EF4-FFF2-40B4-BE49-F238E27FC236}">
                    <a16:creationId xmlns:a16="http://schemas.microsoft.com/office/drawing/2014/main" id="{F9F63D2C-43E6-C103-DFDF-CFD4C089D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" y="2590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</p:grpSp>
        <p:sp>
          <p:nvSpPr>
            <p:cNvPr id="137" name="Line 107">
              <a:extLst>
                <a:ext uri="{FF2B5EF4-FFF2-40B4-BE49-F238E27FC236}">
                  <a16:creationId xmlns:a16="http://schemas.microsoft.com/office/drawing/2014/main" id="{06E927ED-0A79-B800-5D47-C78630EC5A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00017" y="5819265"/>
              <a:ext cx="1539" cy="13286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40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18" grpId="0" animBg="1"/>
      <p:bldP spid="11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16DDB0C-7DC2-49D1-4C87-42CC75C2C211}"/>
              </a:ext>
            </a:extLst>
          </p:cNvPr>
          <p:cNvGrpSpPr/>
          <p:nvPr/>
        </p:nvGrpSpPr>
        <p:grpSpPr>
          <a:xfrm>
            <a:off x="3345990" y="1321341"/>
            <a:ext cx="4114446" cy="2195746"/>
            <a:chOff x="532991" y="2418735"/>
            <a:chExt cx="4114446" cy="219574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A1A119-CE1B-F489-A431-C5473FD26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0786" y="3444006"/>
              <a:ext cx="0" cy="75381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Line 42">
              <a:extLst>
                <a:ext uri="{FF2B5EF4-FFF2-40B4-BE49-F238E27FC236}">
                  <a16:creationId xmlns:a16="http://schemas.microsoft.com/office/drawing/2014/main" id="{1824C0B9-FF91-704D-C578-BE2920E814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95801" y="4442115"/>
              <a:ext cx="27503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4" name="Line 42">
              <a:extLst>
                <a:ext uri="{FF2B5EF4-FFF2-40B4-BE49-F238E27FC236}">
                  <a16:creationId xmlns:a16="http://schemas.microsoft.com/office/drawing/2014/main" id="{50A84B72-3F2D-50ED-18FF-B044E3FB68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41698" y="4522155"/>
              <a:ext cx="183244" cy="51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5" name="Line 42">
              <a:extLst>
                <a:ext uri="{FF2B5EF4-FFF2-40B4-BE49-F238E27FC236}">
                  <a16:creationId xmlns:a16="http://schemas.microsoft.com/office/drawing/2014/main" id="{AF8862AA-8A56-9995-BDCE-BB13EB8FF3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33321" y="4047216"/>
              <a:ext cx="3442" cy="38686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6" name="Line 42">
              <a:extLst>
                <a:ext uri="{FF2B5EF4-FFF2-40B4-BE49-F238E27FC236}">
                  <a16:creationId xmlns:a16="http://schemas.microsoft.com/office/drawing/2014/main" id="{C3C8D97D-6DDB-4825-5EED-7BE1AC08BC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94948" y="4602713"/>
              <a:ext cx="94827" cy="5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92F7E2F-F3B2-478A-9945-115BD6A9A9ED}"/>
                    </a:ext>
                  </a:extLst>
                </p:cNvPr>
                <p:cNvSpPr/>
                <p:nvPr/>
              </p:nvSpPr>
              <p:spPr>
                <a:xfrm>
                  <a:off x="4230786" y="3636248"/>
                  <a:ext cx="41665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92F7E2F-F3B2-478A-9945-115BD6A9A9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0786" y="3636248"/>
                  <a:ext cx="41665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3A29B4B-1095-30DB-03F9-F643026518EC}"/>
                </a:ext>
              </a:extLst>
            </p:cNvPr>
            <p:cNvGrpSpPr/>
            <p:nvPr/>
          </p:nvGrpSpPr>
          <p:grpSpPr>
            <a:xfrm>
              <a:off x="1193590" y="4062557"/>
              <a:ext cx="275039" cy="551924"/>
              <a:chOff x="1501736" y="5862599"/>
              <a:chExt cx="275039" cy="551924"/>
            </a:xfrm>
          </p:grpSpPr>
          <p:sp>
            <p:nvSpPr>
              <p:cNvPr id="37" name="Line 42">
                <a:extLst>
                  <a:ext uri="{FF2B5EF4-FFF2-40B4-BE49-F238E27FC236}">
                    <a16:creationId xmlns:a16="http://schemas.microsoft.com/office/drawing/2014/main" id="{DAABD19F-A8A5-B412-4123-3FE8CDCEDE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01736" y="6253404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8" name="Line 42">
                <a:extLst>
                  <a:ext uri="{FF2B5EF4-FFF2-40B4-BE49-F238E27FC236}">
                    <a16:creationId xmlns:a16="http://schemas.microsoft.com/office/drawing/2014/main" id="{5E29D8CB-7346-07C8-D158-9381166BD2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47633" y="6333444"/>
                <a:ext cx="183244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9" name="Line 42">
                <a:extLst>
                  <a:ext uri="{FF2B5EF4-FFF2-40B4-BE49-F238E27FC236}">
                    <a16:creationId xmlns:a16="http://schemas.microsoft.com/office/drawing/2014/main" id="{A1F68580-2C9A-6EC5-36C6-88D5C39727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2698" y="5862599"/>
                <a:ext cx="0" cy="38277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0" name="Line 42">
                <a:extLst>
                  <a:ext uri="{FF2B5EF4-FFF2-40B4-BE49-F238E27FC236}">
                    <a16:creationId xmlns:a16="http://schemas.microsoft.com/office/drawing/2014/main" id="{53B5B266-4DC1-5364-B91B-30F7026D21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00884" y="6414004"/>
                <a:ext cx="76742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9" name="Line 42">
              <a:extLst>
                <a:ext uri="{FF2B5EF4-FFF2-40B4-BE49-F238E27FC236}">
                  <a16:creationId xmlns:a16="http://schemas.microsoft.com/office/drawing/2014/main" id="{1CCE92F2-9387-752E-0C43-755F678F3D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1095" y="2893865"/>
              <a:ext cx="1" cy="5893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769B3CA-F7B1-ECD3-E6DD-09B8FE420D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682" y="3393669"/>
              <a:ext cx="0" cy="75381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BC66181-FF95-A879-C5CC-616598021848}"/>
                    </a:ext>
                  </a:extLst>
                </p:cNvPr>
                <p:cNvSpPr/>
                <p:nvPr/>
              </p:nvSpPr>
              <p:spPr>
                <a:xfrm>
                  <a:off x="532991" y="3576628"/>
                  <a:ext cx="35597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BC66181-FF95-A879-C5CC-6165980218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991" y="3576628"/>
                  <a:ext cx="35597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0C1044F-AFB1-D38A-1080-27A01602F83C}"/>
                </a:ext>
              </a:extLst>
            </p:cNvPr>
            <p:cNvGrpSpPr/>
            <p:nvPr/>
          </p:nvGrpSpPr>
          <p:grpSpPr>
            <a:xfrm>
              <a:off x="1044967" y="3483257"/>
              <a:ext cx="583763" cy="583763"/>
              <a:chOff x="3135439" y="4979743"/>
              <a:chExt cx="419418" cy="419418"/>
            </a:xfrm>
          </p:grpSpPr>
          <p:sp>
            <p:nvSpPr>
              <p:cNvPr id="28" name="Oval 5">
                <a:extLst>
                  <a:ext uri="{FF2B5EF4-FFF2-40B4-BE49-F238E27FC236}">
                    <a16:creationId xmlns:a16="http://schemas.microsoft.com/office/drawing/2014/main" id="{D02D4222-35C1-0754-3BB8-B82B4806E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439" y="4979743"/>
                <a:ext cx="419418" cy="4194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9" name="Arc 8">
                <a:extLst>
                  <a:ext uri="{FF2B5EF4-FFF2-40B4-BE49-F238E27FC236}">
                    <a16:creationId xmlns:a16="http://schemas.microsoft.com/office/drawing/2014/main" id="{C43F1627-6C4E-1114-2DC2-549D559674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344751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0" name="Arc 9">
                <a:extLst>
                  <a:ext uri="{FF2B5EF4-FFF2-40B4-BE49-F238E27FC236}">
                    <a16:creationId xmlns:a16="http://schemas.microsoft.com/office/drawing/2014/main" id="{C79DD5EF-6066-EA51-4E12-084E47ACC719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432075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1" name="Arc 11">
                <a:extLst>
                  <a:ext uri="{FF2B5EF4-FFF2-40B4-BE49-F238E27FC236}">
                    <a16:creationId xmlns:a16="http://schemas.microsoft.com/office/drawing/2014/main" id="{CB08C36E-900C-8CDC-6EFD-4415A9642C5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72417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2" name="Arc 12">
                <a:extLst>
                  <a:ext uri="{FF2B5EF4-FFF2-40B4-BE49-F238E27FC236}">
                    <a16:creationId xmlns:a16="http://schemas.microsoft.com/office/drawing/2014/main" id="{03B9E4DF-ED99-A9CF-9C76-BE715BBBC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741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344389B-8F40-7551-8AF7-A4F286AFC32D}"/>
                </a:ext>
              </a:extLst>
            </p:cNvPr>
            <p:cNvGrpSpPr/>
            <p:nvPr/>
          </p:nvGrpSpPr>
          <p:grpSpPr>
            <a:xfrm>
              <a:off x="2035629" y="2630429"/>
              <a:ext cx="918210" cy="548640"/>
              <a:chOff x="2884170" y="2234565"/>
              <a:chExt cx="918210" cy="548640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0B859A2C-4F8E-C821-E4E1-5815EDB9F7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4170" y="2234565"/>
                <a:ext cx="548640" cy="5486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71BF92E-2A11-7C73-20DF-3952D76DF5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3740" y="2234565"/>
                <a:ext cx="548640" cy="5486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9EB7CF4-C6D7-E82A-C3AD-A9C36CF6CA65}"/>
                </a:ext>
              </a:extLst>
            </p:cNvPr>
            <p:cNvCxnSpPr>
              <a:cxnSpLocks/>
            </p:cNvCxnSpPr>
            <p:nvPr/>
          </p:nvCxnSpPr>
          <p:spPr>
            <a:xfrm>
              <a:off x="1336071" y="2893991"/>
              <a:ext cx="6821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F09B81B-1E60-D6AE-9B2D-263F8B644DBC}"/>
                </a:ext>
              </a:extLst>
            </p:cNvPr>
            <p:cNvCxnSpPr>
              <a:cxnSpLocks/>
            </p:cNvCxnSpPr>
            <p:nvPr/>
          </p:nvCxnSpPr>
          <p:spPr>
            <a:xfrm>
              <a:off x="2953839" y="2912029"/>
              <a:ext cx="6821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62A3A9E-3A65-1BFF-D7D1-C318693818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0" y="2418735"/>
              <a:ext cx="717755" cy="100298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780FD61E-C22D-36E6-4B31-A45586A4BE01}"/>
                </a:ext>
              </a:extLst>
            </p:cNvPr>
            <p:cNvCxnSpPr>
              <a:cxnSpLocks/>
              <a:endCxn id="118" idx="0"/>
            </p:cNvCxnSpPr>
            <p:nvPr/>
          </p:nvCxnSpPr>
          <p:spPr>
            <a:xfrm>
              <a:off x="3629676" y="2913619"/>
              <a:ext cx="0" cy="68426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9D8C430-0983-728A-95B5-CB60CC4802B3}"/>
                </a:ext>
              </a:extLst>
            </p:cNvPr>
            <p:cNvSpPr/>
            <p:nvPr/>
          </p:nvSpPr>
          <p:spPr>
            <a:xfrm>
              <a:off x="3172476" y="3597883"/>
              <a:ext cx="914400" cy="4493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Load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9B5DC1-55CD-4E0F-E9E2-4D2103F2ADBC}"/>
                  </a:ext>
                </a:extLst>
              </p:cNvPr>
              <p:cNvSpPr txBox="1"/>
              <p:nvPr/>
            </p:nvSpPr>
            <p:spPr>
              <a:xfrm>
                <a:off x="827824" y="4059331"/>
                <a:ext cx="10377445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source maintains nominal voltage at its terminals and the load is modeled as a resistance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=1.0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𝑝𝑢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in parallel with an inductive reactance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=5.0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𝑝𝑢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When on its nominal tap position, the transformer is modeled as an inductive reactance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=0.1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𝑝𝑢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endParaRPr lang="en-US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Calculate the voltages and powers when the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8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=1.0</m:t>
                    </m:r>
                  </m:oMath>
                </a14:m>
                <a:r>
                  <a:rPr lang="en-US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=1.0</m:t>
                    </m:r>
                    <m:r>
                      <a:rPr lang="en-US" b="0" i="0" kern="1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r>
                  <a:rPr lang="en-US" kern="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9B5DC1-55CD-4E0F-E9E2-4D2103F2A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24" y="4059331"/>
                <a:ext cx="10377445" cy="1477328"/>
              </a:xfrm>
              <a:prstGeom prst="rect">
                <a:avLst/>
              </a:prstGeom>
              <a:blipFill>
                <a:blip r:embed="rId5"/>
                <a:stretch>
                  <a:fillRect l="-611" t="-1709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35FCEC-97D5-88C0-27FC-B53C6DBB95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>
                <a:cs typeface="Times New Roman" panose="02020603050405020304" pitchFamily="18" charset="0"/>
              </a:rPr>
              <a:t>Example 7.7: Tap changing transformer</a:t>
            </a:r>
          </a:p>
        </p:txBody>
      </p:sp>
    </p:spTree>
    <p:extLst>
      <p:ext uri="{BB962C8B-B14F-4D97-AF65-F5344CB8AC3E}">
        <p14:creationId xmlns:p14="http://schemas.microsoft.com/office/powerpoint/2010/main" val="242629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16DDB0C-7DC2-49D1-4C87-42CC75C2C211}"/>
              </a:ext>
            </a:extLst>
          </p:cNvPr>
          <p:cNvGrpSpPr/>
          <p:nvPr/>
        </p:nvGrpSpPr>
        <p:grpSpPr>
          <a:xfrm>
            <a:off x="1454860" y="1344761"/>
            <a:ext cx="4114446" cy="2195746"/>
            <a:chOff x="532991" y="2418735"/>
            <a:chExt cx="4114446" cy="219574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A1A119-CE1B-F489-A431-C5473FD26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0786" y="3444006"/>
              <a:ext cx="0" cy="75381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Line 42">
              <a:extLst>
                <a:ext uri="{FF2B5EF4-FFF2-40B4-BE49-F238E27FC236}">
                  <a16:creationId xmlns:a16="http://schemas.microsoft.com/office/drawing/2014/main" id="{1824C0B9-FF91-704D-C578-BE2920E814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95801" y="4442115"/>
              <a:ext cx="27503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4" name="Line 42">
              <a:extLst>
                <a:ext uri="{FF2B5EF4-FFF2-40B4-BE49-F238E27FC236}">
                  <a16:creationId xmlns:a16="http://schemas.microsoft.com/office/drawing/2014/main" id="{50A84B72-3F2D-50ED-18FF-B044E3FB68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41698" y="4522155"/>
              <a:ext cx="183244" cy="51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5" name="Line 42">
              <a:extLst>
                <a:ext uri="{FF2B5EF4-FFF2-40B4-BE49-F238E27FC236}">
                  <a16:creationId xmlns:a16="http://schemas.microsoft.com/office/drawing/2014/main" id="{AF8862AA-8A56-9995-BDCE-BB13EB8FF3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33321" y="4047216"/>
              <a:ext cx="3442" cy="38686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6" name="Line 42">
              <a:extLst>
                <a:ext uri="{FF2B5EF4-FFF2-40B4-BE49-F238E27FC236}">
                  <a16:creationId xmlns:a16="http://schemas.microsoft.com/office/drawing/2014/main" id="{C3C8D97D-6DDB-4825-5EED-7BE1AC08BC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94948" y="4602713"/>
              <a:ext cx="94827" cy="5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92F7E2F-F3B2-478A-9945-115BD6A9A9ED}"/>
                    </a:ext>
                  </a:extLst>
                </p:cNvPr>
                <p:cNvSpPr/>
                <p:nvPr/>
              </p:nvSpPr>
              <p:spPr>
                <a:xfrm>
                  <a:off x="4230786" y="3636248"/>
                  <a:ext cx="41665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92F7E2F-F3B2-478A-9945-115BD6A9A9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0786" y="3636248"/>
                  <a:ext cx="416651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3A29B4B-1095-30DB-03F9-F643026518EC}"/>
                </a:ext>
              </a:extLst>
            </p:cNvPr>
            <p:cNvGrpSpPr/>
            <p:nvPr/>
          </p:nvGrpSpPr>
          <p:grpSpPr>
            <a:xfrm>
              <a:off x="1193590" y="4062557"/>
              <a:ext cx="275039" cy="551924"/>
              <a:chOff x="1501736" y="5862599"/>
              <a:chExt cx="275039" cy="551924"/>
            </a:xfrm>
          </p:grpSpPr>
          <p:sp>
            <p:nvSpPr>
              <p:cNvPr id="37" name="Line 42">
                <a:extLst>
                  <a:ext uri="{FF2B5EF4-FFF2-40B4-BE49-F238E27FC236}">
                    <a16:creationId xmlns:a16="http://schemas.microsoft.com/office/drawing/2014/main" id="{DAABD19F-A8A5-B412-4123-3FE8CDCEDE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01736" y="6253404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8" name="Line 42">
                <a:extLst>
                  <a:ext uri="{FF2B5EF4-FFF2-40B4-BE49-F238E27FC236}">
                    <a16:creationId xmlns:a16="http://schemas.microsoft.com/office/drawing/2014/main" id="{5E29D8CB-7346-07C8-D158-9381166BD2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47633" y="6333444"/>
                <a:ext cx="183244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9" name="Line 42">
                <a:extLst>
                  <a:ext uri="{FF2B5EF4-FFF2-40B4-BE49-F238E27FC236}">
                    <a16:creationId xmlns:a16="http://schemas.microsoft.com/office/drawing/2014/main" id="{A1F68580-2C9A-6EC5-36C6-88D5C39727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2698" y="5862599"/>
                <a:ext cx="0" cy="38277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0" name="Line 42">
                <a:extLst>
                  <a:ext uri="{FF2B5EF4-FFF2-40B4-BE49-F238E27FC236}">
                    <a16:creationId xmlns:a16="http://schemas.microsoft.com/office/drawing/2014/main" id="{53B5B266-4DC1-5364-B91B-30F7026D21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00884" y="6414004"/>
                <a:ext cx="76742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9" name="Line 42">
              <a:extLst>
                <a:ext uri="{FF2B5EF4-FFF2-40B4-BE49-F238E27FC236}">
                  <a16:creationId xmlns:a16="http://schemas.microsoft.com/office/drawing/2014/main" id="{1CCE92F2-9387-752E-0C43-755F678F3D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1095" y="2893865"/>
              <a:ext cx="1" cy="5893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769B3CA-F7B1-ECD3-E6DD-09B8FE420D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682" y="3393669"/>
              <a:ext cx="0" cy="75381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BC66181-FF95-A879-C5CC-616598021848}"/>
                    </a:ext>
                  </a:extLst>
                </p:cNvPr>
                <p:cNvSpPr/>
                <p:nvPr/>
              </p:nvSpPr>
              <p:spPr>
                <a:xfrm>
                  <a:off x="532991" y="3576628"/>
                  <a:ext cx="35597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BC66181-FF95-A879-C5CC-6165980218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991" y="3576628"/>
                  <a:ext cx="35597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0C1044F-AFB1-D38A-1080-27A01602F83C}"/>
                </a:ext>
              </a:extLst>
            </p:cNvPr>
            <p:cNvGrpSpPr/>
            <p:nvPr/>
          </p:nvGrpSpPr>
          <p:grpSpPr>
            <a:xfrm>
              <a:off x="1044967" y="3483257"/>
              <a:ext cx="583763" cy="583763"/>
              <a:chOff x="3135439" y="4979743"/>
              <a:chExt cx="419418" cy="419418"/>
            </a:xfrm>
          </p:grpSpPr>
          <p:sp>
            <p:nvSpPr>
              <p:cNvPr id="28" name="Oval 5">
                <a:extLst>
                  <a:ext uri="{FF2B5EF4-FFF2-40B4-BE49-F238E27FC236}">
                    <a16:creationId xmlns:a16="http://schemas.microsoft.com/office/drawing/2014/main" id="{D02D4222-35C1-0754-3BB8-B82B4806E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439" y="4979743"/>
                <a:ext cx="419418" cy="4194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9" name="Arc 8">
                <a:extLst>
                  <a:ext uri="{FF2B5EF4-FFF2-40B4-BE49-F238E27FC236}">
                    <a16:creationId xmlns:a16="http://schemas.microsoft.com/office/drawing/2014/main" id="{C43F1627-6C4E-1114-2DC2-549D559674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344751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0" name="Arc 9">
                <a:extLst>
                  <a:ext uri="{FF2B5EF4-FFF2-40B4-BE49-F238E27FC236}">
                    <a16:creationId xmlns:a16="http://schemas.microsoft.com/office/drawing/2014/main" id="{C79DD5EF-6066-EA51-4E12-084E47ACC719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432075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1" name="Arc 11">
                <a:extLst>
                  <a:ext uri="{FF2B5EF4-FFF2-40B4-BE49-F238E27FC236}">
                    <a16:creationId xmlns:a16="http://schemas.microsoft.com/office/drawing/2014/main" id="{CB08C36E-900C-8CDC-6EFD-4415A9642C5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72417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2" name="Arc 12">
                <a:extLst>
                  <a:ext uri="{FF2B5EF4-FFF2-40B4-BE49-F238E27FC236}">
                    <a16:creationId xmlns:a16="http://schemas.microsoft.com/office/drawing/2014/main" id="{03B9E4DF-ED99-A9CF-9C76-BE715BBBC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741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344389B-8F40-7551-8AF7-A4F286AFC32D}"/>
                </a:ext>
              </a:extLst>
            </p:cNvPr>
            <p:cNvGrpSpPr/>
            <p:nvPr/>
          </p:nvGrpSpPr>
          <p:grpSpPr>
            <a:xfrm>
              <a:off x="2035629" y="2630429"/>
              <a:ext cx="918210" cy="548640"/>
              <a:chOff x="2884170" y="2234565"/>
              <a:chExt cx="918210" cy="548640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0B859A2C-4F8E-C821-E4E1-5815EDB9F7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4170" y="2234565"/>
                <a:ext cx="548640" cy="5486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71BF92E-2A11-7C73-20DF-3952D76DF5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3740" y="2234565"/>
                <a:ext cx="548640" cy="5486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9EB7CF4-C6D7-E82A-C3AD-A9C36CF6CA65}"/>
                </a:ext>
              </a:extLst>
            </p:cNvPr>
            <p:cNvCxnSpPr>
              <a:cxnSpLocks/>
            </p:cNvCxnSpPr>
            <p:nvPr/>
          </p:nvCxnSpPr>
          <p:spPr>
            <a:xfrm>
              <a:off x="1336071" y="2893991"/>
              <a:ext cx="6821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F09B81B-1E60-D6AE-9B2D-263F8B644DBC}"/>
                </a:ext>
              </a:extLst>
            </p:cNvPr>
            <p:cNvCxnSpPr>
              <a:cxnSpLocks/>
            </p:cNvCxnSpPr>
            <p:nvPr/>
          </p:nvCxnSpPr>
          <p:spPr>
            <a:xfrm>
              <a:off x="2953839" y="2912029"/>
              <a:ext cx="6821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62A3A9E-3A65-1BFF-D7D1-C318693818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0" y="2418735"/>
              <a:ext cx="717755" cy="100298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780FD61E-C22D-36E6-4B31-A45586A4BE01}"/>
                </a:ext>
              </a:extLst>
            </p:cNvPr>
            <p:cNvCxnSpPr>
              <a:cxnSpLocks/>
              <a:endCxn id="118" idx="0"/>
            </p:cNvCxnSpPr>
            <p:nvPr/>
          </p:nvCxnSpPr>
          <p:spPr>
            <a:xfrm>
              <a:off x="3629676" y="2913619"/>
              <a:ext cx="0" cy="68426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9D8C430-0983-728A-95B5-CB60CC4802B3}"/>
                </a:ext>
              </a:extLst>
            </p:cNvPr>
            <p:cNvSpPr/>
            <p:nvPr/>
          </p:nvSpPr>
          <p:spPr>
            <a:xfrm>
              <a:off x="3172476" y="3597883"/>
              <a:ext cx="914400" cy="4493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Load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6F61D84-E7DD-4B7A-A50B-67B6DBCFC97A}"/>
              </a:ext>
            </a:extLst>
          </p:cNvPr>
          <p:cNvGrpSpPr/>
          <p:nvPr/>
        </p:nvGrpSpPr>
        <p:grpSpPr>
          <a:xfrm>
            <a:off x="6719096" y="1275678"/>
            <a:ext cx="4201320" cy="2267209"/>
            <a:chOff x="6649932" y="438982"/>
            <a:chExt cx="4201320" cy="226720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2FB3EC3-30AC-7EC4-4FD9-8862EFB006AC}"/>
                    </a:ext>
                  </a:extLst>
                </p:cNvPr>
                <p:cNvSpPr/>
                <p:nvPr/>
              </p:nvSpPr>
              <p:spPr>
                <a:xfrm>
                  <a:off x="7648603" y="471647"/>
                  <a:ext cx="4114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2FB3EC3-30AC-7EC4-4FD9-8862EFB006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8603" y="471647"/>
                  <a:ext cx="41145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2678089-8A9E-1096-DD2B-06F9392BBD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2137" y="853225"/>
              <a:ext cx="538486" cy="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B314790-493B-07E7-161C-566E243620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4601" y="1342932"/>
              <a:ext cx="0" cy="102543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256DCC-072A-0AFA-2A0B-2014A9D98A24}"/>
                </a:ext>
              </a:extLst>
            </p:cNvPr>
            <p:cNvGrpSpPr/>
            <p:nvPr/>
          </p:nvGrpSpPr>
          <p:grpSpPr>
            <a:xfrm rot="5400000">
              <a:off x="9814259" y="1646823"/>
              <a:ext cx="805844" cy="198064"/>
              <a:chOff x="3886200" y="2636088"/>
              <a:chExt cx="914400" cy="315538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A3358DF2-02DA-4CA4-B5F5-9FC2812D79CA}"/>
                  </a:ext>
                </a:extLst>
              </p:cNvPr>
              <p:cNvGrpSpPr/>
              <p:nvPr/>
            </p:nvGrpSpPr>
            <p:grpSpPr>
              <a:xfrm>
                <a:off x="38862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D6358E4B-DFA3-FCB3-F8D8-B7297537FEB9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0AB2FE69-08CC-EABD-80B4-1EAB3BCCF3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7879A09-2F18-B3E2-E429-9E89E8CDD822}"/>
                  </a:ext>
                </a:extLst>
              </p:cNvPr>
              <p:cNvGrpSpPr/>
              <p:nvPr/>
            </p:nvGrpSpPr>
            <p:grpSpPr>
              <a:xfrm>
                <a:off x="41910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212E3AC1-C679-C7DD-9360-E57D7FEF2CE0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B8600288-F335-00FD-8ED6-71166D0F26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D8FBCA3-77CF-28E7-7D2D-6185DBD856B3}"/>
                  </a:ext>
                </a:extLst>
              </p:cNvPr>
              <p:cNvGrpSpPr/>
              <p:nvPr/>
            </p:nvGrpSpPr>
            <p:grpSpPr>
              <a:xfrm>
                <a:off x="44958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8D3715B2-805F-840F-3F81-CE6AD28780EE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2C01FDA-9278-322D-05E3-F20BA9533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78292B9-8872-FF4F-9588-6F826CAFE5D7}"/>
                </a:ext>
              </a:extLst>
            </p:cNvPr>
            <p:cNvGrpSpPr/>
            <p:nvPr/>
          </p:nvGrpSpPr>
          <p:grpSpPr>
            <a:xfrm rot="5400000">
              <a:off x="9045174" y="1688776"/>
              <a:ext cx="771526" cy="130970"/>
              <a:chOff x="5881905" y="4014977"/>
              <a:chExt cx="771526" cy="130970"/>
            </a:xfrm>
          </p:grpSpPr>
          <p:sp>
            <p:nvSpPr>
              <p:cNvPr id="55" name="Arc 98">
                <a:extLst>
                  <a:ext uri="{FF2B5EF4-FFF2-40B4-BE49-F238E27FC236}">
                    <a16:creationId xmlns:a16="http://schemas.microsoft.com/office/drawing/2014/main" id="{396EBD08-EFBA-4A82-2867-A736A340556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523652" y="4016168"/>
                <a:ext cx="130969" cy="1285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56" name="Arc 99">
                <a:extLst>
                  <a:ext uri="{FF2B5EF4-FFF2-40B4-BE49-F238E27FC236}">
                    <a16:creationId xmlns:a16="http://schemas.microsoft.com/office/drawing/2014/main" id="{BF99AD9A-C8D2-78BE-51DE-2DD1B8CDEDA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395064" y="4016168"/>
                <a:ext cx="130969" cy="1285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57" name="Arc 101">
                <a:extLst>
                  <a:ext uri="{FF2B5EF4-FFF2-40B4-BE49-F238E27FC236}">
                    <a16:creationId xmlns:a16="http://schemas.microsoft.com/office/drawing/2014/main" id="{DB8871D3-B3BE-F427-B269-43243FC1B13C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267370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58" name="Arc 102">
                <a:extLst>
                  <a:ext uri="{FF2B5EF4-FFF2-40B4-BE49-F238E27FC236}">
                    <a16:creationId xmlns:a16="http://schemas.microsoft.com/office/drawing/2014/main" id="{84B12497-1E96-C25B-0440-C9CDBCAC1CAC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138187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59" name="Arc 104">
                <a:extLst>
                  <a:ext uri="{FF2B5EF4-FFF2-40B4-BE49-F238E27FC236}">
                    <a16:creationId xmlns:a16="http://schemas.microsoft.com/office/drawing/2014/main" id="{16C94FAD-85C1-3F9D-CAED-5754DBF7D62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010195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60" name="Arc 105">
                <a:extLst>
                  <a:ext uri="{FF2B5EF4-FFF2-40B4-BE49-F238E27FC236}">
                    <a16:creationId xmlns:a16="http://schemas.microsoft.com/office/drawing/2014/main" id="{98FB57FF-EB24-F97A-24AE-8B6D43440A3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881012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6C27487-9122-94CF-EB8E-873F371623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1666" y="996990"/>
              <a:ext cx="2" cy="36218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C0F8645-470B-3FC3-5ABA-A7E3189127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8612" y="995938"/>
              <a:ext cx="2" cy="36218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86BBEE7-04FD-4B9C-F8A0-0323953C919C}"/>
                </a:ext>
              </a:extLst>
            </p:cNvPr>
            <p:cNvGrpSpPr/>
            <p:nvPr/>
          </p:nvGrpSpPr>
          <p:grpSpPr>
            <a:xfrm>
              <a:off x="9231092" y="2154267"/>
              <a:ext cx="275039" cy="551924"/>
              <a:chOff x="1501736" y="5862599"/>
              <a:chExt cx="275039" cy="551924"/>
            </a:xfrm>
          </p:grpSpPr>
          <p:sp>
            <p:nvSpPr>
              <p:cNvPr id="103" name="Line 42">
                <a:extLst>
                  <a:ext uri="{FF2B5EF4-FFF2-40B4-BE49-F238E27FC236}">
                    <a16:creationId xmlns:a16="http://schemas.microsoft.com/office/drawing/2014/main" id="{891C3CFB-96B4-E6EE-B791-F128805D5A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01736" y="6253404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6076D84A-AFF4-A3FB-0E38-E2D9CEE13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47633" y="6333444"/>
                <a:ext cx="183244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05" name="Line 42">
                <a:extLst>
                  <a:ext uri="{FF2B5EF4-FFF2-40B4-BE49-F238E27FC236}">
                    <a16:creationId xmlns:a16="http://schemas.microsoft.com/office/drawing/2014/main" id="{91936DBF-4534-7884-9127-AB02C38F5E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2698" y="5862599"/>
                <a:ext cx="0" cy="38277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06" name="Line 42">
                <a:extLst>
                  <a:ext uri="{FF2B5EF4-FFF2-40B4-BE49-F238E27FC236}">
                    <a16:creationId xmlns:a16="http://schemas.microsoft.com/office/drawing/2014/main" id="{23F1F8DC-99BE-98FF-9E68-FA8442D072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00883" y="6414002"/>
                <a:ext cx="94827" cy="52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49D09B15-169C-23C0-B4BF-F0756320D7E3}"/>
                </a:ext>
              </a:extLst>
            </p:cNvPr>
            <p:cNvGrpSpPr/>
            <p:nvPr/>
          </p:nvGrpSpPr>
          <p:grpSpPr>
            <a:xfrm>
              <a:off x="9987183" y="2139820"/>
              <a:ext cx="275039" cy="556018"/>
              <a:chOff x="9648458" y="2125885"/>
              <a:chExt cx="275039" cy="556018"/>
            </a:xfrm>
          </p:grpSpPr>
          <p:sp>
            <p:nvSpPr>
              <p:cNvPr id="129" name="Line 42">
                <a:extLst>
                  <a:ext uri="{FF2B5EF4-FFF2-40B4-BE49-F238E27FC236}">
                    <a16:creationId xmlns:a16="http://schemas.microsoft.com/office/drawing/2014/main" id="{C14C8BB1-12D1-4E1E-DCF8-36259863DB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648458" y="2520784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30" name="Line 42">
                <a:extLst>
                  <a:ext uri="{FF2B5EF4-FFF2-40B4-BE49-F238E27FC236}">
                    <a16:creationId xmlns:a16="http://schemas.microsoft.com/office/drawing/2014/main" id="{7D6A2680-E4C6-1A28-3BEA-BD564D3CEA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694355" y="2600824"/>
                <a:ext cx="183244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31" name="Line 42">
                <a:extLst>
                  <a:ext uri="{FF2B5EF4-FFF2-40B4-BE49-F238E27FC236}">
                    <a16:creationId xmlns:a16="http://schemas.microsoft.com/office/drawing/2014/main" id="{EDB2D507-AA4A-8689-4E1F-5B5D1FBF1E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785978" y="2125885"/>
                <a:ext cx="3442" cy="38686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32" name="Line 42">
                <a:extLst>
                  <a:ext uri="{FF2B5EF4-FFF2-40B4-BE49-F238E27FC236}">
                    <a16:creationId xmlns:a16="http://schemas.microsoft.com/office/drawing/2014/main" id="{C83A5C68-04A7-43C2-9336-D82D69E4A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47605" y="2681382"/>
                <a:ext cx="94827" cy="52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6EAF1EB2-0E2C-2432-E2E8-C2CF71C7423E}"/>
                    </a:ext>
                  </a:extLst>
                </p:cNvPr>
                <p:cNvSpPr/>
                <p:nvPr/>
              </p:nvSpPr>
              <p:spPr>
                <a:xfrm>
                  <a:off x="10434601" y="1587097"/>
                  <a:ext cx="41665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6EAF1EB2-0E2C-2432-E2E8-C2CF71C742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4601" y="1587097"/>
                  <a:ext cx="41665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9D99C51D-85B4-FCE6-7CF5-8478433CDD47}"/>
                </a:ext>
              </a:extLst>
            </p:cNvPr>
            <p:cNvGrpSpPr/>
            <p:nvPr/>
          </p:nvGrpSpPr>
          <p:grpSpPr>
            <a:xfrm>
              <a:off x="7346247" y="2141226"/>
              <a:ext cx="275039" cy="551924"/>
              <a:chOff x="1501736" y="5862599"/>
              <a:chExt cx="275039" cy="551924"/>
            </a:xfrm>
          </p:grpSpPr>
          <p:sp>
            <p:nvSpPr>
              <p:cNvPr id="152" name="Line 42">
                <a:extLst>
                  <a:ext uri="{FF2B5EF4-FFF2-40B4-BE49-F238E27FC236}">
                    <a16:creationId xmlns:a16="http://schemas.microsoft.com/office/drawing/2014/main" id="{17E19E49-1F08-02D5-5E1A-C793E10839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01736" y="6253404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53" name="Line 42">
                <a:extLst>
                  <a:ext uri="{FF2B5EF4-FFF2-40B4-BE49-F238E27FC236}">
                    <a16:creationId xmlns:a16="http://schemas.microsoft.com/office/drawing/2014/main" id="{213D69E3-18B6-1945-86C4-0F7BD2E9E1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47633" y="6333444"/>
                <a:ext cx="183244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54" name="Line 42">
                <a:extLst>
                  <a:ext uri="{FF2B5EF4-FFF2-40B4-BE49-F238E27FC236}">
                    <a16:creationId xmlns:a16="http://schemas.microsoft.com/office/drawing/2014/main" id="{53BD7F43-D217-EFDB-3D93-5818C1D279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2698" y="5862599"/>
                <a:ext cx="0" cy="38277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55" name="Line 42">
                <a:extLst>
                  <a:ext uri="{FF2B5EF4-FFF2-40B4-BE49-F238E27FC236}">
                    <a16:creationId xmlns:a16="http://schemas.microsoft.com/office/drawing/2014/main" id="{CF7E2C2E-1871-0011-09C1-E4957C5F31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00884" y="6414004"/>
                <a:ext cx="76742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135" name="Line 42">
              <a:extLst>
                <a:ext uri="{FF2B5EF4-FFF2-40B4-BE49-F238E27FC236}">
                  <a16:creationId xmlns:a16="http://schemas.microsoft.com/office/drawing/2014/main" id="{82F39665-243D-54AE-695B-14726C1E0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02896" y="972534"/>
              <a:ext cx="1" cy="5893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D387FE6-220A-12E8-6B03-00B4F410C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8623" y="1472338"/>
              <a:ext cx="0" cy="75381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7A5548E4-3C98-C6C8-7806-02E042A04387}"/>
                    </a:ext>
                  </a:extLst>
                </p:cNvPr>
                <p:cNvSpPr/>
                <p:nvPr/>
              </p:nvSpPr>
              <p:spPr>
                <a:xfrm>
                  <a:off x="6649932" y="1655297"/>
                  <a:ext cx="35597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7A5548E4-3C98-C6C8-7806-02E042A043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9932" y="1655297"/>
                  <a:ext cx="35597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573720F-2317-6178-27C3-11F88DD1F5C5}"/>
                </a:ext>
              </a:extLst>
            </p:cNvPr>
            <p:cNvGrpSpPr/>
            <p:nvPr/>
          </p:nvGrpSpPr>
          <p:grpSpPr>
            <a:xfrm>
              <a:off x="7197624" y="1561926"/>
              <a:ext cx="583763" cy="583763"/>
              <a:chOff x="3135439" y="4979743"/>
              <a:chExt cx="419418" cy="419418"/>
            </a:xfrm>
          </p:grpSpPr>
          <p:sp>
            <p:nvSpPr>
              <p:cNvPr id="147" name="Oval 5">
                <a:extLst>
                  <a:ext uri="{FF2B5EF4-FFF2-40B4-BE49-F238E27FC236}">
                    <a16:creationId xmlns:a16="http://schemas.microsoft.com/office/drawing/2014/main" id="{8D7BF4C2-67B6-5111-F8BA-95FFB84391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439" y="4979743"/>
                <a:ext cx="419418" cy="4194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48" name="Arc 8">
                <a:extLst>
                  <a:ext uri="{FF2B5EF4-FFF2-40B4-BE49-F238E27FC236}">
                    <a16:creationId xmlns:a16="http://schemas.microsoft.com/office/drawing/2014/main" id="{8AC78D40-3ABF-F429-7FB0-CD0E2B4EB6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344751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49" name="Arc 9">
                <a:extLst>
                  <a:ext uri="{FF2B5EF4-FFF2-40B4-BE49-F238E27FC236}">
                    <a16:creationId xmlns:a16="http://schemas.microsoft.com/office/drawing/2014/main" id="{09C94E0C-056B-BB6F-A9A3-325F27D7621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432075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50" name="Arc 11">
                <a:extLst>
                  <a:ext uri="{FF2B5EF4-FFF2-40B4-BE49-F238E27FC236}">
                    <a16:creationId xmlns:a16="http://schemas.microsoft.com/office/drawing/2014/main" id="{068B1FB9-FA25-8EAA-76CA-CF14933335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72417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51" name="Arc 12">
                <a:extLst>
                  <a:ext uri="{FF2B5EF4-FFF2-40B4-BE49-F238E27FC236}">
                    <a16:creationId xmlns:a16="http://schemas.microsoft.com/office/drawing/2014/main" id="{70826C43-5DBF-4C77-B031-4A51EDC6F1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741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4AF162-FD05-1709-7AA0-B8854DA3C193}"/>
                </a:ext>
              </a:extLst>
            </p:cNvPr>
            <p:cNvCxnSpPr>
              <a:cxnSpLocks/>
            </p:cNvCxnSpPr>
            <p:nvPr/>
          </p:nvCxnSpPr>
          <p:spPr>
            <a:xfrm>
              <a:off x="7497872" y="972660"/>
              <a:ext cx="6821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8F47AD99-0D3C-8545-071A-07D8885AB8BC}"/>
                </a:ext>
              </a:extLst>
            </p:cNvPr>
            <p:cNvCxnSpPr>
              <a:cxnSpLocks/>
            </p:cNvCxnSpPr>
            <p:nvPr/>
          </p:nvCxnSpPr>
          <p:spPr>
            <a:xfrm>
              <a:off x="8947933" y="990698"/>
              <a:ext cx="119356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92CB1F5F-E937-F049-3FB1-32DF156433F5}"/>
                </a:ext>
              </a:extLst>
            </p:cNvPr>
            <p:cNvGrpSpPr/>
            <p:nvPr/>
          </p:nvGrpSpPr>
          <p:grpSpPr>
            <a:xfrm>
              <a:off x="8196071" y="861228"/>
              <a:ext cx="771526" cy="130970"/>
              <a:chOff x="5881905" y="4014977"/>
              <a:chExt cx="771526" cy="130970"/>
            </a:xfrm>
          </p:grpSpPr>
          <p:sp>
            <p:nvSpPr>
              <p:cNvPr id="159" name="Arc 98">
                <a:extLst>
                  <a:ext uri="{FF2B5EF4-FFF2-40B4-BE49-F238E27FC236}">
                    <a16:creationId xmlns:a16="http://schemas.microsoft.com/office/drawing/2014/main" id="{5F2ADF1A-AB84-2E05-1B12-013B94F58FB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523652" y="4016168"/>
                <a:ext cx="130969" cy="1285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160" name="Arc 99">
                <a:extLst>
                  <a:ext uri="{FF2B5EF4-FFF2-40B4-BE49-F238E27FC236}">
                    <a16:creationId xmlns:a16="http://schemas.microsoft.com/office/drawing/2014/main" id="{AB9A5C14-1455-9200-E5EA-CBB61A7F28A2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395064" y="4016168"/>
                <a:ext cx="130969" cy="1285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161" name="Arc 101">
                <a:extLst>
                  <a:ext uri="{FF2B5EF4-FFF2-40B4-BE49-F238E27FC236}">
                    <a16:creationId xmlns:a16="http://schemas.microsoft.com/office/drawing/2014/main" id="{8DE20673-F50E-9712-ADE1-957CFA71FF83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267370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162" name="Arc 102">
                <a:extLst>
                  <a:ext uri="{FF2B5EF4-FFF2-40B4-BE49-F238E27FC236}">
                    <a16:creationId xmlns:a16="http://schemas.microsoft.com/office/drawing/2014/main" id="{D7A958A2-38E2-EA23-98BC-9F9390920AD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138187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163" name="Arc 104">
                <a:extLst>
                  <a:ext uri="{FF2B5EF4-FFF2-40B4-BE49-F238E27FC236}">
                    <a16:creationId xmlns:a16="http://schemas.microsoft.com/office/drawing/2014/main" id="{1DCD1AC8-356C-3959-D189-2FED82288165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010195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164" name="Arc 105">
                <a:extLst>
                  <a:ext uri="{FF2B5EF4-FFF2-40B4-BE49-F238E27FC236}">
                    <a16:creationId xmlns:a16="http://schemas.microsoft.com/office/drawing/2014/main" id="{02B5BCCA-DC69-DB82-5B92-3ED7EF05E7C6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881012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61B9CAD-D1A3-1AD0-6BCD-5CA0261573BA}"/>
                    </a:ext>
                  </a:extLst>
                </p:cNvPr>
                <p:cNvSpPr txBox="1"/>
                <p:nvPr/>
              </p:nvSpPr>
              <p:spPr>
                <a:xfrm>
                  <a:off x="9711202" y="1605119"/>
                  <a:ext cx="41665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61B9CAD-D1A3-1AD0-6BCD-5CA0261573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1202" y="1605119"/>
                  <a:ext cx="41665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0730848D-7365-7455-5A41-46E33CFB2C38}"/>
                    </a:ext>
                  </a:extLst>
                </p:cNvPr>
                <p:cNvSpPr txBox="1"/>
                <p:nvPr/>
              </p:nvSpPr>
              <p:spPr>
                <a:xfrm>
                  <a:off x="8907479" y="1590790"/>
                  <a:ext cx="41665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0730848D-7365-7455-5A41-46E33CFB2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479" y="1590790"/>
                  <a:ext cx="41665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EB31DC1B-C7A7-78A4-99BB-94E438E51751}"/>
                    </a:ext>
                  </a:extLst>
                </p:cNvPr>
                <p:cNvSpPr txBox="1"/>
                <p:nvPr/>
              </p:nvSpPr>
              <p:spPr>
                <a:xfrm>
                  <a:off x="8372048" y="438982"/>
                  <a:ext cx="41665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EB31DC1B-C7A7-78A4-99BB-94E438E517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2048" y="438982"/>
                  <a:ext cx="41665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35FCEC-97D5-88C0-27FC-B53C6DBB95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>
                <a:cs typeface="Times New Roman" panose="02020603050405020304" pitchFamily="18" charset="0"/>
              </a:rPr>
              <a:t>Example 7.7: Tap changing transformer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152383-AFB9-C1CF-BF49-FF79936806C6}"/>
                  </a:ext>
                </a:extLst>
              </p:cNvPr>
              <p:cNvSpPr txBox="1"/>
              <p:nvPr/>
            </p:nvSpPr>
            <p:spPr>
              <a:xfrm>
                <a:off x="1224723" y="4351197"/>
                <a:ext cx="6773842" cy="17249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effectLst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e>
                    </m:acc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acc>
                      <m:accPr>
                        <m:chr m:val="̅"/>
                        <m:ctrlP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sub>
                        </m:sSub>
                      </m:e>
                    </m:acc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0.962+</m:t>
                        </m:r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0.192</m:t>
                        </m:r>
                      </m:num>
                      <m:den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0.962+</m:t>
                        </m:r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0.192+</m:t>
                        </m:r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0.1</m:t>
                        </m:r>
                      </m:den>
                    </m:f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1.0∠0°=0.976∠−5.6° 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𝑝𝑢</m:t>
                    </m:r>
                  </m:oMath>
                </a14:m>
                <a:r>
                  <a:rPr lang="en-US" sz="2000" dirty="0">
                    <a:effectLst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sub>
                        </m:sSub>
                      </m:e>
                    </m:acc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=0.995∠−16.9° 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𝑝𝑢</m:t>
                    </m:r>
                  </m:oMath>
                </a14:m>
                <a:r>
                  <a:rPr lang="en-US" sz="2000" dirty="0">
                    <a:effectLst/>
                  </a:rPr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sub>
                        </m:sSub>
                      </m:e>
                    </m:acc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sz="20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=0.952+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0.289 </m:t>
                    </m:r>
                    <m:r>
                      <a:rPr lang="en-US" sz="20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𝑝𝑢</m:t>
                    </m:r>
                  </m:oMath>
                </a14:m>
                <a:r>
                  <a:rPr lang="en-US" sz="2000" dirty="0">
                    <a:effectLst/>
                  </a:rPr>
                  <a:t> </a:t>
                </a:r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152383-AFB9-C1CF-BF49-FF7993680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723" y="4351197"/>
                <a:ext cx="6773842" cy="1724959"/>
              </a:xfrm>
              <a:prstGeom prst="rect">
                <a:avLst/>
              </a:prstGeom>
              <a:blipFill>
                <a:blip r:embed="rId10"/>
                <a:stretch>
                  <a:fillRect b="-2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341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16DDB0C-7DC2-49D1-4C87-42CC75C2C211}"/>
              </a:ext>
            </a:extLst>
          </p:cNvPr>
          <p:cNvGrpSpPr/>
          <p:nvPr/>
        </p:nvGrpSpPr>
        <p:grpSpPr>
          <a:xfrm>
            <a:off x="897258" y="1403553"/>
            <a:ext cx="4114446" cy="2195746"/>
            <a:chOff x="532991" y="2418735"/>
            <a:chExt cx="4114446" cy="219574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A1A119-CE1B-F489-A431-C5473FD26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0786" y="3444006"/>
              <a:ext cx="0" cy="75381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Line 42">
              <a:extLst>
                <a:ext uri="{FF2B5EF4-FFF2-40B4-BE49-F238E27FC236}">
                  <a16:creationId xmlns:a16="http://schemas.microsoft.com/office/drawing/2014/main" id="{1824C0B9-FF91-704D-C578-BE2920E814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95801" y="4442115"/>
              <a:ext cx="27503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4" name="Line 42">
              <a:extLst>
                <a:ext uri="{FF2B5EF4-FFF2-40B4-BE49-F238E27FC236}">
                  <a16:creationId xmlns:a16="http://schemas.microsoft.com/office/drawing/2014/main" id="{50A84B72-3F2D-50ED-18FF-B044E3FB68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41698" y="4522155"/>
              <a:ext cx="183244" cy="51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5" name="Line 42">
              <a:extLst>
                <a:ext uri="{FF2B5EF4-FFF2-40B4-BE49-F238E27FC236}">
                  <a16:creationId xmlns:a16="http://schemas.microsoft.com/office/drawing/2014/main" id="{AF8862AA-8A56-9995-BDCE-BB13EB8FF3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33321" y="4047216"/>
              <a:ext cx="3442" cy="38686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6" name="Line 42">
              <a:extLst>
                <a:ext uri="{FF2B5EF4-FFF2-40B4-BE49-F238E27FC236}">
                  <a16:creationId xmlns:a16="http://schemas.microsoft.com/office/drawing/2014/main" id="{C3C8D97D-6DDB-4825-5EED-7BE1AC08BC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94948" y="4602713"/>
              <a:ext cx="94827" cy="5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92F7E2F-F3B2-478A-9945-115BD6A9A9ED}"/>
                    </a:ext>
                  </a:extLst>
                </p:cNvPr>
                <p:cNvSpPr/>
                <p:nvPr/>
              </p:nvSpPr>
              <p:spPr>
                <a:xfrm>
                  <a:off x="4230786" y="3636248"/>
                  <a:ext cx="41665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92F7E2F-F3B2-478A-9945-115BD6A9A9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0786" y="3636248"/>
                  <a:ext cx="416651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3A29B4B-1095-30DB-03F9-F643026518EC}"/>
                </a:ext>
              </a:extLst>
            </p:cNvPr>
            <p:cNvGrpSpPr/>
            <p:nvPr/>
          </p:nvGrpSpPr>
          <p:grpSpPr>
            <a:xfrm>
              <a:off x="1193590" y="4062557"/>
              <a:ext cx="275039" cy="551924"/>
              <a:chOff x="1501736" y="5862599"/>
              <a:chExt cx="275039" cy="551924"/>
            </a:xfrm>
          </p:grpSpPr>
          <p:sp>
            <p:nvSpPr>
              <p:cNvPr id="37" name="Line 42">
                <a:extLst>
                  <a:ext uri="{FF2B5EF4-FFF2-40B4-BE49-F238E27FC236}">
                    <a16:creationId xmlns:a16="http://schemas.microsoft.com/office/drawing/2014/main" id="{DAABD19F-A8A5-B412-4123-3FE8CDCEDE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01736" y="6253404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8" name="Line 42">
                <a:extLst>
                  <a:ext uri="{FF2B5EF4-FFF2-40B4-BE49-F238E27FC236}">
                    <a16:creationId xmlns:a16="http://schemas.microsoft.com/office/drawing/2014/main" id="{5E29D8CB-7346-07C8-D158-9381166BD2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47633" y="6333444"/>
                <a:ext cx="183244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9" name="Line 42">
                <a:extLst>
                  <a:ext uri="{FF2B5EF4-FFF2-40B4-BE49-F238E27FC236}">
                    <a16:creationId xmlns:a16="http://schemas.microsoft.com/office/drawing/2014/main" id="{A1F68580-2C9A-6EC5-36C6-88D5C39727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2698" y="5862599"/>
                <a:ext cx="0" cy="38277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0" name="Line 42">
                <a:extLst>
                  <a:ext uri="{FF2B5EF4-FFF2-40B4-BE49-F238E27FC236}">
                    <a16:creationId xmlns:a16="http://schemas.microsoft.com/office/drawing/2014/main" id="{53B5B266-4DC1-5364-B91B-30F7026D21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00884" y="6414004"/>
                <a:ext cx="76742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9" name="Line 42">
              <a:extLst>
                <a:ext uri="{FF2B5EF4-FFF2-40B4-BE49-F238E27FC236}">
                  <a16:creationId xmlns:a16="http://schemas.microsoft.com/office/drawing/2014/main" id="{1CCE92F2-9387-752E-0C43-755F678F3D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1095" y="2893865"/>
              <a:ext cx="1" cy="5893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769B3CA-F7B1-ECD3-E6DD-09B8FE420D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682" y="3393669"/>
              <a:ext cx="0" cy="75381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BC66181-FF95-A879-C5CC-616598021848}"/>
                    </a:ext>
                  </a:extLst>
                </p:cNvPr>
                <p:cNvSpPr/>
                <p:nvPr/>
              </p:nvSpPr>
              <p:spPr>
                <a:xfrm>
                  <a:off x="532991" y="3576628"/>
                  <a:ext cx="35597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BC66181-FF95-A879-C5CC-6165980218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991" y="3576628"/>
                  <a:ext cx="35597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0C1044F-AFB1-D38A-1080-27A01602F83C}"/>
                </a:ext>
              </a:extLst>
            </p:cNvPr>
            <p:cNvGrpSpPr/>
            <p:nvPr/>
          </p:nvGrpSpPr>
          <p:grpSpPr>
            <a:xfrm>
              <a:off x="1044967" y="3483257"/>
              <a:ext cx="583763" cy="583763"/>
              <a:chOff x="3135439" y="4979743"/>
              <a:chExt cx="419418" cy="419418"/>
            </a:xfrm>
          </p:grpSpPr>
          <p:sp>
            <p:nvSpPr>
              <p:cNvPr id="28" name="Oval 5">
                <a:extLst>
                  <a:ext uri="{FF2B5EF4-FFF2-40B4-BE49-F238E27FC236}">
                    <a16:creationId xmlns:a16="http://schemas.microsoft.com/office/drawing/2014/main" id="{D02D4222-35C1-0754-3BB8-B82B4806E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439" y="4979743"/>
                <a:ext cx="419418" cy="4194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9" name="Arc 8">
                <a:extLst>
                  <a:ext uri="{FF2B5EF4-FFF2-40B4-BE49-F238E27FC236}">
                    <a16:creationId xmlns:a16="http://schemas.microsoft.com/office/drawing/2014/main" id="{C43F1627-6C4E-1114-2DC2-549D559674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344751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0" name="Arc 9">
                <a:extLst>
                  <a:ext uri="{FF2B5EF4-FFF2-40B4-BE49-F238E27FC236}">
                    <a16:creationId xmlns:a16="http://schemas.microsoft.com/office/drawing/2014/main" id="{C79DD5EF-6066-EA51-4E12-084E47ACC719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432075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1" name="Arc 11">
                <a:extLst>
                  <a:ext uri="{FF2B5EF4-FFF2-40B4-BE49-F238E27FC236}">
                    <a16:creationId xmlns:a16="http://schemas.microsoft.com/office/drawing/2014/main" id="{CB08C36E-900C-8CDC-6EFD-4415A9642C5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72417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2" name="Arc 12">
                <a:extLst>
                  <a:ext uri="{FF2B5EF4-FFF2-40B4-BE49-F238E27FC236}">
                    <a16:creationId xmlns:a16="http://schemas.microsoft.com/office/drawing/2014/main" id="{03B9E4DF-ED99-A9CF-9C76-BE715BBBC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741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344389B-8F40-7551-8AF7-A4F286AFC32D}"/>
                </a:ext>
              </a:extLst>
            </p:cNvPr>
            <p:cNvGrpSpPr/>
            <p:nvPr/>
          </p:nvGrpSpPr>
          <p:grpSpPr>
            <a:xfrm>
              <a:off x="2035629" y="2630429"/>
              <a:ext cx="918210" cy="548640"/>
              <a:chOff x="2884170" y="2234565"/>
              <a:chExt cx="918210" cy="548640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0B859A2C-4F8E-C821-E4E1-5815EDB9F7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4170" y="2234565"/>
                <a:ext cx="548640" cy="5486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71BF92E-2A11-7C73-20DF-3952D76DF5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3740" y="2234565"/>
                <a:ext cx="548640" cy="5486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9EB7CF4-C6D7-E82A-C3AD-A9C36CF6CA65}"/>
                </a:ext>
              </a:extLst>
            </p:cNvPr>
            <p:cNvCxnSpPr>
              <a:cxnSpLocks/>
            </p:cNvCxnSpPr>
            <p:nvPr/>
          </p:nvCxnSpPr>
          <p:spPr>
            <a:xfrm>
              <a:off x="1336071" y="2893991"/>
              <a:ext cx="6821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F09B81B-1E60-D6AE-9B2D-263F8B644DBC}"/>
                </a:ext>
              </a:extLst>
            </p:cNvPr>
            <p:cNvCxnSpPr>
              <a:cxnSpLocks/>
            </p:cNvCxnSpPr>
            <p:nvPr/>
          </p:nvCxnSpPr>
          <p:spPr>
            <a:xfrm>
              <a:off x="2953839" y="2912029"/>
              <a:ext cx="6821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62A3A9E-3A65-1BFF-D7D1-C318693818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0" y="2418735"/>
              <a:ext cx="717755" cy="100298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780FD61E-C22D-36E6-4B31-A45586A4BE01}"/>
                </a:ext>
              </a:extLst>
            </p:cNvPr>
            <p:cNvCxnSpPr>
              <a:cxnSpLocks/>
              <a:endCxn id="118" idx="0"/>
            </p:cNvCxnSpPr>
            <p:nvPr/>
          </p:nvCxnSpPr>
          <p:spPr>
            <a:xfrm>
              <a:off x="3629676" y="2913619"/>
              <a:ext cx="0" cy="68426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9D8C430-0983-728A-95B5-CB60CC4802B3}"/>
                </a:ext>
              </a:extLst>
            </p:cNvPr>
            <p:cNvSpPr/>
            <p:nvPr/>
          </p:nvSpPr>
          <p:spPr>
            <a:xfrm>
              <a:off x="3172476" y="3597883"/>
              <a:ext cx="914400" cy="4493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Load</a:t>
              </a:r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339EC8C4-EBDD-B850-1681-279F777D55FA}"/>
              </a:ext>
            </a:extLst>
          </p:cNvPr>
          <p:cNvGrpSpPr/>
          <p:nvPr/>
        </p:nvGrpSpPr>
        <p:grpSpPr>
          <a:xfrm>
            <a:off x="6300570" y="928426"/>
            <a:ext cx="5296236" cy="2624286"/>
            <a:chOff x="6107081" y="2818021"/>
            <a:chExt cx="5296236" cy="262428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1F39B899-125D-23C2-78A7-01422E1E5BBF}"/>
                    </a:ext>
                  </a:extLst>
                </p:cNvPr>
                <p:cNvSpPr/>
                <p:nvPr/>
              </p:nvSpPr>
              <p:spPr>
                <a:xfrm>
                  <a:off x="7091465" y="3200644"/>
                  <a:ext cx="4114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1F39B899-125D-23C2-78A7-01422E1E5B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1465" y="3200644"/>
                  <a:ext cx="41145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53BFA23-B60D-333A-A54E-B52C0D8226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4999" y="3582222"/>
              <a:ext cx="538486" cy="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55013DDB-4C55-A9B5-514C-65183C0B5E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86666" y="4071929"/>
              <a:ext cx="0" cy="102543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F83E2878-8C69-F644-A9F3-905C417EF32F}"/>
                </a:ext>
              </a:extLst>
            </p:cNvPr>
            <p:cNvGrpSpPr/>
            <p:nvPr/>
          </p:nvGrpSpPr>
          <p:grpSpPr>
            <a:xfrm rot="5400000">
              <a:off x="10331476" y="4375820"/>
              <a:ext cx="805844" cy="198064"/>
              <a:chOff x="3886200" y="2636088"/>
              <a:chExt cx="914400" cy="315538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C9385AB7-9E93-BC5A-612F-C2B3A42D44BE}"/>
                  </a:ext>
                </a:extLst>
              </p:cNvPr>
              <p:cNvGrpSpPr/>
              <p:nvPr/>
            </p:nvGrpSpPr>
            <p:grpSpPr>
              <a:xfrm>
                <a:off x="38862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86574022-49DE-2796-2346-FE7FA1D4D69D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668BF8A5-A869-2C91-D835-7B62A2BFE6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5B56D2B0-E6CE-E317-48E5-5A34F9B7758A}"/>
                  </a:ext>
                </a:extLst>
              </p:cNvPr>
              <p:cNvGrpSpPr/>
              <p:nvPr/>
            </p:nvGrpSpPr>
            <p:grpSpPr>
              <a:xfrm>
                <a:off x="41910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3A1DE73B-89B6-8A55-EE32-5F09161D46BA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661829B7-A7D8-898F-0A7A-E9642A40EA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E69F0D31-AB5B-CF49-90EC-D9A6BF2506CC}"/>
                  </a:ext>
                </a:extLst>
              </p:cNvPr>
              <p:cNvGrpSpPr/>
              <p:nvPr/>
            </p:nvGrpSpPr>
            <p:grpSpPr>
              <a:xfrm>
                <a:off x="44958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69462201-BC38-079E-D6FC-917B780755A3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AF351F50-F5AB-2F0C-5B43-1A2D804A2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AA819251-D25C-8496-16DF-879A0B75B0EE}"/>
                </a:ext>
              </a:extLst>
            </p:cNvPr>
            <p:cNvGrpSpPr/>
            <p:nvPr/>
          </p:nvGrpSpPr>
          <p:grpSpPr>
            <a:xfrm rot="5400000">
              <a:off x="9540089" y="4417773"/>
              <a:ext cx="771526" cy="130970"/>
              <a:chOff x="5881905" y="4014977"/>
              <a:chExt cx="771526" cy="130970"/>
            </a:xfrm>
          </p:grpSpPr>
          <p:sp>
            <p:nvSpPr>
              <p:cNvPr id="219" name="Arc 98">
                <a:extLst>
                  <a:ext uri="{FF2B5EF4-FFF2-40B4-BE49-F238E27FC236}">
                    <a16:creationId xmlns:a16="http://schemas.microsoft.com/office/drawing/2014/main" id="{EF643E43-E6D3-4047-7CAD-15AF8A11ECA2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523652" y="4016168"/>
                <a:ext cx="130969" cy="1285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220" name="Arc 99">
                <a:extLst>
                  <a:ext uri="{FF2B5EF4-FFF2-40B4-BE49-F238E27FC236}">
                    <a16:creationId xmlns:a16="http://schemas.microsoft.com/office/drawing/2014/main" id="{E9B9FA6E-60F6-DB2A-0E40-500B1DBB53E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395064" y="4016168"/>
                <a:ext cx="130969" cy="1285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221" name="Arc 101">
                <a:extLst>
                  <a:ext uri="{FF2B5EF4-FFF2-40B4-BE49-F238E27FC236}">
                    <a16:creationId xmlns:a16="http://schemas.microsoft.com/office/drawing/2014/main" id="{97D6410A-F258-007E-EB71-716219F067D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267370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222" name="Arc 102">
                <a:extLst>
                  <a:ext uri="{FF2B5EF4-FFF2-40B4-BE49-F238E27FC236}">
                    <a16:creationId xmlns:a16="http://schemas.microsoft.com/office/drawing/2014/main" id="{10F452CB-B0DF-F7FB-56CB-44A6C4782AB5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138187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223" name="Arc 104">
                <a:extLst>
                  <a:ext uri="{FF2B5EF4-FFF2-40B4-BE49-F238E27FC236}">
                    <a16:creationId xmlns:a16="http://schemas.microsoft.com/office/drawing/2014/main" id="{DCCDFE50-32C4-B0D2-5184-DAC1315BE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010195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224" name="Arc 105">
                <a:extLst>
                  <a:ext uri="{FF2B5EF4-FFF2-40B4-BE49-F238E27FC236}">
                    <a16:creationId xmlns:a16="http://schemas.microsoft.com/office/drawing/2014/main" id="{2C0F5C73-D538-EFE8-063C-57DA6E76887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881012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40F4A19-EFB3-719A-F9DF-F250745B49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39051" y="3725987"/>
              <a:ext cx="2" cy="36218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641AD98B-7291-ECAE-93EF-C29CBC5EA5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3527" y="3724935"/>
              <a:ext cx="2" cy="36218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5309EC6C-8065-7B70-7877-B70F9D59E52E}"/>
                </a:ext>
              </a:extLst>
            </p:cNvPr>
            <p:cNvGrpSpPr/>
            <p:nvPr/>
          </p:nvGrpSpPr>
          <p:grpSpPr>
            <a:xfrm>
              <a:off x="9737158" y="4883264"/>
              <a:ext cx="275039" cy="551924"/>
              <a:chOff x="1501736" y="5862599"/>
              <a:chExt cx="275039" cy="551924"/>
            </a:xfrm>
          </p:grpSpPr>
          <p:sp>
            <p:nvSpPr>
              <p:cNvPr id="215" name="Line 42">
                <a:extLst>
                  <a:ext uri="{FF2B5EF4-FFF2-40B4-BE49-F238E27FC236}">
                    <a16:creationId xmlns:a16="http://schemas.microsoft.com/office/drawing/2014/main" id="{3982F803-177A-6524-8203-BD2101F8E0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01736" y="6253404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16" name="Line 42">
                <a:extLst>
                  <a:ext uri="{FF2B5EF4-FFF2-40B4-BE49-F238E27FC236}">
                    <a16:creationId xmlns:a16="http://schemas.microsoft.com/office/drawing/2014/main" id="{3B9B112F-987F-A3CC-8B45-6EEC0FB36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47633" y="6333444"/>
                <a:ext cx="183244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17" name="Line 42">
                <a:extLst>
                  <a:ext uri="{FF2B5EF4-FFF2-40B4-BE49-F238E27FC236}">
                    <a16:creationId xmlns:a16="http://schemas.microsoft.com/office/drawing/2014/main" id="{7C967E29-7956-BCE4-7150-222529F447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2698" y="5862599"/>
                <a:ext cx="0" cy="38277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18" name="Line 42">
                <a:extLst>
                  <a:ext uri="{FF2B5EF4-FFF2-40B4-BE49-F238E27FC236}">
                    <a16:creationId xmlns:a16="http://schemas.microsoft.com/office/drawing/2014/main" id="{0CA77ACD-BC98-9895-3F81-21DE4D1EE6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00883" y="6414002"/>
                <a:ext cx="94827" cy="52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C67EB53E-F975-DB81-D6A6-353D7806A1EC}"/>
                </a:ext>
              </a:extLst>
            </p:cNvPr>
            <p:cNvGrpSpPr/>
            <p:nvPr/>
          </p:nvGrpSpPr>
          <p:grpSpPr>
            <a:xfrm>
              <a:off x="10504400" y="4868817"/>
              <a:ext cx="275039" cy="556018"/>
              <a:chOff x="9648458" y="2125885"/>
              <a:chExt cx="275039" cy="556018"/>
            </a:xfrm>
          </p:grpSpPr>
          <p:sp>
            <p:nvSpPr>
              <p:cNvPr id="211" name="Line 42">
                <a:extLst>
                  <a:ext uri="{FF2B5EF4-FFF2-40B4-BE49-F238E27FC236}">
                    <a16:creationId xmlns:a16="http://schemas.microsoft.com/office/drawing/2014/main" id="{D3666872-B06B-1552-DD58-D037FBCDB5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648458" y="2520784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12" name="Line 42">
                <a:extLst>
                  <a:ext uri="{FF2B5EF4-FFF2-40B4-BE49-F238E27FC236}">
                    <a16:creationId xmlns:a16="http://schemas.microsoft.com/office/drawing/2014/main" id="{BACC8F15-D6D6-7746-F55F-7472C71282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694355" y="2600824"/>
                <a:ext cx="183244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13" name="Line 42">
                <a:extLst>
                  <a:ext uri="{FF2B5EF4-FFF2-40B4-BE49-F238E27FC236}">
                    <a16:creationId xmlns:a16="http://schemas.microsoft.com/office/drawing/2014/main" id="{4A3D04AC-3C74-AB91-6C9D-B1559E180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785978" y="2125885"/>
                <a:ext cx="3442" cy="38686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14" name="Line 42">
                <a:extLst>
                  <a:ext uri="{FF2B5EF4-FFF2-40B4-BE49-F238E27FC236}">
                    <a16:creationId xmlns:a16="http://schemas.microsoft.com/office/drawing/2014/main" id="{6955D083-9FEA-9292-E9B6-D9859EB86C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47605" y="2681382"/>
                <a:ext cx="94827" cy="52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76E489BA-D0F0-42FB-42D6-2EFD4F985366}"/>
                    </a:ext>
                  </a:extLst>
                </p:cNvPr>
                <p:cNvSpPr/>
                <p:nvPr/>
              </p:nvSpPr>
              <p:spPr>
                <a:xfrm>
                  <a:off x="10986666" y="4350194"/>
                  <a:ext cx="41665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76E489BA-D0F0-42FB-42D6-2EFD4F9853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6666" y="4350194"/>
                  <a:ext cx="41665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54D96C7A-99B5-8F5D-4157-4C20B97F6173}"/>
                </a:ext>
              </a:extLst>
            </p:cNvPr>
            <p:cNvGrpSpPr/>
            <p:nvPr/>
          </p:nvGrpSpPr>
          <p:grpSpPr>
            <a:xfrm>
              <a:off x="6789109" y="4870223"/>
              <a:ext cx="275039" cy="551924"/>
              <a:chOff x="1501736" y="5862599"/>
              <a:chExt cx="275039" cy="551924"/>
            </a:xfrm>
          </p:grpSpPr>
          <p:sp>
            <p:nvSpPr>
              <p:cNvPr id="207" name="Line 42">
                <a:extLst>
                  <a:ext uri="{FF2B5EF4-FFF2-40B4-BE49-F238E27FC236}">
                    <a16:creationId xmlns:a16="http://schemas.microsoft.com/office/drawing/2014/main" id="{E1ACF330-CA18-3954-AEA1-11723A546C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01736" y="6253404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08" name="Line 42">
                <a:extLst>
                  <a:ext uri="{FF2B5EF4-FFF2-40B4-BE49-F238E27FC236}">
                    <a16:creationId xmlns:a16="http://schemas.microsoft.com/office/drawing/2014/main" id="{7D1F48BB-C44D-23A4-3E24-AC6A91371B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47633" y="6333444"/>
                <a:ext cx="183244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09" name="Line 42">
                <a:extLst>
                  <a:ext uri="{FF2B5EF4-FFF2-40B4-BE49-F238E27FC236}">
                    <a16:creationId xmlns:a16="http://schemas.microsoft.com/office/drawing/2014/main" id="{86EBC0DC-EE33-77AE-6990-5B02A2290A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2698" y="5862599"/>
                <a:ext cx="0" cy="38277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10" name="Line 42">
                <a:extLst>
                  <a:ext uri="{FF2B5EF4-FFF2-40B4-BE49-F238E27FC236}">
                    <a16:creationId xmlns:a16="http://schemas.microsoft.com/office/drawing/2014/main" id="{EC550D3F-8493-64A1-BDF7-714422EDFE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00884" y="6414004"/>
                <a:ext cx="76742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186" name="Line 42">
              <a:extLst>
                <a:ext uri="{FF2B5EF4-FFF2-40B4-BE49-F238E27FC236}">
                  <a16:creationId xmlns:a16="http://schemas.microsoft.com/office/drawing/2014/main" id="{9AF9ABA8-13CC-8155-3CDF-888E0537C8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36614" y="3701531"/>
              <a:ext cx="1" cy="5893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5C9797D4-A361-8DAB-2A69-03A47EEBA825}"/>
                    </a:ext>
                  </a:extLst>
                </p:cNvPr>
                <p:cNvSpPr/>
                <p:nvPr/>
              </p:nvSpPr>
              <p:spPr>
                <a:xfrm>
                  <a:off x="6107081" y="4350194"/>
                  <a:ext cx="35597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5C9797D4-A361-8DAB-2A69-03A47EEBA8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7081" y="4350194"/>
                  <a:ext cx="35597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99998CB8-EB32-6117-D811-A7A241BEA72C}"/>
                </a:ext>
              </a:extLst>
            </p:cNvPr>
            <p:cNvGrpSpPr/>
            <p:nvPr/>
          </p:nvGrpSpPr>
          <p:grpSpPr>
            <a:xfrm>
              <a:off x="6640486" y="4290923"/>
              <a:ext cx="583763" cy="583763"/>
              <a:chOff x="3135439" y="4979743"/>
              <a:chExt cx="419418" cy="419418"/>
            </a:xfrm>
          </p:grpSpPr>
          <p:sp>
            <p:nvSpPr>
              <p:cNvPr id="202" name="Oval 5">
                <a:extLst>
                  <a:ext uri="{FF2B5EF4-FFF2-40B4-BE49-F238E27FC236}">
                    <a16:creationId xmlns:a16="http://schemas.microsoft.com/office/drawing/2014/main" id="{1C656D65-43E8-536E-F568-E0D4C7D57E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439" y="4979743"/>
                <a:ext cx="419418" cy="4194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03" name="Arc 8">
                <a:extLst>
                  <a:ext uri="{FF2B5EF4-FFF2-40B4-BE49-F238E27FC236}">
                    <a16:creationId xmlns:a16="http://schemas.microsoft.com/office/drawing/2014/main" id="{0D050DE3-B53A-2047-1468-1C83284B56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344751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04" name="Arc 9">
                <a:extLst>
                  <a:ext uri="{FF2B5EF4-FFF2-40B4-BE49-F238E27FC236}">
                    <a16:creationId xmlns:a16="http://schemas.microsoft.com/office/drawing/2014/main" id="{0F384905-5E60-F55B-0216-834B5E656C6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432075" y="5180677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05" name="Arc 11">
                <a:extLst>
                  <a:ext uri="{FF2B5EF4-FFF2-40B4-BE49-F238E27FC236}">
                    <a16:creationId xmlns:a16="http://schemas.microsoft.com/office/drawing/2014/main" id="{3DA1B35B-D166-1A06-6535-2E9E45887AD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72417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06" name="Arc 12">
                <a:extLst>
                  <a:ext uri="{FF2B5EF4-FFF2-40B4-BE49-F238E27FC236}">
                    <a16:creationId xmlns:a16="http://schemas.microsoft.com/office/drawing/2014/main" id="{22EDE01E-86A5-F687-8CA6-CE06F076A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741" y="5089663"/>
                <a:ext cx="87324" cy="99953"/>
              </a:xfrm>
              <a:custGeom>
                <a:avLst/>
                <a:gdLst>
                  <a:gd name="G0" fmla="+- 2552 0 0"/>
                  <a:gd name="G1" fmla="+- 21600 0 0"/>
                  <a:gd name="G2" fmla="+- 21600 0 0"/>
                  <a:gd name="T0" fmla="*/ 0 w 24152"/>
                  <a:gd name="T1" fmla="*/ 152 h 21600"/>
                  <a:gd name="T2" fmla="*/ 24152 w 24152"/>
                  <a:gd name="T3" fmla="*/ 21600 h 21600"/>
                  <a:gd name="T4" fmla="*/ 2552 w 2415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152" h="21600" fill="none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</a:path>
                  <a:path w="24152" h="21600" stroke="0" extrusionOk="0">
                    <a:moveTo>
                      <a:pt x="-1" y="151"/>
                    </a:moveTo>
                    <a:cubicBezTo>
                      <a:pt x="846" y="50"/>
                      <a:pt x="1699" y="-1"/>
                      <a:pt x="2552" y="-1"/>
                    </a:cubicBezTo>
                    <a:cubicBezTo>
                      <a:pt x="14481" y="-1"/>
                      <a:pt x="24152" y="9670"/>
                      <a:pt x="24152" y="21600"/>
                    </a:cubicBezTo>
                    <a:lnTo>
                      <a:pt x="255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D14D6158-A1A7-D4C1-F777-CC472D770525}"/>
                </a:ext>
              </a:extLst>
            </p:cNvPr>
            <p:cNvCxnSpPr>
              <a:cxnSpLocks/>
            </p:cNvCxnSpPr>
            <p:nvPr/>
          </p:nvCxnSpPr>
          <p:spPr>
            <a:xfrm>
              <a:off x="6931590" y="3701657"/>
              <a:ext cx="10711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256535E6-0603-B088-24B3-A9D062AEB612}"/>
                </a:ext>
              </a:extLst>
            </p:cNvPr>
            <p:cNvCxnSpPr>
              <a:cxnSpLocks/>
            </p:cNvCxnSpPr>
            <p:nvPr/>
          </p:nvCxnSpPr>
          <p:spPr>
            <a:xfrm>
              <a:off x="8764858" y="3715002"/>
              <a:ext cx="1890140" cy="46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85331C4A-A8DB-27C2-699E-E988021C6855}"/>
                </a:ext>
              </a:extLst>
            </p:cNvPr>
            <p:cNvGrpSpPr/>
            <p:nvPr/>
          </p:nvGrpSpPr>
          <p:grpSpPr>
            <a:xfrm>
              <a:off x="8002728" y="3586508"/>
              <a:ext cx="771526" cy="130970"/>
              <a:chOff x="5881905" y="4014977"/>
              <a:chExt cx="771526" cy="130970"/>
            </a:xfrm>
          </p:grpSpPr>
          <p:sp>
            <p:nvSpPr>
              <p:cNvPr id="196" name="Arc 98">
                <a:extLst>
                  <a:ext uri="{FF2B5EF4-FFF2-40B4-BE49-F238E27FC236}">
                    <a16:creationId xmlns:a16="http://schemas.microsoft.com/office/drawing/2014/main" id="{267A7BE8-1548-B007-FDD3-91CFB8D2C87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523652" y="4016168"/>
                <a:ext cx="130969" cy="1285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197" name="Arc 99">
                <a:extLst>
                  <a:ext uri="{FF2B5EF4-FFF2-40B4-BE49-F238E27FC236}">
                    <a16:creationId xmlns:a16="http://schemas.microsoft.com/office/drawing/2014/main" id="{CDEB8B7F-0436-C761-4AA7-89D87ED7511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395064" y="4016168"/>
                <a:ext cx="130969" cy="1285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198" name="Arc 101">
                <a:extLst>
                  <a:ext uri="{FF2B5EF4-FFF2-40B4-BE49-F238E27FC236}">
                    <a16:creationId xmlns:a16="http://schemas.microsoft.com/office/drawing/2014/main" id="{A48183DB-543C-D6FB-51BF-AB62ED0C893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267370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199" name="Arc 102">
                <a:extLst>
                  <a:ext uri="{FF2B5EF4-FFF2-40B4-BE49-F238E27FC236}">
                    <a16:creationId xmlns:a16="http://schemas.microsoft.com/office/drawing/2014/main" id="{80E153A3-218F-D436-E1A0-C4FF76F5823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138187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200" name="Arc 104">
                <a:extLst>
                  <a:ext uri="{FF2B5EF4-FFF2-40B4-BE49-F238E27FC236}">
                    <a16:creationId xmlns:a16="http://schemas.microsoft.com/office/drawing/2014/main" id="{B7D3ADD8-DB00-A2D9-4519-D846E8115A1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010195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  <p:sp>
            <p:nvSpPr>
              <p:cNvPr id="201" name="Arc 105">
                <a:extLst>
                  <a:ext uri="{FF2B5EF4-FFF2-40B4-BE49-F238E27FC236}">
                    <a16:creationId xmlns:a16="http://schemas.microsoft.com/office/drawing/2014/main" id="{399D32D1-C80D-FD17-64A0-B33C906870A1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881012" y="4015871"/>
                <a:ext cx="130969" cy="129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400" i="1">
                  <a:latin typeface="+mn-lt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DAA0F1FA-F5DA-740F-B6E8-3FD8617EDEF2}"/>
                    </a:ext>
                  </a:extLst>
                </p:cNvPr>
                <p:cNvSpPr txBox="1"/>
                <p:nvPr/>
              </p:nvSpPr>
              <p:spPr>
                <a:xfrm>
                  <a:off x="10258155" y="4350194"/>
                  <a:ext cx="41665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DAA0F1FA-F5DA-740F-B6E8-3FD8617E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8155" y="4350194"/>
                  <a:ext cx="41665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6436F62-3E58-2FA2-0F26-8F3D8C49934E}"/>
                    </a:ext>
                  </a:extLst>
                </p:cNvPr>
                <p:cNvSpPr txBox="1"/>
                <p:nvPr/>
              </p:nvSpPr>
              <p:spPr>
                <a:xfrm>
                  <a:off x="9491602" y="4350194"/>
                  <a:ext cx="41665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6436F62-3E58-2FA2-0F26-8F3D8C4993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1602" y="4350194"/>
                  <a:ext cx="41665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42D545D6-7B95-FACD-39ED-4274B24EF391}"/>
                    </a:ext>
                  </a:extLst>
                </p:cNvPr>
                <p:cNvSpPr txBox="1"/>
                <p:nvPr/>
              </p:nvSpPr>
              <p:spPr>
                <a:xfrm>
                  <a:off x="8178705" y="2818021"/>
                  <a:ext cx="416652" cy="609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42D545D6-7B95-FACD-39ED-4274B24EF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8705" y="2818021"/>
                  <a:ext cx="416652" cy="609077"/>
                </a:xfrm>
                <a:prstGeom prst="rect">
                  <a:avLst/>
                </a:prstGeom>
                <a:blipFill>
                  <a:blip r:embed="rId9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7573A0C2-FA18-818F-32DB-963935B91D9D}"/>
                </a:ext>
              </a:extLst>
            </p:cNvPr>
            <p:cNvGrpSpPr/>
            <p:nvPr/>
          </p:nvGrpSpPr>
          <p:grpSpPr>
            <a:xfrm>
              <a:off x="7636647" y="3716306"/>
              <a:ext cx="275039" cy="1710253"/>
              <a:chOff x="7636647" y="3720023"/>
              <a:chExt cx="275039" cy="1710253"/>
            </a:xfrm>
          </p:grpSpPr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7A0FE730-39A3-8393-089B-B5F2C743EB3A}"/>
                  </a:ext>
                </a:extLst>
              </p:cNvPr>
              <p:cNvGrpSpPr/>
              <p:nvPr/>
            </p:nvGrpSpPr>
            <p:grpSpPr>
              <a:xfrm rot="5400000">
                <a:off x="7450729" y="4412861"/>
                <a:ext cx="771526" cy="130970"/>
                <a:chOff x="5881905" y="4014977"/>
                <a:chExt cx="771526" cy="130970"/>
              </a:xfrm>
            </p:grpSpPr>
            <p:sp>
              <p:nvSpPr>
                <p:cNvPr id="235" name="Arc 98">
                  <a:extLst>
                    <a:ext uri="{FF2B5EF4-FFF2-40B4-BE49-F238E27FC236}">
                      <a16:creationId xmlns:a16="http://schemas.microsoft.com/office/drawing/2014/main" id="{69D2434F-254E-12D1-9B48-8FD3262C2A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6523652" y="4016168"/>
                  <a:ext cx="130969" cy="12858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236" name="Arc 99">
                  <a:extLst>
                    <a:ext uri="{FF2B5EF4-FFF2-40B4-BE49-F238E27FC236}">
                      <a16:creationId xmlns:a16="http://schemas.microsoft.com/office/drawing/2014/main" id="{471F6001-D9E6-CC45-E350-FEE0ED8533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6395064" y="4016168"/>
                  <a:ext cx="130969" cy="12858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237" name="Arc 101">
                  <a:extLst>
                    <a:ext uri="{FF2B5EF4-FFF2-40B4-BE49-F238E27FC236}">
                      <a16:creationId xmlns:a16="http://schemas.microsoft.com/office/drawing/2014/main" id="{EE74247D-FE10-C00E-E65C-5883CBE90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6267370" y="4015871"/>
                  <a:ext cx="130969" cy="12918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238" name="Arc 102">
                  <a:extLst>
                    <a:ext uri="{FF2B5EF4-FFF2-40B4-BE49-F238E27FC236}">
                      <a16:creationId xmlns:a16="http://schemas.microsoft.com/office/drawing/2014/main" id="{82790140-A202-1AD4-298E-62C3EF2DA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6138187" y="4015871"/>
                  <a:ext cx="130969" cy="12918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239" name="Arc 104">
                  <a:extLst>
                    <a:ext uri="{FF2B5EF4-FFF2-40B4-BE49-F238E27FC236}">
                      <a16:creationId xmlns:a16="http://schemas.microsoft.com/office/drawing/2014/main" id="{1A89443A-1D06-F559-9C91-6938FC9E06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6010195" y="4015871"/>
                  <a:ext cx="130969" cy="12918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sp>
              <p:nvSpPr>
                <p:cNvPr id="240" name="Arc 105">
                  <a:extLst>
                    <a:ext uri="{FF2B5EF4-FFF2-40B4-BE49-F238E27FC236}">
                      <a16:creationId xmlns:a16="http://schemas.microsoft.com/office/drawing/2014/main" id="{7FBE429B-3CB2-575D-1296-2683074943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5881012" y="4015871"/>
                  <a:ext cx="130969" cy="12918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7FC2E22E-9338-E805-3260-B12C5BAA3B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5318" y="3720023"/>
                <a:ext cx="2" cy="36218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D7346659-EADC-2E08-4F7A-DEB041C81850}"/>
                  </a:ext>
                </a:extLst>
              </p:cNvPr>
              <p:cNvGrpSpPr/>
              <p:nvPr/>
            </p:nvGrpSpPr>
            <p:grpSpPr>
              <a:xfrm>
                <a:off x="7636647" y="4878352"/>
                <a:ext cx="275039" cy="551924"/>
                <a:chOff x="1501736" y="5862599"/>
                <a:chExt cx="275039" cy="551924"/>
              </a:xfrm>
            </p:grpSpPr>
            <p:sp>
              <p:nvSpPr>
                <p:cNvPr id="243" name="Line 42">
                  <a:extLst>
                    <a:ext uri="{FF2B5EF4-FFF2-40B4-BE49-F238E27FC236}">
                      <a16:creationId xmlns:a16="http://schemas.microsoft.com/office/drawing/2014/main" id="{DA38F56E-F526-68EB-5A0E-DD0250BA34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01736" y="6253404"/>
                  <a:ext cx="275039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44" name="Line 42">
                  <a:extLst>
                    <a:ext uri="{FF2B5EF4-FFF2-40B4-BE49-F238E27FC236}">
                      <a16:creationId xmlns:a16="http://schemas.microsoft.com/office/drawing/2014/main" id="{54882AA7-6D65-BCE6-FC03-CF9B278751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47633" y="6333444"/>
                  <a:ext cx="183244" cy="519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45" name="Line 42">
                  <a:extLst>
                    <a:ext uri="{FF2B5EF4-FFF2-40B4-BE49-F238E27FC236}">
                      <a16:creationId xmlns:a16="http://schemas.microsoft.com/office/drawing/2014/main" id="{CC71C9C3-CE6E-4D49-F21F-0CE1046C6B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53849" y="5862599"/>
                  <a:ext cx="0" cy="382775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sp>
              <p:nvSpPr>
                <p:cNvPr id="246" name="Line 42">
                  <a:extLst>
                    <a:ext uri="{FF2B5EF4-FFF2-40B4-BE49-F238E27FC236}">
                      <a16:creationId xmlns:a16="http://schemas.microsoft.com/office/drawing/2014/main" id="{8E4C9532-D606-CD02-781C-A41CFF92F2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00883" y="6414002"/>
                  <a:ext cx="94827" cy="52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4D196C8A-8ADA-C793-71DE-753BBF243858}"/>
                </a:ext>
              </a:extLst>
            </p:cNvPr>
            <p:cNvGrpSpPr/>
            <p:nvPr/>
          </p:nvGrpSpPr>
          <p:grpSpPr>
            <a:xfrm>
              <a:off x="8776588" y="3715002"/>
              <a:ext cx="676314" cy="1332959"/>
              <a:chOff x="8999371" y="3705069"/>
              <a:chExt cx="386336" cy="1332959"/>
            </a:xfrm>
          </p:grpSpPr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E0E868DA-640A-BC4D-5214-82BE972A3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7058" y="4586173"/>
                <a:ext cx="0" cy="40768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ADEA45EC-427F-1B6B-38EB-243594FBD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2538" y="3705069"/>
                <a:ext cx="1298" cy="8026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F29128CA-2CCB-AAEA-DC40-C1236E7CDE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59735" y="4507751"/>
                <a:ext cx="2656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2" name="Arc 251">
                <a:extLst>
                  <a:ext uri="{FF2B5EF4-FFF2-40B4-BE49-F238E27FC236}">
                    <a16:creationId xmlns:a16="http://schemas.microsoft.com/office/drawing/2014/main" id="{11342AE5-C823-7FCD-BBE8-237DA799EE48}"/>
                  </a:ext>
                </a:extLst>
              </p:cNvPr>
              <p:cNvSpPr/>
              <p:nvPr/>
            </p:nvSpPr>
            <p:spPr>
              <a:xfrm>
                <a:off x="8999371" y="4586174"/>
                <a:ext cx="386336" cy="451854"/>
              </a:xfrm>
              <a:prstGeom prst="arc">
                <a:avLst>
                  <a:gd name="adj1" fmla="val 14431447"/>
                  <a:gd name="adj2" fmla="val 18133144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D158B6CA-D37F-3A4D-3D51-718111CBDA0C}"/>
                </a:ext>
              </a:extLst>
            </p:cNvPr>
            <p:cNvGrpSpPr/>
            <p:nvPr/>
          </p:nvGrpSpPr>
          <p:grpSpPr>
            <a:xfrm>
              <a:off x="8979565" y="4890383"/>
              <a:ext cx="275039" cy="551924"/>
              <a:chOff x="1501736" y="5862599"/>
              <a:chExt cx="275039" cy="551924"/>
            </a:xfrm>
          </p:grpSpPr>
          <p:sp>
            <p:nvSpPr>
              <p:cNvPr id="260" name="Line 42">
                <a:extLst>
                  <a:ext uri="{FF2B5EF4-FFF2-40B4-BE49-F238E27FC236}">
                    <a16:creationId xmlns:a16="http://schemas.microsoft.com/office/drawing/2014/main" id="{ACC628AF-EE59-D84D-05F9-4910E0E0BF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01736" y="6253404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61" name="Line 42">
                <a:extLst>
                  <a:ext uri="{FF2B5EF4-FFF2-40B4-BE49-F238E27FC236}">
                    <a16:creationId xmlns:a16="http://schemas.microsoft.com/office/drawing/2014/main" id="{EAB7A356-97A1-9E4E-1FF8-7D1E408FF9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47633" y="6333444"/>
                <a:ext cx="183244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62" name="Line 42">
                <a:extLst>
                  <a:ext uri="{FF2B5EF4-FFF2-40B4-BE49-F238E27FC236}">
                    <a16:creationId xmlns:a16="http://schemas.microsoft.com/office/drawing/2014/main" id="{AFF2DABB-DBDF-E528-88CB-07D71B8D28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2698" y="5862599"/>
                <a:ext cx="0" cy="38277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63" name="Line 42">
                <a:extLst>
                  <a:ext uri="{FF2B5EF4-FFF2-40B4-BE49-F238E27FC236}">
                    <a16:creationId xmlns:a16="http://schemas.microsoft.com/office/drawing/2014/main" id="{83205EE8-E17B-C8C1-0F83-A010B51352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00883" y="6414002"/>
                <a:ext cx="94827" cy="52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5" name="TextBox 264">
                  <a:extLst>
                    <a:ext uri="{FF2B5EF4-FFF2-40B4-BE49-F238E27FC236}">
                      <a16:creationId xmlns:a16="http://schemas.microsoft.com/office/drawing/2014/main" id="{36AA311D-D08C-A62D-E902-AD3BA835BC94}"/>
                    </a:ext>
                  </a:extLst>
                </p:cNvPr>
                <p:cNvSpPr txBox="1"/>
                <p:nvPr/>
              </p:nvSpPr>
              <p:spPr>
                <a:xfrm>
                  <a:off x="7894413" y="4350194"/>
                  <a:ext cx="4353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65" name="TextBox 264">
                  <a:extLst>
                    <a:ext uri="{FF2B5EF4-FFF2-40B4-BE49-F238E27FC236}">
                      <a16:creationId xmlns:a16="http://schemas.microsoft.com/office/drawing/2014/main" id="{36AA311D-D08C-A62D-E902-AD3BA835BC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4413" y="4350194"/>
                  <a:ext cx="435365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A7330CDD-0560-F8D7-0A32-482A30474879}"/>
                    </a:ext>
                  </a:extLst>
                </p:cNvPr>
                <p:cNvSpPr txBox="1"/>
                <p:nvPr/>
              </p:nvSpPr>
              <p:spPr>
                <a:xfrm>
                  <a:off x="8411060" y="4350194"/>
                  <a:ext cx="4353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A7330CDD-0560-F8D7-0A32-482A304748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1060" y="4350194"/>
                  <a:ext cx="435365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D45563FB-74EB-8CD1-7525-DEA7DEF9E5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2778" y="4022144"/>
              <a:ext cx="0" cy="102543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35FCEC-97D5-88C0-27FC-B53C6DBB95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>
                <a:cs typeface="Times New Roman" panose="02020603050405020304" pitchFamily="18" charset="0"/>
              </a:rPr>
              <a:t>Example 7.7: Tap changing transformer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64B2F9-83B5-3449-E6AB-4F35BC0049E8}"/>
                  </a:ext>
                </a:extLst>
              </p:cNvPr>
              <p:cNvSpPr txBox="1"/>
              <p:nvPr/>
            </p:nvSpPr>
            <p:spPr>
              <a:xfrm>
                <a:off x="1109681" y="3785293"/>
                <a:ext cx="9634105" cy="2787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=1.05 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sub>
                    </m:sSub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sub>
                        </m:sSub>
                      </m:den>
                    </m:f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𝑗𝑋</m:t>
                        </m:r>
                      </m:num>
                      <m:den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e>
                        </m:d>
                      </m:den>
                    </m:f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1.905 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𝑝𝑢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20</m:t>
                        </m:r>
                      </m:sub>
                    </m:sSub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20</m:t>
                            </m:r>
                          </m:sub>
                        </m:sSub>
                      </m:den>
                    </m:f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𝑗𝑋</m:t>
                        </m:r>
                      </m:num>
                      <m:den>
                        <m:d>
                          <m:d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2.0 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𝑝𝑢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acc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20</m:t>
                              </m:r>
                            </m:sub>
                          </m:sSub>
                        </m:num>
                        <m:den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)+</m:t>
                          </m:r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den>
                          </m:f>
                        </m:den>
                      </m:f>
                      <m:acc>
                        <m:accPr>
                          <m:chr m:val="̅"/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acc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0.917−</m:t>
                          </m:r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0.275</m:t>
                          </m:r>
                        </m:num>
                        <m:den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0.917−</m:t>
                          </m:r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0.275+</m:t>
                          </m:r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0.1</m:t>
                              </m:r>
                            </m:num>
                            <m:den>
                              <m: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1.05</m:t>
                              </m:r>
                            </m:den>
                          </m:f>
                        </m:den>
                      </m:f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1.0∠0°=1.024∠−5.6° 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𝑝𝑢</m:t>
                      </m:r>
                    </m:oMath>
                  </m:oMathPara>
                </a14:m>
                <a:endParaRPr lang="en-US" dirty="0">
                  <a:effectLst/>
                </a:endParaRPr>
              </a:p>
              <a:p>
                <a:pPr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∥</m:t>
                            </m:r>
                            <m:sSub>
                              <m:sSubPr>
                                <m:ctrlPr>
                                  <a:rPr lang="en-US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20</m:t>
                                </m:r>
                              </m:sub>
                            </m:s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)+</m:t>
                            </m:r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f>
                              <m:fPr>
                                <m:ctrlPr>
                                  <a:rPr lang="en-US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den>
                            </m:f>
                          </m:den>
                        </m:f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sub>
                            </m:sSub>
                          </m:den>
                        </m:f>
                      </m:e>
                    </m:d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=1.097∠−16.9°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𝑝𝑢</m:t>
                    </m:r>
                  </m:oMath>
                </a14:m>
                <a:r>
                  <a:rPr lang="en-US" dirty="0">
                    <a:effectLst/>
                  </a:rPr>
                  <a:t>  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sub>
                        </m:sSub>
                      </m:e>
                    </m:acc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sz="1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=1.050+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0.319 </m:t>
                    </m:r>
                    <m:r>
                      <a:rPr lang="en-US" sz="1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𝑝𝑢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64B2F9-83B5-3449-E6AB-4F35BC004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681" y="3785293"/>
                <a:ext cx="9634105" cy="2787301"/>
              </a:xfrm>
              <a:prstGeom prst="rect">
                <a:avLst/>
              </a:prstGeom>
              <a:blipFill>
                <a:blip r:embed="rId12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08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C84022-E2AD-2E42-B497-8B7877E7E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Phase-shifting 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9F3566-6CA3-454C-BD7A-F4A410DAA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66EE63-9209-C34F-9A42-E34F269773A3}"/>
              </a:ext>
            </a:extLst>
          </p:cNvPr>
          <p:cNvSpPr txBox="1"/>
          <p:nvPr/>
        </p:nvSpPr>
        <p:spPr>
          <a:xfrm>
            <a:off x="7331225" y="155647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en-US" sz="2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7EED6-7722-2649-A753-372D25A3935C}"/>
              </a:ext>
            </a:extLst>
          </p:cNvPr>
          <p:cNvSpPr txBox="1"/>
          <p:nvPr/>
        </p:nvSpPr>
        <p:spPr>
          <a:xfrm>
            <a:off x="7331225" y="233360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en-US" sz="2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F447E-5CCF-D940-92D5-1A34FBC27888}"/>
              </a:ext>
            </a:extLst>
          </p:cNvPr>
          <p:cNvSpPr txBox="1"/>
          <p:nvPr/>
        </p:nvSpPr>
        <p:spPr>
          <a:xfrm>
            <a:off x="7331225" y="308679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2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FD794-DA15-BB49-869A-B9EDCE678326}"/>
              </a:ext>
            </a:extLst>
          </p:cNvPr>
          <p:cNvGrpSpPr/>
          <p:nvPr/>
        </p:nvGrpSpPr>
        <p:grpSpPr>
          <a:xfrm>
            <a:off x="2873624" y="5654703"/>
            <a:ext cx="678296" cy="133910"/>
            <a:chOff x="3492315" y="5582848"/>
            <a:chExt cx="678296" cy="133910"/>
          </a:xfrm>
        </p:grpSpPr>
        <p:sp>
          <p:nvSpPr>
            <p:cNvPr id="8" name="Arc 99">
              <a:extLst>
                <a:ext uri="{FF2B5EF4-FFF2-40B4-BE49-F238E27FC236}">
                  <a16:creationId xmlns:a16="http://schemas.microsoft.com/office/drawing/2014/main" id="{6819C66F-DF5C-7846-AD15-6317E58F3E8B}"/>
                </a:ext>
              </a:extLst>
            </p:cNvPr>
            <p:cNvSpPr>
              <a:spLocks/>
            </p:cNvSpPr>
            <p:nvPr/>
          </p:nvSpPr>
          <p:spPr bwMode="auto">
            <a:xfrm rot="16184729" flipH="1" flipV="1">
              <a:off x="4055630" y="5595002"/>
              <a:ext cx="105484" cy="811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599" y="0"/>
                  </a:cubicBezTo>
                </a:path>
                <a:path w="216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599" y="0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" name="Arc 100">
              <a:extLst>
                <a:ext uri="{FF2B5EF4-FFF2-40B4-BE49-F238E27FC236}">
                  <a16:creationId xmlns:a16="http://schemas.microsoft.com/office/drawing/2014/main" id="{D39E9A83-FC8F-1443-A8C4-6FBE7F1B9A13}"/>
                </a:ext>
              </a:extLst>
            </p:cNvPr>
            <p:cNvSpPr>
              <a:spLocks/>
            </p:cNvSpPr>
            <p:nvPr/>
          </p:nvSpPr>
          <p:spPr bwMode="auto">
            <a:xfrm rot="16184729" flipH="1" flipV="1">
              <a:off x="3974454" y="5595002"/>
              <a:ext cx="105484" cy="811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" name="Arc 102">
              <a:extLst>
                <a:ext uri="{FF2B5EF4-FFF2-40B4-BE49-F238E27FC236}">
                  <a16:creationId xmlns:a16="http://schemas.microsoft.com/office/drawing/2014/main" id="{1581C74A-1689-5A45-8A37-FFD2E0CC7961}"/>
                </a:ext>
              </a:extLst>
            </p:cNvPr>
            <p:cNvSpPr>
              <a:spLocks/>
            </p:cNvSpPr>
            <p:nvPr/>
          </p:nvSpPr>
          <p:spPr bwMode="auto">
            <a:xfrm rot="16184729" flipH="1" flipV="1">
              <a:off x="3898127" y="5595250"/>
              <a:ext cx="105484" cy="806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599" y="0"/>
                  </a:cubicBezTo>
                </a:path>
                <a:path w="216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599" y="0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" name="Arc 103">
              <a:extLst>
                <a:ext uri="{FF2B5EF4-FFF2-40B4-BE49-F238E27FC236}">
                  <a16:creationId xmlns:a16="http://schemas.microsoft.com/office/drawing/2014/main" id="{C32A89B7-0071-BF42-9FC1-4F88985063D1}"/>
                </a:ext>
              </a:extLst>
            </p:cNvPr>
            <p:cNvSpPr>
              <a:spLocks/>
            </p:cNvSpPr>
            <p:nvPr/>
          </p:nvSpPr>
          <p:spPr bwMode="auto">
            <a:xfrm rot="16184729" flipH="1" flipV="1">
              <a:off x="3817447" y="5595250"/>
              <a:ext cx="105484" cy="806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" name="Arc 105">
              <a:extLst>
                <a:ext uri="{FF2B5EF4-FFF2-40B4-BE49-F238E27FC236}">
                  <a16:creationId xmlns:a16="http://schemas.microsoft.com/office/drawing/2014/main" id="{1219494A-2D33-494D-A894-AD7080E50048}"/>
                </a:ext>
              </a:extLst>
            </p:cNvPr>
            <p:cNvSpPr>
              <a:spLocks/>
            </p:cNvSpPr>
            <p:nvPr/>
          </p:nvSpPr>
          <p:spPr bwMode="auto">
            <a:xfrm rot="16184729" flipH="1" flipV="1">
              <a:off x="3742083" y="5595002"/>
              <a:ext cx="105484" cy="811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599" y="0"/>
                  </a:cubicBezTo>
                </a:path>
                <a:path w="216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599" y="0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" name="Arc 106">
              <a:extLst>
                <a:ext uri="{FF2B5EF4-FFF2-40B4-BE49-F238E27FC236}">
                  <a16:creationId xmlns:a16="http://schemas.microsoft.com/office/drawing/2014/main" id="{792F06B2-8D42-1F41-A7CF-C9C63D537C68}"/>
                </a:ext>
              </a:extLst>
            </p:cNvPr>
            <p:cNvSpPr>
              <a:spLocks/>
            </p:cNvSpPr>
            <p:nvPr/>
          </p:nvSpPr>
          <p:spPr bwMode="auto">
            <a:xfrm rot="16184729" flipH="1" flipV="1">
              <a:off x="3660907" y="5595002"/>
              <a:ext cx="105484" cy="811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" name="Arc 108">
              <a:extLst>
                <a:ext uri="{FF2B5EF4-FFF2-40B4-BE49-F238E27FC236}">
                  <a16:creationId xmlns:a16="http://schemas.microsoft.com/office/drawing/2014/main" id="{10BC32B6-CFAD-B346-A304-66CD49369AD6}"/>
                </a:ext>
              </a:extLst>
            </p:cNvPr>
            <p:cNvSpPr>
              <a:spLocks/>
            </p:cNvSpPr>
            <p:nvPr/>
          </p:nvSpPr>
          <p:spPr bwMode="auto">
            <a:xfrm rot="16184729" flipH="1" flipV="1">
              <a:off x="3585309" y="5595002"/>
              <a:ext cx="105484" cy="811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599" y="0"/>
                  </a:cubicBezTo>
                </a:path>
                <a:path w="216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599" y="0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" name="Arc 109">
              <a:extLst>
                <a:ext uri="{FF2B5EF4-FFF2-40B4-BE49-F238E27FC236}">
                  <a16:creationId xmlns:a16="http://schemas.microsoft.com/office/drawing/2014/main" id="{743DCAF9-9ACA-E84A-8F1E-0E223D1F1252}"/>
                </a:ext>
              </a:extLst>
            </p:cNvPr>
            <p:cNvSpPr>
              <a:spLocks/>
            </p:cNvSpPr>
            <p:nvPr/>
          </p:nvSpPr>
          <p:spPr bwMode="auto">
            <a:xfrm rot="16184729" flipH="1" flipV="1">
              <a:off x="3504133" y="5595002"/>
              <a:ext cx="105484" cy="811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2E6C8D3-40F2-EA45-8142-463EC5CD8C93}"/>
                </a:ext>
              </a:extLst>
            </p:cNvPr>
            <p:cNvGrpSpPr/>
            <p:nvPr/>
          </p:nvGrpSpPr>
          <p:grpSpPr>
            <a:xfrm>
              <a:off x="3492315" y="5671038"/>
              <a:ext cx="678296" cy="45720"/>
              <a:chOff x="3492315" y="5671038"/>
              <a:chExt cx="678296" cy="4572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58D8A17-61FD-7C42-B912-83E1BCE6CA2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26644" flipV="1">
                <a:off x="4124891" y="567103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8EEAA84-7134-7448-9152-2BB687CEC3E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26644" flipV="1">
                <a:off x="3965797" y="567103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C4406DD-E635-C54A-9B1E-4D1CBDD8639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26644" flipV="1">
                <a:off x="3810855" y="567103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0B23251-CE7B-934D-B718-CC82EC2BCBE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26644" flipV="1">
                <a:off x="3651585" y="567103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6C99C1F-E919-004A-B74F-8FD623D24EC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26644" flipV="1">
                <a:off x="3492315" y="567103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3C4DC8-DA8F-C843-A232-E5D76AF9EE3C}"/>
              </a:ext>
            </a:extLst>
          </p:cNvPr>
          <p:cNvGrpSpPr/>
          <p:nvPr/>
        </p:nvGrpSpPr>
        <p:grpSpPr>
          <a:xfrm flipV="1">
            <a:off x="3932081" y="1916124"/>
            <a:ext cx="1152469" cy="2420360"/>
            <a:chOff x="7180019" y="3192273"/>
            <a:chExt cx="1152469" cy="2420360"/>
          </a:xfrm>
        </p:grpSpPr>
        <p:sp>
          <p:nvSpPr>
            <p:cNvPr id="23" name="Line 114">
              <a:extLst>
                <a:ext uri="{FF2B5EF4-FFF2-40B4-BE49-F238E27FC236}">
                  <a16:creationId xmlns:a16="http://schemas.microsoft.com/office/drawing/2014/main" id="{ACC70F6A-C8FE-3044-A05E-C11D6E5213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68112" y="3411982"/>
              <a:ext cx="8643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" name="Line 116">
              <a:extLst>
                <a:ext uri="{FF2B5EF4-FFF2-40B4-BE49-F238E27FC236}">
                  <a16:creationId xmlns:a16="http://schemas.microsoft.com/office/drawing/2014/main" id="{303D79A6-37D3-E546-B55B-07BA0AD36F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80019" y="3192273"/>
              <a:ext cx="297790" cy="2209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" name="Line 114">
              <a:extLst>
                <a:ext uri="{FF2B5EF4-FFF2-40B4-BE49-F238E27FC236}">
                  <a16:creationId xmlns:a16="http://schemas.microsoft.com/office/drawing/2014/main" id="{C72DF423-F190-9C4A-9954-C14C449556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321814" y="3402582"/>
              <a:ext cx="1856" cy="22100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38DA0CA-F593-8A4F-B7AA-14455AC570C1}"/>
              </a:ext>
            </a:extLst>
          </p:cNvPr>
          <p:cNvSpPr txBox="1"/>
          <p:nvPr/>
        </p:nvSpPr>
        <p:spPr>
          <a:xfrm>
            <a:off x="661364" y="1588027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en-US" sz="2400" b="1" i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Line 114">
            <a:extLst>
              <a:ext uri="{FF2B5EF4-FFF2-40B4-BE49-F238E27FC236}">
                <a16:creationId xmlns:a16="http://schemas.microsoft.com/office/drawing/2014/main" id="{7AFB9B73-AF4D-AC47-80E8-E13F3F1607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3111" y="1732200"/>
            <a:ext cx="4573318" cy="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 i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17560A-1C02-FD4F-AEE8-C8ADFA86DBDC}"/>
              </a:ext>
            </a:extLst>
          </p:cNvPr>
          <p:cNvSpPr txBox="1"/>
          <p:nvPr/>
        </p:nvSpPr>
        <p:spPr>
          <a:xfrm>
            <a:off x="661364" y="233360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en-US" sz="2400" b="1" i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Line 114">
            <a:extLst>
              <a:ext uri="{FF2B5EF4-FFF2-40B4-BE49-F238E27FC236}">
                <a16:creationId xmlns:a16="http://schemas.microsoft.com/office/drawing/2014/main" id="{57643A48-2CD5-5A4C-BB62-4692EF894A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3111" y="2511513"/>
            <a:ext cx="4592010" cy="98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 i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6983C5-CC60-644B-AE90-98D47AF436D0}"/>
              </a:ext>
            </a:extLst>
          </p:cNvPr>
          <p:cNvSpPr txBox="1"/>
          <p:nvPr/>
        </p:nvSpPr>
        <p:spPr>
          <a:xfrm>
            <a:off x="661364" y="307918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2400" b="1" i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Line 114">
            <a:extLst>
              <a:ext uri="{FF2B5EF4-FFF2-40B4-BE49-F238E27FC236}">
                <a16:creationId xmlns:a16="http://schemas.microsoft.com/office/drawing/2014/main" id="{2736AAC1-74FF-4648-9039-423B47420824}"/>
              </a:ext>
            </a:extLst>
          </p:cNvPr>
          <p:cNvSpPr>
            <a:spLocks noChangeShapeType="1"/>
          </p:cNvSpPr>
          <p:nvPr/>
        </p:nvSpPr>
        <p:spPr bwMode="auto">
          <a:xfrm>
            <a:off x="999427" y="3260082"/>
            <a:ext cx="4622115" cy="388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 i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FD76AA-EE9B-6448-ADA7-1DDE263B93F9}"/>
              </a:ext>
            </a:extLst>
          </p:cNvPr>
          <p:cNvGrpSpPr/>
          <p:nvPr/>
        </p:nvGrpSpPr>
        <p:grpSpPr>
          <a:xfrm rot="5400000">
            <a:off x="6387348" y="2368240"/>
            <a:ext cx="114712" cy="1702584"/>
            <a:chOff x="9217426" y="887834"/>
            <a:chExt cx="114712" cy="170258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E96EF21-F463-6842-8E97-708F6632763A}"/>
                </a:ext>
              </a:extLst>
            </p:cNvPr>
            <p:cNvGrpSpPr/>
            <p:nvPr/>
          </p:nvGrpSpPr>
          <p:grpSpPr>
            <a:xfrm>
              <a:off x="9217426" y="887834"/>
              <a:ext cx="114712" cy="1326781"/>
              <a:chOff x="9217426" y="887834"/>
              <a:chExt cx="114712" cy="1326781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99B1A8F4-BAB5-AD49-8350-728B24A2775F}"/>
                  </a:ext>
                </a:extLst>
              </p:cNvPr>
              <p:cNvGrpSpPr/>
              <p:nvPr/>
            </p:nvGrpSpPr>
            <p:grpSpPr>
              <a:xfrm>
                <a:off x="9217426" y="1663869"/>
                <a:ext cx="114712" cy="550746"/>
                <a:chOff x="9217426" y="1663869"/>
                <a:chExt cx="114712" cy="550746"/>
              </a:xfrm>
            </p:grpSpPr>
            <p:sp>
              <p:nvSpPr>
                <p:cNvPr id="37" name="Arc 4">
                  <a:extLst>
                    <a:ext uri="{FF2B5EF4-FFF2-40B4-BE49-F238E27FC236}">
                      <a16:creationId xmlns:a16="http://schemas.microsoft.com/office/drawing/2014/main" id="{27ACD26B-9EF8-8445-8B35-80F62BC6CE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663869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38" name="Arc 5">
                  <a:extLst>
                    <a:ext uri="{FF2B5EF4-FFF2-40B4-BE49-F238E27FC236}">
                      <a16:creationId xmlns:a16="http://schemas.microsoft.com/office/drawing/2014/main" id="{A146E1A9-E491-8F4C-856D-634751BC65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732859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39" name="Arc 7">
                  <a:extLst>
                    <a:ext uri="{FF2B5EF4-FFF2-40B4-BE49-F238E27FC236}">
                      <a16:creationId xmlns:a16="http://schemas.microsoft.com/office/drawing/2014/main" id="{8F058FD5-78A5-B14B-B7BC-C208783B02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801848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0" name="Arc 8">
                  <a:extLst>
                    <a:ext uri="{FF2B5EF4-FFF2-40B4-BE49-F238E27FC236}">
                      <a16:creationId xmlns:a16="http://schemas.microsoft.com/office/drawing/2014/main" id="{FB9FA61E-0B00-BD43-9BBA-97C341FE36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870838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1" name="Arc 10">
                  <a:extLst>
                    <a:ext uri="{FF2B5EF4-FFF2-40B4-BE49-F238E27FC236}">
                      <a16:creationId xmlns:a16="http://schemas.microsoft.com/office/drawing/2014/main" id="{034208DD-7FA6-824A-9894-9770816AB8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938658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2" name="Arc 11">
                  <a:extLst>
                    <a:ext uri="{FF2B5EF4-FFF2-40B4-BE49-F238E27FC236}">
                      <a16:creationId xmlns:a16="http://schemas.microsoft.com/office/drawing/2014/main" id="{FE1F7F90-94ED-5F4B-9526-5C4D5E7227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2007648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3" name="Arc 13">
                  <a:extLst>
                    <a:ext uri="{FF2B5EF4-FFF2-40B4-BE49-F238E27FC236}">
                      <a16:creationId xmlns:a16="http://schemas.microsoft.com/office/drawing/2014/main" id="{3E7440E5-888C-C742-942C-C2D1E8E2EF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2075467"/>
                  <a:ext cx="114712" cy="6957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44" name="Arc 14">
                  <a:extLst>
                    <a:ext uri="{FF2B5EF4-FFF2-40B4-BE49-F238E27FC236}">
                      <a16:creationId xmlns:a16="http://schemas.microsoft.com/office/drawing/2014/main" id="{A7F9222E-BBC2-0741-971D-95AA1E7D32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2145041"/>
                  <a:ext cx="114712" cy="6957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sp>
            <p:nvSpPr>
              <p:cNvPr id="36" name="Line 15">
                <a:extLst>
                  <a:ext uri="{FF2B5EF4-FFF2-40B4-BE49-F238E27FC236}">
                    <a16:creationId xmlns:a16="http://schemas.microsoft.com/office/drawing/2014/main" id="{0CFB45DB-D233-3C4C-819E-65AAAFE131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314070" y="887834"/>
                <a:ext cx="1261" cy="77603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C15F5D8D-7FFA-7647-8199-D570508545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317431" y="2214615"/>
              <a:ext cx="1261" cy="3758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0895C2C-3BCA-2D4F-9585-CB9013A1F835}"/>
              </a:ext>
            </a:extLst>
          </p:cNvPr>
          <p:cNvGrpSpPr/>
          <p:nvPr/>
        </p:nvGrpSpPr>
        <p:grpSpPr>
          <a:xfrm rot="19789314" flipH="1">
            <a:off x="2328828" y="5125474"/>
            <a:ext cx="1765254" cy="674974"/>
            <a:chOff x="7520780" y="4211558"/>
            <a:chExt cx="1429939" cy="57781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73CD727-1DD5-DA43-BBAA-AA36E35E8192}"/>
                </a:ext>
              </a:extLst>
            </p:cNvPr>
            <p:cNvGrpSpPr/>
            <p:nvPr/>
          </p:nvGrpSpPr>
          <p:grpSpPr>
            <a:xfrm>
              <a:off x="7959697" y="4351899"/>
              <a:ext cx="603144" cy="383967"/>
              <a:chOff x="7959697" y="4351899"/>
              <a:chExt cx="603144" cy="383967"/>
            </a:xfrm>
          </p:grpSpPr>
          <p:grpSp>
            <p:nvGrpSpPr>
              <p:cNvPr id="49" name="Group 98">
                <a:extLst>
                  <a:ext uri="{FF2B5EF4-FFF2-40B4-BE49-F238E27FC236}">
                    <a16:creationId xmlns:a16="http://schemas.microsoft.com/office/drawing/2014/main" id="{96B4C580-0122-A945-A513-1802F2D427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4340401">
                <a:off x="7982732" y="4589287"/>
                <a:ext cx="123544" cy="169613"/>
                <a:chOff x="2949" y="1439"/>
                <a:chExt cx="165" cy="330"/>
              </a:xfrm>
            </p:grpSpPr>
            <p:sp>
              <p:nvSpPr>
                <p:cNvPr id="59" name="Arc 99">
                  <a:extLst>
                    <a:ext uri="{FF2B5EF4-FFF2-40B4-BE49-F238E27FC236}">
                      <a16:creationId xmlns:a16="http://schemas.microsoft.com/office/drawing/2014/main" id="{87C91DC2-C7CF-064C-BFD4-7612001CAA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60" name="Arc 100">
                  <a:extLst>
                    <a:ext uri="{FF2B5EF4-FFF2-40B4-BE49-F238E27FC236}">
                      <a16:creationId xmlns:a16="http://schemas.microsoft.com/office/drawing/2014/main" id="{6D4268A5-8777-6C41-BDF1-CFA493BC5E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50" name="Group 101">
                <a:extLst>
                  <a:ext uri="{FF2B5EF4-FFF2-40B4-BE49-F238E27FC236}">
                    <a16:creationId xmlns:a16="http://schemas.microsoft.com/office/drawing/2014/main" id="{6CBC5700-79C3-6646-9EF4-EF87F83D14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4340401">
                <a:off x="8127686" y="4502730"/>
                <a:ext cx="123544" cy="168579"/>
                <a:chOff x="2949" y="1768"/>
                <a:chExt cx="165" cy="330"/>
              </a:xfrm>
            </p:grpSpPr>
            <p:sp>
              <p:nvSpPr>
                <p:cNvPr id="57" name="Arc 102">
                  <a:extLst>
                    <a:ext uri="{FF2B5EF4-FFF2-40B4-BE49-F238E27FC236}">
                      <a16:creationId xmlns:a16="http://schemas.microsoft.com/office/drawing/2014/main" id="{AB2FA01A-B845-3B4D-9E16-B9E6DF5F24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8" name="Arc 103">
                  <a:extLst>
                    <a:ext uri="{FF2B5EF4-FFF2-40B4-BE49-F238E27FC236}">
                      <a16:creationId xmlns:a16="http://schemas.microsoft.com/office/drawing/2014/main" id="{C3D2CD4E-EB0D-204D-95FD-82859EFC5E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51" name="Group 104">
                <a:extLst>
                  <a:ext uri="{FF2B5EF4-FFF2-40B4-BE49-F238E27FC236}">
                    <a16:creationId xmlns:a16="http://schemas.microsoft.com/office/drawing/2014/main" id="{E85466B4-802E-4243-90E1-6E38431C92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4340401">
                <a:off x="8271753" y="4415672"/>
                <a:ext cx="123544" cy="169613"/>
                <a:chOff x="2949" y="2096"/>
                <a:chExt cx="165" cy="330"/>
              </a:xfrm>
            </p:grpSpPr>
            <p:sp>
              <p:nvSpPr>
                <p:cNvPr id="55" name="Arc 105">
                  <a:extLst>
                    <a:ext uri="{FF2B5EF4-FFF2-40B4-BE49-F238E27FC236}">
                      <a16:creationId xmlns:a16="http://schemas.microsoft.com/office/drawing/2014/main" id="{8536A850-E1C7-3C43-8CD0-EBA48F4845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6" name="Arc 106">
                  <a:extLst>
                    <a:ext uri="{FF2B5EF4-FFF2-40B4-BE49-F238E27FC236}">
                      <a16:creationId xmlns:a16="http://schemas.microsoft.com/office/drawing/2014/main" id="{003E919B-DA57-CC42-BB68-72E2E5B193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52" name="Group 107">
                <a:extLst>
                  <a:ext uri="{FF2B5EF4-FFF2-40B4-BE49-F238E27FC236}">
                    <a16:creationId xmlns:a16="http://schemas.microsoft.com/office/drawing/2014/main" id="{133AFE57-3E65-5F44-9334-AC7433BC9D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4340401">
                <a:off x="8416263" y="4328864"/>
                <a:ext cx="123544" cy="169613"/>
                <a:chOff x="2949" y="2425"/>
                <a:chExt cx="165" cy="330"/>
              </a:xfrm>
            </p:grpSpPr>
            <p:sp>
              <p:nvSpPr>
                <p:cNvPr id="53" name="Arc 108">
                  <a:extLst>
                    <a:ext uri="{FF2B5EF4-FFF2-40B4-BE49-F238E27FC236}">
                      <a16:creationId xmlns:a16="http://schemas.microsoft.com/office/drawing/2014/main" id="{84BED0FC-1F7D-BD45-AD70-507F4207AF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54" name="Arc 109">
                  <a:extLst>
                    <a:ext uri="{FF2B5EF4-FFF2-40B4-BE49-F238E27FC236}">
                      <a16:creationId xmlns:a16="http://schemas.microsoft.com/office/drawing/2014/main" id="{9A6931AB-27B3-1C47-A4F4-9CE2C65E43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</p:grpSp>
        <p:sp>
          <p:nvSpPr>
            <p:cNvPr id="47" name="Line 110">
              <a:extLst>
                <a:ext uri="{FF2B5EF4-FFF2-40B4-BE49-F238E27FC236}">
                  <a16:creationId xmlns:a16="http://schemas.microsoft.com/office/drawing/2014/main" id="{5FCFBED5-AE04-4945-91CB-9BFAD0E6780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4340401" flipV="1">
              <a:off x="8713901" y="3975735"/>
              <a:ext cx="996" cy="4726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8" name="Line 112">
              <a:extLst>
                <a:ext uri="{FF2B5EF4-FFF2-40B4-BE49-F238E27FC236}">
                  <a16:creationId xmlns:a16="http://schemas.microsoft.com/office/drawing/2014/main" id="{9350B664-1B53-E347-8E9D-C9450198E94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4340401" flipV="1">
              <a:off x="7756603" y="4552556"/>
              <a:ext cx="996" cy="4726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83AA062-DE02-2F4E-B9C7-BAFB127964E9}"/>
              </a:ext>
            </a:extLst>
          </p:cNvPr>
          <p:cNvGrpSpPr/>
          <p:nvPr/>
        </p:nvGrpSpPr>
        <p:grpSpPr>
          <a:xfrm rot="19789314" flipV="1">
            <a:off x="1844037" y="4332366"/>
            <a:ext cx="1777920" cy="635609"/>
            <a:chOff x="7493033" y="3425345"/>
            <a:chExt cx="1440200" cy="54411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EF69639-E72F-F84C-B199-10DE8D237F76}"/>
                </a:ext>
              </a:extLst>
            </p:cNvPr>
            <p:cNvGrpSpPr/>
            <p:nvPr/>
          </p:nvGrpSpPr>
          <p:grpSpPr>
            <a:xfrm>
              <a:off x="7880580" y="3560483"/>
              <a:ext cx="608410" cy="367902"/>
              <a:chOff x="7880580" y="3560483"/>
              <a:chExt cx="608410" cy="367902"/>
            </a:xfrm>
          </p:grpSpPr>
          <p:grpSp>
            <p:nvGrpSpPr>
              <p:cNvPr id="65" name="Group 82">
                <a:extLst>
                  <a:ext uri="{FF2B5EF4-FFF2-40B4-BE49-F238E27FC236}">
                    <a16:creationId xmlns:a16="http://schemas.microsoft.com/office/drawing/2014/main" id="{9D59DA34-C31E-404D-A780-6C4F4AD2FE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8007495">
                <a:off x="7902607" y="3538456"/>
                <a:ext cx="125016" cy="169069"/>
                <a:chOff x="2949" y="1439"/>
                <a:chExt cx="165" cy="330"/>
              </a:xfrm>
            </p:grpSpPr>
            <p:sp>
              <p:nvSpPr>
                <p:cNvPr id="75" name="Arc 83">
                  <a:extLst>
                    <a:ext uri="{FF2B5EF4-FFF2-40B4-BE49-F238E27FC236}">
                      <a16:creationId xmlns:a16="http://schemas.microsoft.com/office/drawing/2014/main" id="{1135D3DF-2218-9543-B245-CF728D2FF0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76" name="Arc 84">
                  <a:extLst>
                    <a:ext uri="{FF2B5EF4-FFF2-40B4-BE49-F238E27FC236}">
                      <a16:creationId xmlns:a16="http://schemas.microsoft.com/office/drawing/2014/main" id="{E99F082F-1402-1F4F-8507-D201509841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66" name="Group 85">
                <a:extLst>
                  <a:ext uri="{FF2B5EF4-FFF2-40B4-BE49-F238E27FC236}">
                    <a16:creationId xmlns:a16="http://schemas.microsoft.com/office/drawing/2014/main" id="{D4B1783E-27DA-AF4C-BA8C-7A6E56C234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8007495">
                <a:off x="8050244" y="3619418"/>
                <a:ext cx="123825" cy="169069"/>
                <a:chOff x="2949" y="1768"/>
                <a:chExt cx="165" cy="330"/>
              </a:xfrm>
            </p:grpSpPr>
            <p:sp>
              <p:nvSpPr>
                <p:cNvPr id="73" name="Arc 86">
                  <a:extLst>
                    <a:ext uri="{FF2B5EF4-FFF2-40B4-BE49-F238E27FC236}">
                      <a16:creationId xmlns:a16="http://schemas.microsoft.com/office/drawing/2014/main" id="{CE6185AA-D91D-CE4E-ACBA-DC1EB1857D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74" name="Arc 87">
                  <a:extLst>
                    <a:ext uri="{FF2B5EF4-FFF2-40B4-BE49-F238E27FC236}">
                      <a16:creationId xmlns:a16="http://schemas.microsoft.com/office/drawing/2014/main" id="{4C408B50-A964-474C-A650-94F42BC9FB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67" name="Group 88">
                <a:extLst>
                  <a:ext uri="{FF2B5EF4-FFF2-40B4-BE49-F238E27FC236}">
                    <a16:creationId xmlns:a16="http://schemas.microsoft.com/office/drawing/2014/main" id="{855AFB1D-9E17-9E4F-8043-A167C9B96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8007495">
                <a:off x="8195501" y="3701571"/>
                <a:ext cx="123825" cy="169069"/>
                <a:chOff x="2949" y="2096"/>
                <a:chExt cx="165" cy="330"/>
              </a:xfrm>
            </p:grpSpPr>
            <p:sp>
              <p:nvSpPr>
                <p:cNvPr id="71" name="Arc 89">
                  <a:extLst>
                    <a:ext uri="{FF2B5EF4-FFF2-40B4-BE49-F238E27FC236}">
                      <a16:creationId xmlns:a16="http://schemas.microsoft.com/office/drawing/2014/main" id="{40DBF660-9EC8-2D4E-A9E8-0E52FA0C24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72" name="Arc 90">
                  <a:extLst>
                    <a:ext uri="{FF2B5EF4-FFF2-40B4-BE49-F238E27FC236}">
                      <a16:creationId xmlns:a16="http://schemas.microsoft.com/office/drawing/2014/main" id="{3506F0DA-36D3-044D-83AF-A9D06BC13B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68" name="Group 91">
                <a:extLst>
                  <a:ext uri="{FF2B5EF4-FFF2-40B4-BE49-F238E27FC236}">
                    <a16:creationId xmlns:a16="http://schemas.microsoft.com/office/drawing/2014/main" id="{C7F8F427-BA41-EA41-8308-9FE09C797B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8007495">
                <a:off x="8341948" y="3781343"/>
                <a:ext cx="123825" cy="170259"/>
                <a:chOff x="2949" y="2425"/>
                <a:chExt cx="165" cy="330"/>
              </a:xfrm>
            </p:grpSpPr>
            <p:sp>
              <p:nvSpPr>
                <p:cNvPr id="69" name="Arc 92">
                  <a:extLst>
                    <a:ext uri="{FF2B5EF4-FFF2-40B4-BE49-F238E27FC236}">
                      <a16:creationId xmlns:a16="http://schemas.microsoft.com/office/drawing/2014/main" id="{88B12F2D-AF35-6845-B7DF-F001168D01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70" name="Arc 93">
                  <a:extLst>
                    <a:ext uri="{FF2B5EF4-FFF2-40B4-BE49-F238E27FC236}">
                      <a16:creationId xmlns:a16="http://schemas.microsoft.com/office/drawing/2014/main" id="{FCD7738B-7728-5849-9BB6-C19C7124E8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</p:grpSp>
        <p:sp>
          <p:nvSpPr>
            <p:cNvPr id="63" name="Line 94">
              <a:extLst>
                <a:ext uri="{FF2B5EF4-FFF2-40B4-BE49-F238E27FC236}">
                  <a16:creationId xmlns:a16="http://schemas.microsoft.com/office/drawing/2014/main" id="{F7576414-081A-F249-A7CD-364EED2E91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7495" flipV="1">
              <a:off x="8696298" y="3732528"/>
              <a:ext cx="1191" cy="4726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4" name="Line 96">
              <a:extLst>
                <a:ext uri="{FF2B5EF4-FFF2-40B4-BE49-F238E27FC236}">
                  <a16:creationId xmlns:a16="http://schemas.microsoft.com/office/drawing/2014/main" id="{6EFE7190-D054-7B43-8B1D-7DF1BA0DC2B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7495" flipV="1">
              <a:off x="7728776" y="3189602"/>
              <a:ext cx="1191" cy="4726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17C3915-0E2C-AC4B-83A8-784C38AD2DE5}"/>
              </a:ext>
            </a:extLst>
          </p:cNvPr>
          <p:cNvGrpSpPr/>
          <p:nvPr/>
        </p:nvGrpSpPr>
        <p:grpSpPr>
          <a:xfrm rot="19789314" flipH="1">
            <a:off x="3653907" y="4203184"/>
            <a:ext cx="158210" cy="762590"/>
            <a:chOff x="7415185" y="3768212"/>
            <a:chExt cx="128157" cy="652821"/>
          </a:xfrm>
        </p:grpSpPr>
        <p:grpSp>
          <p:nvGrpSpPr>
            <p:cNvPr id="78" name="Group 67">
              <a:extLst>
                <a:ext uri="{FF2B5EF4-FFF2-40B4-BE49-F238E27FC236}">
                  <a16:creationId xmlns:a16="http://schemas.microsoft.com/office/drawing/2014/main" id="{8C29CFC0-3405-EC46-AE11-9CB02CB406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185" y="3768212"/>
              <a:ext cx="128157" cy="163955"/>
              <a:chOff x="2949" y="1439"/>
              <a:chExt cx="165" cy="330"/>
            </a:xfrm>
          </p:grpSpPr>
          <p:sp>
            <p:nvSpPr>
              <p:cNvPr id="88" name="Arc 68">
                <a:extLst>
                  <a:ext uri="{FF2B5EF4-FFF2-40B4-BE49-F238E27FC236}">
                    <a16:creationId xmlns:a16="http://schemas.microsoft.com/office/drawing/2014/main" id="{C0446C94-3AF1-F44D-8B7F-96341B256C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" y="1439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89" name="Arc 69">
                <a:extLst>
                  <a:ext uri="{FF2B5EF4-FFF2-40B4-BE49-F238E27FC236}">
                    <a16:creationId xmlns:a16="http://schemas.microsoft.com/office/drawing/2014/main" id="{8CC1D820-4651-0E40-9EA5-B85BC6AC6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" y="1604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79" name="Group 70">
              <a:extLst>
                <a:ext uri="{FF2B5EF4-FFF2-40B4-BE49-F238E27FC236}">
                  <a16:creationId xmlns:a16="http://schemas.microsoft.com/office/drawing/2014/main" id="{DE33C0B1-AC94-A049-A51C-9B3979BD6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185" y="3932167"/>
              <a:ext cx="128157" cy="162955"/>
              <a:chOff x="2949" y="1768"/>
              <a:chExt cx="165" cy="330"/>
            </a:xfrm>
          </p:grpSpPr>
          <p:sp>
            <p:nvSpPr>
              <p:cNvPr id="86" name="Arc 71">
                <a:extLst>
                  <a:ext uri="{FF2B5EF4-FFF2-40B4-BE49-F238E27FC236}">
                    <a16:creationId xmlns:a16="http://schemas.microsoft.com/office/drawing/2014/main" id="{2EB488F9-5F2C-AB4E-98CF-11C40D7608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" y="1768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87" name="Arc 72">
                <a:extLst>
                  <a:ext uri="{FF2B5EF4-FFF2-40B4-BE49-F238E27FC236}">
                    <a16:creationId xmlns:a16="http://schemas.microsoft.com/office/drawing/2014/main" id="{4CC9648E-4D35-B045-8F7E-1BA43D60D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" y="1933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80" name="Group 73">
              <a:extLst>
                <a:ext uri="{FF2B5EF4-FFF2-40B4-BE49-F238E27FC236}">
                  <a16:creationId xmlns:a16="http://schemas.microsoft.com/office/drawing/2014/main" id="{D72F408C-3589-8E46-9906-48AEC567F1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185" y="4094123"/>
              <a:ext cx="128157" cy="163955"/>
              <a:chOff x="2949" y="2096"/>
              <a:chExt cx="165" cy="330"/>
            </a:xfrm>
          </p:grpSpPr>
          <p:sp>
            <p:nvSpPr>
              <p:cNvPr id="84" name="Arc 74">
                <a:extLst>
                  <a:ext uri="{FF2B5EF4-FFF2-40B4-BE49-F238E27FC236}">
                    <a16:creationId xmlns:a16="http://schemas.microsoft.com/office/drawing/2014/main" id="{07AA6C71-C5BD-FB4D-AEA5-BC1FD7694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" y="2096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85" name="Arc 75">
                <a:extLst>
                  <a:ext uri="{FF2B5EF4-FFF2-40B4-BE49-F238E27FC236}">
                    <a16:creationId xmlns:a16="http://schemas.microsoft.com/office/drawing/2014/main" id="{75FA2331-D38A-C64A-9505-5F03D47C8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" y="2261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81" name="Group 76">
              <a:extLst>
                <a:ext uri="{FF2B5EF4-FFF2-40B4-BE49-F238E27FC236}">
                  <a16:creationId xmlns:a16="http://schemas.microsoft.com/office/drawing/2014/main" id="{9E56812E-0C6E-9A43-AB54-CBC0BF3EE7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185" y="4257078"/>
              <a:ext cx="128157" cy="163955"/>
              <a:chOff x="2949" y="2425"/>
              <a:chExt cx="165" cy="330"/>
            </a:xfrm>
          </p:grpSpPr>
          <p:sp>
            <p:nvSpPr>
              <p:cNvPr id="82" name="Arc 77">
                <a:extLst>
                  <a:ext uri="{FF2B5EF4-FFF2-40B4-BE49-F238E27FC236}">
                    <a16:creationId xmlns:a16="http://schemas.microsoft.com/office/drawing/2014/main" id="{750A02EC-5C79-D247-B604-38B0ECB29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" y="2425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599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83" name="Arc 78">
                <a:extLst>
                  <a:ext uri="{FF2B5EF4-FFF2-40B4-BE49-F238E27FC236}">
                    <a16:creationId xmlns:a16="http://schemas.microsoft.com/office/drawing/2014/main" id="{F847AF00-FAED-E048-AAED-260DA3686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" y="2590"/>
                <a:ext cx="165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p:sp>
        <p:nvSpPr>
          <p:cNvPr id="90" name="Line 79">
            <a:extLst>
              <a:ext uri="{FF2B5EF4-FFF2-40B4-BE49-F238E27FC236}">
                <a16:creationId xmlns:a16="http://schemas.microsoft.com/office/drawing/2014/main" id="{FAC4FE5F-D9A7-1E43-A714-0F9042372D73}"/>
              </a:ext>
            </a:extLst>
          </p:cNvPr>
          <p:cNvSpPr>
            <a:spLocks noChangeShapeType="1"/>
          </p:cNvSpPr>
          <p:nvPr/>
        </p:nvSpPr>
        <p:spPr bwMode="auto">
          <a:xfrm rot="19789314" flipV="1">
            <a:off x="4017502" y="4891898"/>
            <a:ext cx="5430" cy="60262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 i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1" name="Line 81">
            <a:extLst>
              <a:ext uri="{FF2B5EF4-FFF2-40B4-BE49-F238E27FC236}">
                <a16:creationId xmlns:a16="http://schemas.microsoft.com/office/drawing/2014/main" id="{A8945BA4-7A4F-DF4F-8BB3-06F288419748}"/>
              </a:ext>
            </a:extLst>
          </p:cNvPr>
          <p:cNvSpPr>
            <a:spLocks noChangeShapeType="1"/>
          </p:cNvSpPr>
          <p:nvPr/>
        </p:nvSpPr>
        <p:spPr bwMode="auto">
          <a:xfrm rot="19789314" flipH="1" flipV="1">
            <a:off x="3361977" y="3802169"/>
            <a:ext cx="1276" cy="53369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 i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2" name="Line 114">
            <a:extLst>
              <a:ext uri="{FF2B5EF4-FFF2-40B4-BE49-F238E27FC236}">
                <a16:creationId xmlns:a16="http://schemas.microsoft.com/office/drawing/2014/main" id="{3B5C9266-E08B-8B4D-BE76-F3A6294DFC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3057" y="2514973"/>
            <a:ext cx="12036" cy="132980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 i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3" name="Line 114">
            <a:extLst>
              <a:ext uri="{FF2B5EF4-FFF2-40B4-BE49-F238E27FC236}">
                <a16:creationId xmlns:a16="http://schemas.microsoft.com/office/drawing/2014/main" id="{DC297B37-97F1-B94E-9796-67AF5E822D8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6143" y="5465561"/>
            <a:ext cx="583432" cy="269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 i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Line 114">
            <a:extLst>
              <a:ext uri="{FF2B5EF4-FFF2-40B4-BE49-F238E27FC236}">
                <a16:creationId xmlns:a16="http://schemas.microsoft.com/office/drawing/2014/main" id="{EF670955-3043-F94C-959F-63EB0D3B3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4031" y="5459726"/>
            <a:ext cx="583432" cy="269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 i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5" name="Line 114">
            <a:extLst>
              <a:ext uri="{FF2B5EF4-FFF2-40B4-BE49-F238E27FC236}">
                <a16:creationId xmlns:a16="http://schemas.microsoft.com/office/drawing/2014/main" id="{3F2CD677-D59D-0145-A2D6-FD67A99319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68706" y="1732246"/>
            <a:ext cx="1857" cy="373546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 i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Line 114">
            <a:extLst>
              <a:ext uri="{FF2B5EF4-FFF2-40B4-BE49-F238E27FC236}">
                <a16:creationId xmlns:a16="http://schemas.microsoft.com/office/drawing/2014/main" id="{92AE4232-F1E1-2F4B-B802-059BC47D311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5498" y="3267423"/>
            <a:ext cx="2661" cy="220606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 i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6D68CB4-AABB-AB4B-B97A-88EDC3EF5634}"/>
              </a:ext>
            </a:extLst>
          </p:cNvPr>
          <p:cNvSpPr>
            <a:spLocks noChangeAspect="1"/>
          </p:cNvSpPr>
          <p:nvPr/>
        </p:nvSpPr>
        <p:spPr>
          <a:xfrm>
            <a:off x="4709587" y="3230955"/>
            <a:ext cx="73152" cy="73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43A7412-BBD5-0E40-A47E-9B37F933FB39}"/>
              </a:ext>
            </a:extLst>
          </p:cNvPr>
          <p:cNvSpPr>
            <a:spLocks noChangeAspect="1"/>
          </p:cNvSpPr>
          <p:nvPr/>
        </p:nvSpPr>
        <p:spPr>
          <a:xfrm>
            <a:off x="3188517" y="3809324"/>
            <a:ext cx="73152" cy="73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B535267-0126-8A44-9330-24730ABE8FCF}"/>
              </a:ext>
            </a:extLst>
          </p:cNvPr>
          <p:cNvSpPr>
            <a:spLocks noChangeAspect="1"/>
          </p:cNvSpPr>
          <p:nvPr/>
        </p:nvSpPr>
        <p:spPr>
          <a:xfrm>
            <a:off x="1632130" y="1695133"/>
            <a:ext cx="73152" cy="73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A9AECC6-7755-2C43-9A82-36458827A751}"/>
              </a:ext>
            </a:extLst>
          </p:cNvPr>
          <p:cNvSpPr>
            <a:spLocks noChangeAspect="1"/>
          </p:cNvSpPr>
          <p:nvPr/>
        </p:nvSpPr>
        <p:spPr>
          <a:xfrm>
            <a:off x="3176620" y="2479528"/>
            <a:ext cx="73152" cy="73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9297C98-28A7-5F40-BDA1-D85E940F13E2}"/>
              </a:ext>
            </a:extLst>
          </p:cNvPr>
          <p:cNvSpPr>
            <a:spLocks noChangeAspect="1"/>
          </p:cNvSpPr>
          <p:nvPr/>
        </p:nvSpPr>
        <p:spPr>
          <a:xfrm>
            <a:off x="4131517" y="5415861"/>
            <a:ext cx="73152" cy="73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359687C-447B-F046-8A68-7E06A95B3463}"/>
              </a:ext>
            </a:extLst>
          </p:cNvPr>
          <p:cNvSpPr>
            <a:spLocks noChangeAspect="1"/>
          </p:cNvSpPr>
          <p:nvPr/>
        </p:nvSpPr>
        <p:spPr>
          <a:xfrm>
            <a:off x="2206980" y="5423150"/>
            <a:ext cx="73152" cy="73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21C60D9-C631-744E-BFE4-5676D4CFA840}"/>
              </a:ext>
            </a:extLst>
          </p:cNvPr>
          <p:cNvGrpSpPr/>
          <p:nvPr/>
        </p:nvGrpSpPr>
        <p:grpSpPr>
          <a:xfrm rot="7202860">
            <a:off x="2167549" y="4453401"/>
            <a:ext cx="678296" cy="133910"/>
            <a:chOff x="3492315" y="5582848"/>
            <a:chExt cx="678296" cy="133910"/>
          </a:xfrm>
        </p:grpSpPr>
        <p:sp>
          <p:nvSpPr>
            <p:cNvPr id="104" name="Arc 99">
              <a:extLst>
                <a:ext uri="{FF2B5EF4-FFF2-40B4-BE49-F238E27FC236}">
                  <a16:creationId xmlns:a16="http://schemas.microsoft.com/office/drawing/2014/main" id="{91D68C27-F785-FD49-8678-B45757B59B5C}"/>
                </a:ext>
              </a:extLst>
            </p:cNvPr>
            <p:cNvSpPr>
              <a:spLocks/>
            </p:cNvSpPr>
            <p:nvPr/>
          </p:nvSpPr>
          <p:spPr bwMode="auto">
            <a:xfrm rot="16184729" flipH="1" flipV="1">
              <a:off x="4055630" y="5595002"/>
              <a:ext cx="105484" cy="811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599" y="0"/>
                  </a:cubicBezTo>
                </a:path>
                <a:path w="216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599" y="0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5" name="Arc 100">
              <a:extLst>
                <a:ext uri="{FF2B5EF4-FFF2-40B4-BE49-F238E27FC236}">
                  <a16:creationId xmlns:a16="http://schemas.microsoft.com/office/drawing/2014/main" id="{8F446C12-35A9-1541-82F9-6C6A460C2A3D}"/>
                </a:ext>
              </a:extLst>
            </p:cNvPr>
            <p:cNvSpPr>
              <a:spLocks/>
            </p:cNvSpPr>
            <p:nvPr/>
          </p:nvSpPr>
          <p:spPr bwMode="auto">
            <a:xfrm rot="16184729" flipH="1" flipV="1">
              <a:off x="3974454" y="5595002"/>
              <a:ext cx="105484" cy="811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6" name="Arc 102">
              <a:extLst>
                <a:ext uri="{FF2B5EF4-FFF2-40B4-BE49-F238E27FC236}">
                  <a16:creationId xmlns:a16="http://schemas.microsoft.com/office/drawing/2014/main" id="{505A5BFF-68E5-1142-8163-D01406373A6C}"/>
                </a:ext>
              </a:extLst>
            </p:cNvPr>
            <p:cNvSpPr>
              <a:spLocks/>
            </p:cNvSpPr>
            <p:nvPr/>
          </p:nvSpPr>
          <p:spPr bwMode="auto">
            <a:xfrm rot="16184729" flipH="1" flipV="1">
              <a:off x="3898127" y="5595250"/>
              <a:ext cx="105484" cy="806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599" y="0"/>
                  </a:cubicBezTo>
                </a:path>
                <a:path w="216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599" y="0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7" name="Arc 103">
              <a:extLst>
                <a:ext uri="{FF2B5EF4-FFF2-40B4-BE49-F238E27FC236}">
                  <a16:creationId xmlns:a16="http://schemas.microsoft.com/office/drawing/2014/main" id="{8B37F162-C38A-F547-9B3D-40993D746837}"/>
                </a:ext>
              </a:extLst>
            </p:cNvPr>
            <p:cNvSpPr>
              <a:spLocks/>
            </p:cNvSpPr>
            <p:nvPr/>
          </p:nvSpPr>
          <p:spPr bwMode="auto">
            <a:xfrm rot="16184729" flipH="1" flipV="1">
              <a:off x="3817447" y="5595250"/>
              <a:ext cx="105484" cy="806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8" name="Arc 105">
              <a:extLst>
                <a:ext uri="{FF2B5EF4-FFF2-40B4-BE49-F238E27FC236}">
                  <a16:creationId xmlns:a16="http://schemas.microsoft.com/office/drawing/2014/main" id="{D47D0820-A084-5A42-A023-8A62D98CAAFF}"/>
                </a:ext>
              </a:extLst>
            </p:cNvPr>
            <p:cNvSpPr>
              <a:spLocks/>
            </p:cNvSpPr>
            <p:nvPr/>
          </p:nvSpPr>
          <p:spPr bwMode="auto">
            <a:xfrm rot="16184729" flipH="1" flipV="1">
              <a:off x="3742083" y="5595002"/>
              <a:ext cx="105484" cy="811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599" y="0"/>
                  </a:cubicBezTo>
                </a:path>
                <a:path w="216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599" y="0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9" name="Arc 106">
              <a:extLst>
                <a:ext uri="{FF2B5EF4-FFF2-40B4-BE49-F238E27FC236}">
                  <a16:creationId xmlns:a16="http://schemas.microsoft.com/office/drawing/2014/main" id="{BB368F1E-B4AB-1F49-AD13-7C6D1DC5DC20}"/>
                </a:ext>
              </a:extLst>
            </p:cNvPr>
            <p:cNvSpPr>
              <a:spLocks/>
            </p:cNvSpPr>
            <p:nvPr/>
          </p:nvSpPr>
          <p:spPr bwMode="auto">
            <a:xfrm rot="16184729" flipH="1" flipV="1">
              <a:off x="3660907" y="5595002"/>
              <a:ext cx="105484" cy="811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0" name="Arc 108">
              <a:extLst>
                <a:ext uri="{FF2B5EF4-FFF2-40B4-BE49-F238E27FC236}">
                  <a16:creationId xmlns:a16="http://schemas.microsoft.com/office/drawing/2014/main" id="{84721425-03A0-5746-8D87-70E86D836608}"/>
                </a:ext>
              </a:extLst>
            </p:cNvPr>
            <p:cNvSpPr>
              <a:spLocks/>
            </p:cNvSpPr>
            <p:nvPr/>
          </p:nvSpPr>
          <p:spPr bwMode="auto">
            <a:xfrm rot="16184729" flipH="1" flipV="1">
              <a:off x="3585309" y="5595002"/>
              <a:ext cx="105484" cy="811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599" y="0"/>
                  </a:cubicBezTo>
                </a:path>
                <a:path w="216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599" y="0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1" name="Arc 109">
              <a:extLst>
                <a:ext uri="{FF2B5EF4-FFF2-40B4-BE49-F238E27FC236}">
                  <a16:creationId xmlns:a16="http://schemas.microsoft.com/office/drawing/2014/main" id="{BF3F4DF8-0E77-D441-8D91-7857E88E5B6B}"/>
                </a:ext>
              </a:extLst>
            </p:cNvPr>
            <p:cNvSpPr>
              <a:spLocks/>
            </p:cNvSpPr>
            <p:nvPr/>
          </p:nvSpPr>
          <p:spPr bwMode="auto">
            <a:xfrm rot="16184729" flipH="1" flipV="1">
              <a:off x="3504133" y="5595002"/>
              <a:ext cx="105484" cy="811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46643030-95C7-F845-A75A-503961ACDCA3}"/>
                </a:ext>
              </a:extLst>
            </p:cNvPr>
            <p:cNvGrpSpPr/>
            <p:nvPr/>
          </p:nvGrpSpPr>
          <p:grpSpPr>
            <a:xfrm>
              <a:off x="3492315" y="5671038"/>
              <a:ext cx="678296" cy="45720"/>
              <a:chOff x="3492315" y="5671038"/>
              <a:chExt cx="678296" cy="45720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0A818A38-7441-5B42-AFFE-26DA72B25A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26644" flipV="1">
                <a:off x="4124891" y="567103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AF3413DD-3A12-C543-9946-EFCB7362579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26644" flipV="1">
                <a:off x="3965797" y="567103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DAD470D7-6EEA-534F-99BD-DA5C2D9F64F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26644" flipV="1">
                <a:off x="3810855" y="567103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4F142BFF-5FB7-1346-A000-4EEEC1AFAEB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26644" flipV="1">
                <a:off x="3651585" y="567103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3AF3973B-0D53-FF4E-BDB0-21FECDA4B14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26644" flipV="1">
                <a:off x="3492315" y="567103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6A7D105-1479-F741-B919-A0F85F12608A}"/>
              </a:ext>
            </a:extLst>
          </p:cNvPr>
          <p:cNvGrpSpPr/>
          <p:nvPr/>
        </p:nvGrpSpPr>
        <p:grpSpPr>
          <a:xfrm rot="14392201">
            <a:off x="3581662" y="4417660"/>
            <a:ext cx="678296" cy="133910"/>
            <a:chOff x="3492315" y="5582848"/>
            <a:chExt cx="678296" cy="133910"/>
          </a:xfrm>
        </p:grpSpPr>
        <p:sp>
          <p:nvSpPr>
            <p:cNvPr id="119" name="Arc 99">
              <a:extLst>
                <a:ext uri="{FF2B5EF4-FFF2-40B4-BE49-F238E27FC236}">
                  <a16:creationId xmlns:a16="http://schemas.microsoft.com/office/drawing/2014/main" id="{02D5A5BA-9A69-6640-B0B6-1A3D46BC6B27}"/>
                </a:ext>
              </a:extLst>
            </p:cNvPr>
            <p:cNvSpPr>
              <a:spLocks/>
            </p:cNvSpPr>
            <p:nvPr/>
          </p:nvSpPr>
          <p:spPr bwMode="auto">
            <a:xfrm rot="16184729" flipH="1" flipV="1">
              <a:off x="4055630" y="5595002"/>
              <a:ext cx="105484" cy="811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599" y="0"/>
                  </a:cubicBezTo>
                </a:path>
                <a:path w="216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599" y="0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0" name="Arc 100">
              <a:extLst>
                <a:ext uri="{FF2B5EF4-FFF2-40B4-BE49-F238E27FC236}">
                  <a16:creationId xmlns:a16="http://schemas.microsoft.com/office/drawing/2014/main" id="{47A13A48-5E77-9049-8DC8-709A662509A0}"/>
                </a:ext>
              </a:extLst>
            </p:cNvPr>
            <p:cNvSpPr>
              <a:spLocks/>
            </p:cNvSpPr>
            <p:nvPr/>
          </p:nvSpPr>
          <p:spPr bwMode="auto">
            <a:xfrm rot="16184729" flipH="1" flipV="1">
              <a:off x="3974454" y="5595002"/>
              <a:ext cx="105484" cy="811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1" name="Arc 102">
              <a:extLst>
                <a:ext uri="{FF2B5EF4-FFF2-40B4-BE49-F238E27FC236}">
                  <a16:creationId xmlns:a16="http://schemas.microsoft.com/office/drawing/2014/main" id="{BFF6C8C4-ACAD-9D49-BB59-5C0E488EFD52}"/>
                </a:ext>
              </a:extLst>
            </p:cNvPr>
            <p:cNvSpPr>
              <a:spLocks/>
            </p:cNvSpPr>
            <p:nvPr/>
          </p:nvSpPr>
          <p:spPr bwMode="auto">
            <a:xfrm rot="16184729" flipH="1" flipV="1">
              <a:off x="3898127" y="5595250"/>
              <a:ext cx="105484" cy="806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599" y="0"/>
                  </a:cubicBezTo>
                </a:path>
                <a:path w="216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599" y="0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2" name="Arc 103">
              <a:extLst>
                <a:ext uri="{FF2B5EF4-FFF2-40B4-BE49-F238E27FC236}">
                  <a16:creationId xmlns:a16="http://schemas.microsoft.com/office/drawing/2014/main" id="{A02B0A21-21F9-4748-BD7F-19C7FA72609E}"/>
                </a:ext>
              </a:extLst>
            </p:cNvPr>
            <p:cNvSpPr>
              <a:spLocks/>
            </p:cNvSpPr>
            <p:nvPr/>
          </p:nvSpPr>
          <p:spPr bwMode="auto">
            <a:xfrm rot="16184729" flipH="1" flipV="1">
              <a:off x="3817447" y="5595250"/>
              <a:ext cx="105484" cy="806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3" name="Arc 105">
              <a:extLst>
                <a:ext uri="{FF2B5EF4-FFF2-40B4-BE49-F238E27FC236}">
                  <a16:creationId xmlns:a16="http://schemas.microsoft.com/office/drawing/2014/main" id="{CCF030C8-2A11-0949-B22F-4EC00103EEFA}"/>
                </a:ext>
              </a:extLst>
            </p:cNvPr>
            <p:cNvSpPr>
              <a:spLocks/>
            </p:cNvSpPr>
            <p:nvPr/>
          </p:nvSpPr>
          <p:spPr bwMode="auto">
            <a:xfrm rot="16184729" flipH="1" flipV="1">
              <a:off x="3742083" y="5595002"/>
              <a:ext cx="105484" cy="811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599" y="0"/>
                  </a:cubicBezTo>
                </a:path>
                <a:path w="216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599" y="0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4" name="Arc 106">
              <a:extLst>
                <a:ext uri="{FF2B5EF4-FFF2-40B4-BE49-F238E27FC236}">
                  <a16:creationId xmlns:a16="http://schemas.microsoft.com/office/drawing/2014/main" id="{BD43F5B2-33F7-E146-9110-E09D282DD342}"/>
                </a:ext>
              </a:extLst>
            </p:cNvPr>
            <p:cNvSpPr>
              <a:spLocks/>
            </p:cNvSpPr>
            <p:nvPr/>
          </p:nvSpPr>
          <p:spPr bwMode="auto">
            <a:xfrm rot="16184729" flipH="1" flipV="1">
              <a:off x="3660907" y="5595002"/>
              <a:ext cx="105484" cy="811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5" name="Arc 108">
              <a:extLst>
                <a:ext uri="{FF2B5EF4-FFF2-40B4-BE49-F238E27FC236}">
                  <a16:creationId xmlns:a16="http://schemas.microsoft.com/office/drawing/2014/main" id="{111F7E76-721D-7C42-BC45-5CDE73C59D21}"/>
                </a:ext>
              </a:extLst>
            </p:cNvPr>
            <p:cNvSpPr>
              <a:spLocks/>
            </p:cNvSpPr>
            <p:nvPr/>
          </p:nvSpPr>
          <p:spPr bwMode="auto">
            <a:xfrm rot="16184729" flipH="1" flipV="1">
              <a:off x="3585309" y="5595002"/>
              <a:ext cx="105484" cy="811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599" y="0"/>
                  </a:cubicBezTo>
                </a:path>
                <a:path w="216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599" y="0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6" name="Arc 109">
              <a:extLst>
                <a:ext uri="{FF2B5EF4-FFF2-40B4-BE49-F238E27FC236}">
                  <a16:creationId xmlns:a16="http://schemas.microsoft.com/office/drawing/2014/main" id="{5A2F2C8F-68AB-4A4A-A668-6B6A5EF99A70}"/>
                </a:ext>
              </a:extLst>
            </p:cNvPr>
            <p:cNvSpPr>
              <a:spLocks/>
            </p:cNvSpPr>
            <p:nvPr/>
          </p:nvSpPr>
          <p:spPr bwMode="auto">
            <a:xfrm rot="16184729" flipH="1" flipV="1">
              <a:off x="3504133" y="5595002"/>
              <a:ext cx="105484" cy="811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F28BDC6F-EA0A-3345-BDF6-A656411FCC75}"/>
                </a:ext>
              </a:extLst>
            </p:cNvPr>
            <p:cNvGrpSpPr/>
            <p:nvPr/>
          </p:nvGrpSpPr>
          <p:grpSpPr>
            <a:xfrm>
              <a:off x="3492315" y="5671038"/>
              <a:ext cx="678296" cy="45720"/>
              <a:chOff x="3492315" y="5671038"/>
              <a:chExt cx="678296" cy="45720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2BC9013-188E-624B-894E-C3D183CA9C0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26644" flipV="1">
                <a:off x="4124891" y="567103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40C59B3-9294-DE43-A279-03752AD7F23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26644" flipV="1">
                <a:off x="3965797" y="567103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B83B53EB-A23C-8E49-91BA-AA544009CF6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26644" flipV="1">
                <a:off x="3810855" y="567103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5C0EDFD5-ABEA-8944-9056-B84F87B3E10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26644" flipV="1">
                <a:off x="3651585" y="567103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1FA8B191-1F36-C444-BFB3-E04A9BAE25B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26644" flipV="1">
                <a:off x="3492315" y="567103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2696F4E-C4E3-8B4C-B0BA-C2A0E0855C52}"/>
              </a:ext>
            </a:extLst>
          </p:cNvPr>
          <p:cNvGrpSpPr/>
          <p:nvPr/>
        </p:nvGrpSpPr>
        <p:grpSpPr>
          <a:xfrm rot="5400000">
            <a:off x="5836655" y="1069616"/>
            <a:ext cx="114712" cy="1633096"/>
            <a:chOff x="9217426" y="1473271"/>
            <a:chExt cx="114712" cy="1518442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FF9F2AA0-7B1E-1E41-858A-11CE827D3A80}"/>
                </a:ext>
              </a:extLst>
            </p:cNvPr>
            <p:cNvGrpSpPr/>
            <p:nvPr/>
          </p:nvGrpSpPr>
          <p:grpSpPr>
            <a:xfrm>
              <a:off x="9217426" y="1473271"/>
              <a:ext cx="114712" cy="741344"/>
              <a:chOff x="9217426" y="1473271"/>
              <a:chExt cx="114712" cy="741344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39C6173C-294E-8742-92B2-CD0173C01E6E}"/>
                  </a:ext>
                </a:extLst>
              </p:cNvPr>
              <p:cNvGrpSpPr/>
              <p:nvPr/>
            </p:nvGrpSpPr>
            <p:grpSpPr>
              <a:xfrm>
                <a:off x="9217426" y="1663869"/>
                <a:ext cx="114712" cy="550746"/>
                <a:chOff x="9217426" y="1663869"/>
                <a:chExt cx="114712" cy="550746"/>
              </a:xfrm>
            </p:grpSpPr>
            <p:sp>
              <p:nvSpPr>
                <p:cNvPr id="138" name="Arc 4">
                  <a:extLst>
                    <a:ext uri="{FF2B5EF4-FFF2-40B4-BE49-F238E27FC236}">
                      <a16:creationId xmlns:a16="http://schemas.microsoft.com/office/drawing/2014/main" id="{EF962AAE-23DE-424B-997F-10D29399D3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663869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39" name="Arc 5">
                  <a:extLst>
                    <a:ext uri="{FF2B5EF4-FFF2-40B4-BE49-F238E27FC236}">
                      <a16:creationId xmlns:a16="http://schemas.microsoft.com/office/drawing/2014/main" id="{F1BC4932-0EF4-8D44-B1AC-FE3B693674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732859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40" name="Arc 7">
                  <a:extLst>
                    <a:ext uri="{FF2B5EF4-FFF2-40B4-BE49-F238E27FC236}">
                      <a16:creationId xmlns:a16="http://schemas.microsoft.com/office/drawing/2014/main" id="{257E5B00-34E6-EC44-B4BF-DC96628689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801848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41" name="Arc 8">
                  <a:extLst>
                    <a:ext uri="{FF2B5EF4-FFF2-40B4-BE49-F238E27FC236}">
                      <a16:creationId xmlns:a16="http://schemas.microsoft.com/office/drawing/2014/main" id="{9FC24FAF-23A5-264D-ACD2-F08121464E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870838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42" name="Arc 10">
                  <a:extLst>
                    <a:ext uri="{FF2B5EF4-FFF2-40B4-BE49-F238E27FC236}">
                      <a16:creationId xmlns:a16="http://schemas.microsoft.com/office/drawing/2014/main" id="{9BD8A78C-C5EC-5A4E-AABE-9BDAB94E64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938658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43" name="Arc 11">
                  <a:extLst>
                    <a:ext uri="{FF2B5EF4-FFF2-40B4-BE49-F238E27FC236}">
                      <a16:creationId xmlns:a16="http://schemas.microsoft.com/office/drawing/2014/main" id="{6C13C816-4F6D-8F4E-9894-B9A025BD6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2007648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44" name="Arc 13">
                  <a:extLst>
                    <a:ext uri="{FF2B5EF4-FFF2-40B4-BE49-F238E27FC236}">
                      <a16:creationId xmlns:a16="http://schemas.microsoft.com/office/drawing/2014/main" id="{6EF9F6B3-23B0-D546-8E22-D0A65966F9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2075467"/>
                  <a:ext cx="114712" cy="6957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45" name="Arc 14">
                  <a:extLst>
                    <a:ext uri="{FF2B5EF4-FFF2-40B4-BE49-F238E27FC236}">
                      <a16:creationId xmlns:a16="http://schemas.microsoft.com/office/drawing/2014/main" id="{0344BE33-D4A6-C24D-A553-0F3922680E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2145041"/>
                  <a:ext cx="114712" cy="6957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sp>
            <p:nvSpPr>
              <p:cNvPr id="137" name="Line 15">
                <a:extLst>
                  <a:ext uri="{FF2B5EF4-FFF2-40B4-BE49-F238E27FC236}">
                    <a16:creationId xmlns:a16="http://schemas.microsoft.com/office/drawing/2014/main" id="{BA1F777B-0412-7447-B603-8F37937102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314070" y="1473271"/>
                <a:ext cx="1261" cy="19059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135" name="Line 16">
              <a:extLst>
                <a:ext uri="{FF2B5EF4-FFF2-40B4-BE49-F238E27FC236}">
                  <a16:creationId xmlns:a16="http://schemas.microsoft.com/office/drawing/2014/main" id="{AD3560BC-796E-234F-A450-3EE15E3AE5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317431" y="2221204"/>
              <a:ext cx="1260" cy="7705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FA3EA29-6A44-A847-8AF3-447097B9A7B4}"/>
              </a:ext>
            </a:extLst>
          </p:cNvPr>
          <p:cNvGrpSpPr/>
          <p:nvPr/>
        </p:nvGrpSpPr>
        <p:grpSpPr>
          <a:xfrm rot="5400000">
            <a:off x="5967860" y="2012152"/>
            <a:ext cx="114712" cy="1370687"/>
            <a:chOff x="9217426" y="1473271"/>
            <a:chExt cx="114712" cy="1274456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1A3F61F-691C-0246-9E2C-44E588C53E70}"/>
                </a:ext>
              </a:extLst>
            </p:cNvPr>
            <p:cNvGrpSpPr/>
            <p:nvPr/>
          </p:nvGrpSpPr>
          <p:grpSpPr>
            <a:xfrm>
              <a:off x="9217426" y="1473271"/>
              <a:ext cx="114712" cy="741344"/>
              <a:chOff x="9217426" y="1473271"/>
              <a:chExt cx="114712" cy="741344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006ED49B-03E3-CF40-A2C2-6E328389E95C}"/>
                  </a:ext>
                </a:extLst>
              </p:cNvPr>
              <p:cNvGrpSpPr/>
              <p:nvPr/>
            </p:nvGrpSpPr>
            <p:grpSpPr>
              <a:xfrm>
                <a:off x="9217426" y="1663869"/>
                <a:ext cx="114712" cy="550746"/>
                <a:chOff x="9217426" y="1663869"/>
                <a:chExt cx="114712" cy="550746"/>
              </a:xfrm>
            </p:grpSpPr>
            <p:sp>
              <p:nvSpPr>
                <p:cNvPr id="151" name="Arc 4">
                  <a:extLst>
                    <a:ext uri="{FF2B5EF4-FFF2-40B4-BE49-F238E27FC236}">
                      <a16:creationId xmlns:a16="http://schemas.microsoft.com/office/drawing/2014/main" id="{3C1ACE84-8EE4-A546-B354-9553E876AD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663869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52" name="Arc 5">
                  <a:extLst>
                    <a:ext uri="{FF2B5EF4-FFF2-40B4-BE49-F238E27FC236}">
                      <a16:creationId xmlns:a16="http://schemas.microsoft.com/office/drawing/2014/main" id="{F42F79B8-9CAC-0543-B6DA-FE6B686FA5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732859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53" name="Arc 7">
                  <a:extLst>
                    <a:ext uri="{FF2B5EF4-FFF2-40B4-BE49-F238E27FC236}">
                      <a16:creationId xmlns:a16="http://schemas.microsoft.com/office/drawing/2014/main" id="{D73B3036-E803-2C47-BE93-3078518BB3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801848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54" name="Arc 8">
                  <a:extLst>
                    <a:ext uri="{FF2B5EF4-FFF2-40B4-BE49-F238E27FC236}">
                      <a16:creationId xmlns:a16="http://schemas.microsoft.com/office/drawing/2014/main" id="{E60EFFDF-3F40-344E-B686-9C2D4C3F60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870838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55" name="Arc 10">
                  <a:extLst>
                    <a:ext uri="{FF2B5EF4-FFF2-40B4-BE49-F238E27FC236}">
                      <a16:creationId xmlns:a16="http://schemas.microsoft.com/office/drawing/2014/main" id="{609DFE85-DF94-6741-A9E2-642A895CC2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938658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56" name="Arc 11">
                  <a:extLst>
                    <a:ext uri="{FF2B5EF4-FFF2-40B4-BE49-F238E27FC236}">
                      <a16:creationId xmlns:a16="http://schemas.microsoft.com/office/drawing/2014/main" id="{0F4FCF4C-07B1-C14E-9EE2-5FE8386E72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2007648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57" name="Arc 13">
                  <a:extLst>
                    <a:ext uri="{FF2B5EF4-FFF2-40B4-BE49-F238E27FC236}">
                      <a16:creationId xmlns:a16="http://schemas.microsoft.com/office/drawing/2014/main" id="{4B38141F-E1F1-B84E-B450-D74DDD4E2A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2075467"/>
                  <a:ext cx="114712" cy="6957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58" name="Arc 14">
                  <a:extLst>
                    <a:ext uri="{FF2B5EF4-FFF2-40B4-BE49-F238E27FC236}">
                      <a16:creationId xmlns:a16="http://schemas.microsoft.com/office/drawing/2014/main" id="{B8CA96C5-732C-6A40-8B6B-99EAD01AC0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2145041"/>
                  <a:ext cx="114712" cy="6957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sp>
            <p:nvSpPr>
              <p:cNvPr id="150" name="Line 15">
                <a:extLst>
                  <a:ext uri="{FF2B5EF4-FFF2-40B4-BE49-F238E27FC236}">
                    <a16:creationId xmlns:a16="http://schemas.microsoft.com/office/drawing/2014/main" id="{49FC9724-9A3D-8345-B439-3DA95240E5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314070" y="1473271"/>
                <a:ext cx="1261" cy="19059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148" name="Line 16">
              <a:extLst>
                <a:ext uri="{FF2B5EF4-FFF2-40B4-BE49-F238E27FC236}">
                  <a16:creationId xmlns:a16="http://schemas.microsoft.com/office/drawing/2014/main" id="{573A335F-C318-8B40-86D6-933BB10E5A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5331" y="2214614"/>
              <a:ext cx="2100" cy="5331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A51F5CF2-35E0-514B-9297-54025164A147}"/>
              </a:ext>
            </a:extLst>
          </p:cNvPr>
          <p:cNvGrpSpPr/>
          <p:nvPr/>
        </p:nvGrpSpPr>
        <p:grpSpPr>
          <a:xfrm rot="5400000">
            <a:off x="6086139" y="2857160"/>
            <a:ext cx="114712" cy="1134128"/>
            <a:chOff x="9217426" y="1473271"/>
            <a:chExt cx="114712" cy="1054505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28747FEA-5D7D-3A49-901F-D53B9936A3A8}"/>
                </a:ext>
              </a:extLst>
            </p:cNvPr>
            <p:cNvGrpSpPr/>
            <p:nvPr/>
          </p:nvGrpSpPr>
          <p:grpSpPr>
            <a:xfrm>
              <a:off x="9217426" y="1473271"/>
              <a:ext cx="114712" cy="741344"/>
              <a:chOff x="9217426" y="1473271"/>
              <a:chExt cx="114712" cy="741344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ECF2116F-4B8E-AE42-A30D-4660B720C514}"/>
                  </a:ext>
                </a:extLst>
              </p:cNvPr>
              <p:cNvGrpSpPr/>
              <p:nvPr/>
            </p:nvGrpSpPr>
            <p:grpSpPr>
              <a:xfrm>
                <a:off x="9217426" y="1663869"/>
                <a:ext cx="114712" cy="550746"/>
                <a:chOff x="9217426" y="1663869"/>
                <a:chExt cx="114712" cy="550746"/>
              </a:xfrm>
            </p:grpSpPr>
            <p:sp>
              <p:nvSpPr>
                <p:cNvPr id="164" name="Arc 4">
                  <a:extLst>
                    <a:ext uri="{FF2B5EF4-FFF2-40B4-BE49-F238E27FC236}">
                      <a16:creationId xmlns:a16="http://schemas.microsoft.com/office/drawing/2014/main" id="{4F4E1335-EA97-B148-9058-D21065B494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663869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65" name="Arc 5">
                  <a:extLst>
                    <a:ext uri="{FF2B5EF4-FFF2-40B4-BE49-F238E27FC236}">
                      <a16:creationId xmlns:a16="http://schemas.microsoft.com/office/drawing/2014/main" id="{2E226838-B35B-8948-9B3F-D2EFCA78C6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732859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66" name="Arc 7">
                  <a:extLst>
                    <a:ext uri="{FF2B5EF4-FFF2-40B4-BE49-F238E27FC236}">
                      <a16:creationId xmlns:a16="http://schemas.microsoft.com/office/drawing/2014/main" id="{8265556B-C208-884D-9B9D-1C37716CD7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801848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67" name="Arc 8">
                  <a:extLst>
                    <a:ext uri="{FF2B5EF4-FFF2-40B4-BE49-F238E27FC236}">
                      <a16:creationId xmlns:a16="http://schemas.microsoft.com/office/drawing/2014/main" id="{4C674C74-74CF-1D4E-8E10-94D7822721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870838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68" name="Arc 10">
                  <a:extLst>
                    <a:ext uri="{FF2B5EF4-FFF2-40B4-BE49-F238E27FC236}">
                      <a16:creationId xmlns:a16="http://schemas.microsoft.com/office/drawing/2014/main" id="{5C8E3050-449F-124A-8F38-0FE0533AB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938658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69" name="Arc 11">
                  <a:extLst>
                    <a:ext uri="{FF2B5EF4-FFF2-40B4-BE49-F238E27FC236}">
                      <a16:creationId xmlns:a16="http://schemas.microsoft.com/office/drawing/2014/main" id="{AA44D165-803D-C54D-B3A9-62343E879D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2007648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70" name="Arc 13">
                  <a:extLst>
                    <a:ext uri="{FF2B5EF4-FFF2-40B4-BE49-F238E27FC236}">
                      <a16:creationId xmlns:a16="http://schemas.microsoft.com/office/drawing/2014/main" id="{951BA024-2813-894B-A5D6-2F004007F4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2075467"/>
                  <a:ext cx="114712" cy="6957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71" name="Arc 14">
                  <a:extLst>
                    <a:ext uri="{FF2B5EF4-FFF2-40B4-BE49-F238E27FC236}">
                      <a16:creationId xmlns:a16="http://schemas.microsoft.com/office/drawing/2014/main" id="{D599B4FC-4F0C-504B-A4A5-97D3DA6641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2145041"/>
                  <a:ext cx="114712" cy="6957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sp>
            <p:nvSpPr>
              <p:cNvPr id="163" name="Line 15">
                <a:extLst>
                  <a:ext uri="{FF2B5EF4-FFF2-40B4-BE49-F238E27FC236}">
                    <a16:creationId xmlns:a16="http://schemas.microsoft.com/office/drawing/2014/main" id="{F55D83E4-217B-F14F-8EB4-3C5CC71792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314070" y="1473271"/>
                <a:ext cx="1261" cy="19059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161" name="Line 16">
              <a:extLst>
                <a:ext uri="{FF2B5EF4-FFF2-40B4-BE49-F238E27FC236}">
                  <a16:creationId xmlns:a16="http://schemas.microsoft.com/office/drawing/2014/main" id="{C90288FA-2292-BD4D-BA04-160DF55392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4071" y="2214613"/>
              <a:ext cx="3360" cy="313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72" name="Line 116">
            <a:extLst>
              <a:ext uri="{FF2B5EF4-FFF2-40B4-BE49-F238E27FC236}">
                <a16:creationId xmlns:a16="http://schemas.microsoft.com/office/drawing/2014/main" id="{1D10B4B7-64FF-EA4D-A825-0C664208938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55220" y="4472745"/>
            <a:ext cx="320699" cy="14376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 i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3" name="Line 116">
            <a:extLst>
              <a:ext uri="{FF2B5EF4-FFF2-40B4-BE49-F238E27FC236}">
                <a16:creationId xmlns:a16="http://schemas.microsoft.com/office/drawing/2014/main" id="{D1FFAC1E-D258-644E-9B50-86379C83BA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62614" y="5799203"/>
            <a:ext cx="0" cy="26011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 i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423F4CF-0F0C-DD41-BC1F-B59404A4828A}"/>
              </a:ext>
            </a:extLst>
          </p:cNvPr>
          <p:cNvGrpSpPr/>
          <p:nvPr/>
        </p:nvGrpSpPr>
        <p:grpSpPr>
          <a:xfrm>
            <a:off x="3350488" y="2724082"/>
            <a:ext cx="1998201" cy="3338050"/>
            <a:chOff x="3969179" y="2633177"/>
            <a:chExt cx="1998201" cy="3338050"/>
          </a:xfrm>
        </p:grpSpPr>
        <p:sp>
          <p:nvSpPr>
            <p:cNvPr id="175" name="Line 114">
              <a:extLst>
                <a:ext uri="{FF2B5EF4-FFF2-40B4-BE49-F238E27FC236}">
                  <a16:creationId xmlns:a16="http://schemas.microsoft.com/office/drawing/2014/main" id="{AD0EA118-7C2A-2349-906C-E8D3FF71D3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9179" y="5961828"/>
              <a:ext cx="1997947" cy="27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6" name="Line 114">
              <a:extLst>
                <a:ext uri="{FF2B5EF4-FFF2-40B4-BE49-F238E27FC236}">
                  <a16:creationId xmlns:a16="http://schemas.microsoft.com/office/drawing/2014/main" id="{90147FCF-AC8A-964B-A1E9-6415272519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67125" y="2633177"/>
              <a:ext cx="255" cy="33380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18EBDA18-0C77-5F46-989E-71466FE9F843}"/>
              </a:ext>
            </a:extLst>
          </p:cNvPr>
          <p:cNvGrpSpPr/>
          <p:nvPr/>
        </p:nvGrpSpPr>
        <p:grpSpPr>
          <a:xfrm>
            <a:off x="2041044" y="3449411"/>
            <a:ext cx="3529702" cy="2821594"/>
            <a:chOff x="3969179" y="2633177"/>
            <a:chExt cx="1998201" cy="3338050"/>
          </a:xfrm>
        </p:grpSpPr>
        <p:sp>
          <p:nvSpPr>
            <p:cNvPr id="178" name="Line 114">
              <a:extLst>
                <a:ext uri="{FF2B5EF4-FFF2-40B4-BE49-F238E27FC236}">
                  <a16:creationId xmlns:a16="http://schemas.microsoft.com/office/drawing/2014/main" id="{DFE20D96-526E-7640-A21F-70B15F1F0F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9179" y="5961828"/>
              <a:ext cx="1997947" cy="27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9" name="Line 114">
              <a:extLst>
                <a:ext uri="{FF2B5EF4-FFF2-40B4-BE49-F238E27FC236}">
                  <a16:creationId xmlns:a16="http://schemas.microsoft.com/office/drawing/2014/main" id="{ACE16D37-00D4-9E4D-9EA1-905785AAC5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67125" y="2633177"/>
              <a:ext cx="255" cy="33380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0" name="Line 114">
              <a:extLst>
                <a:ext uri="{FF2B5EF4-FFF2-40B4-BE49-F238E27FC236}">
                  <a16:creationId xmlns:a16="http://schemas.microsoft.com/office/drawing/2014/main" id="{E40B9F74-9F9D-9C42-B003-11EF07C959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76447" y="3828970"/>
              <a:ext cx="2124" cy="21374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394784D-A62A-514A-9345-FC488A52BBED}"/>
              </a:ext>
            </a:extLst>
          </p:cNvPr>
          <p:cNvGrpSpPr/>
          <p:nvPr/>
        </p:nvGrpSpPr>
        <p:grpSpPr>
          <a:xfrm rot="5400000">
            <a:off x="6387348" y="1615927"/>
            <a:ext cx="114712" cy="1702584"/>
            <a:chOff x="9217426" y="887834"/>
            <a:chExt cx="114712" cy="1702584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D4DCA1B-E37C-C84C-89A3-C540E3116D7B}"/>
                </a:ext>
              </a:extLst>
            </p:cNvPr>
            <p:cNvGrpSpPr/>
            <p:nvPr/>
          </p:nvGrpSpPr>
          <p:grpSpPr>
            <a:xfrm>
              <a:off x="9217426" y="887834"/>
              <a:ext cx="114712" cy="1326781"/>
              <a:chOff x="9217426" y="887834"/>
              <a:chExt cx="114712" cy="1326781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6CFE6504-7F0F-0647-AF6D-3B9A3AAE246B}"/>
                  </a:ext>
                </a:extLst>
              </p:cNvPr>
              <p:cNvGrpSpPr/>
              <p:nvPr/>
            </p:nvGrpSpPr>
            <p:grpSpPr>
              <a:xfrm>
                <a:off x="9217426" y="1663869"/>
                <a:ext cx="114712" cy="550746"/>
                <a:chOff x="9217426" y="1663869"/>
                <a:chExt cx="114712" cy="550746"/>
              </a:xfrm>
            </p:grpSpPr>
            <p:sp>
              <p:nvSpPr>
                <p:cNvPr id="186" name="Arc 4">
                  <a:extLst>
                    <a:ext uri="{FF2B5EF4-FFF2-40B4-BE49-F238E27FC236}">
                      <a16:creationId xmlns:a16="http://schemas.microsoft.com/office/drawing/2014/main" id="{56F32BD2-62C7-AB4A-A755-B755D0FF21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663869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87" name="Arc 5">
                  <a:extLst>
                    <a:ext uri="{FF2B5EF4-FFF2-40B4-BE49-F238E27FC236}">
                      <a16:creationId xmlns:a16="http://schemas.microsoft.com/office/drawing/2014/main" id="{297FDEEE-B0F4-774D-ACAD-539C881ADD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732859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88" name="Arc 7">
                  <a:extLst>
                    <a:ext uri="{FF2B5EF4-FFF2-40B4-BE49-F238E27FC236}">
                      <a16:creationId xmlns:a16="http://schemas.microsoft.com/office/drawing/2014/main" id="{EB7B992A-DE10-C645-B7B7-0313D81665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801848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89" name="Arc 8">
                  <a:extLst>
                    <a:ext uri="{FF2B5EF4-FFF2-40B4-BE49-F238E27FC236}">
                      <a16:creationId xmlns:a16="http://schemas.microsoft.com/office/drawing/2014/main" id="{4A699BB1-CF53-504A-93C5-76F37C3127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870838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90" name="Arc 10">
                  <a:extLst>
                    <a:ext uri="{FF2B5EF4-FFF2-40B4-BE49-F238E27FC236}">
                      <a16:creationId xmlns:a16="http://schemas.microsoft.com/office/drawing/2014/main" id="{0E6CF245-76D0-CD4C-B004-F463EB1F60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938658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91" name="Arc 11">
                  <a:extLst>
                    <a:ext uri="{FF2B5EF4-FFF2-40B4-BE49-F238E27FC236}">
                      <a16:creationId xmlns:a16="http://schemas.microsoft.com/office/drawing/2014/main" id="{BA7BF88E-C03B-2446-836D-0CD37CDA2C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2007648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92" name="Arc 13">
                  <a:extLst>
                    <a:ext uri="{FF2B5EF4-FFF2-40B4-BE49-F238E27FC236}">
                      <a16:creationId xmlns:a16="http://schemas.microsoft.com/office/drawing/2014/main" id="{0EFFB5CC-24B5-504F-B8EA-F92146E887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2075467"/>
                  <a:ext cx="114712" cy="6957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93" name="Arc 14">
                  <a:extLst>
                    <a:ext uri="{FF2B5EF4-FFF2-40B4-BE49-F238E27FC236}">
                      <a16:creationId xmlns:a16="http://schemas.microsoft.com/office/drawing/2014/main" id="{989945FC-7916-CC4A-96F1-85F54CA547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2145041"/>
                  <a:ext cx="114712" cy="6957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sp>
            <p:nvSpPr>
              <p:cNvPr id="185" name="Line 15">
                <a:extLst>
                  <a:ext uri="{FF2B5EF4-FFF2-40B4-BE49-F238E27FC236}">
                    <a16:creationId xmlns:a16="http://schemas.microsoft.com/office/drawing/2014/main" id="{62BE31CB-47FF-EE44-9A07-D8D8A807E7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314070" y="887834"/>
                <a:ext cx="1261" cy="77603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183" name="Line 16">
              <a:extLst>
                <a:ext uri="{FF2B5EF4-FFF2-40B4-BE49-F238E27FC236}">
                  <a16:creationId xmlns:a16="http://schemas.microsoft.com/office/drawing/2014/main" id="{BA40DDCD-3202-7543-8884-C3EDA7EA80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317431" y="2214615"/>
              <a:ext cx="1261" cy="3758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5F0AC47D-19A2-8648-A9A0-4907F84A1E03}"/>
              </a:ext>
            </a:extLst>
          </p:cNvPr>
          <p:cNvGrpSpPr/>
          <p:nvPr/>
        </p:nvGrpSpPr>
        <p:grpSpPr>
          <a:xfrm rot="5400000">
            <a:off x="6375790" y="828802"/>
            <a:ext cx="114712" cy="1725700"/>
            <a:chOff x="9217426" y="887834"/>
            <a:chExt cx="114712" cy="1725700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3A2B672E-A4EB-DF4C-946D-5AE6098B7DB6}"/>
                </a:ext>
              </a:extLst>
            </p:cNvPr>
            <p:cNvGrpSpPr/>
            <p:nvPr/>
          </p:nvGrpSpPr>
          <p:grpSpPr>
            <a:xfrm>
              <a:off x="9217426" y="887834"/>
              <a:ext cx="114712" cy="1326781"/>
              <a:chOff x="9217426" y="887834"/>
              <a:chExt cx="114712" cy="1326781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B3D1B194-5670-BD42-AA76-9A456D3D215A}"/>
                  </a:ext>
                </a:extLst>
              </p:cNvPr>
              <p:cNvGrpSpPr/>
              <p:nvPr/>
            </p:nvGrpSpPr>
            <p:grpSpPr>
              <a:xfrm>
                <a:off x="9217426" y="1663869"/>
                <a:ext cx="114712" cy="550746"/>
                <a:chOff x="9217426" y="1663869"/>
                <a:chExt cx="114712" cy="550746"/>
              </a:xfrm>
            </p:grpSpPr>
            <p:sp>
              <p:nvSpPr>
                <p:cNvPr id="199" name="Arc 4">
                  <a:extLst>
                    <a:ext uri="{FF2B5EF4-FFF2-40B4-BE49-F238E27FC236}">
                      <a16:creationId xmlns:a16="http://schemas.microsoft.com/office/drawing/2014/main" id="{332F12C7-A0E1-7043-810A-760484971A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663869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00" name="Arc 5">
                  <a:extLst>
                    <a:ext uri="{FF2B5EF4-FFF2-40B4-BE49-F238E27FC236}">
                      <a16:creationId xmlns:a16="http://schemas.microsoft.com/office/drawing/2014/main" id="{3D7F68D2-1F7B-BF4A-89A7-A2A9257FF2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732859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01" name="Arc 7">
                  <a:extLst>
                    <a:ext uri="{FF2B5EF4-FFF2-40B4-BE49-F238E27FC236}">
                      <a16:creationId xmlns:a16="http://schemas.microsoft.com/office/drawing/2014/main" id="{424284FB-D88A-3841-A211-5B7B9B307F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801848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02" name="Arc 8">
                  <a:extLst>
                    <a:ext uri="{FF2B5EF4-FFF2-40B4-BE49-F238E27FC236}">
                      <a16:creationId xmlns:a16="http://schemas.microsoft.com/office/drawing/2014/main" id="{1AC9A362-AB10-0345-972B-190ABB7930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870838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03" name="Arc 10">
                  <a:extLst>
                    <a:ext uri="{FF2B5EF4-FFF2-40B4-BE49-F238E27FC236}">
                      <a16:creationId xmlns:a16="http://schemas.microsoft.com/office/drawing/2014/main" id="{A0467264-C314-184C-BBD6-F8472063B9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1938658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04" name="Arc 11">
                  <a:extLst>
                    <a:ext uri="{FF2B5EF4-FFF2-40B4-BE49-F238E27FC236}">
                      <a16:creationId xmlns:a16="http://schemas.microsoft.com/office/drawing/2014/main" id="{14E9D434-AB2C-7E4E-AC64-17365431B0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2007648"/>
                  <a:ext cx="114712" cy="6899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05" name="Arc 13">
                  <a:extLst>
                    <a:ext uri="{FF2B5EF4-FFF2-40B4-BE49-F238E27FC236}">
                      <a16:creationId xmlns:a16="http://schemas.microsoft.com/office/drawing/2014/main" id="{313F0BAE-E247-244F-9C75-F4A0AAB9CE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2075467"/>
                  <a:ext cx="114712" cy="6957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206" name="Arc 14">
                  <a:extLst>
                    <a:ext uri="{FF2B5EF4-FFF2-40B4-BE49-F238E27FC236}">
                      <a16:creationId xmlns:a16="http://schemas.microsoft.com/office/drawing/2014/main" id="{60685831-D2E7-0844-8762-09091555E8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217426" y="2145041"/>
                  <a:ext cx="114712" cy="6957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8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  <p:sp>
            <p:nvSpPr>
              <p:cNvPr id="198" name="Line 15">
                <a:extLst>
                  <a:ext uri="{FF2B5EF4-FFF2-40B4-BE49-F238E27FC236}">
                    <a16:creationId xmlns:a16="http://schemas.microsoft.com/office/drawing/2014/main" id="{5413C1FF-FA74-E845-8813-D1EE65E300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314070" y="887834"/>
                <a:ext cx="1261" cy="77603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196" name="Line 16">
              <a:extLst>
                <a:ext uri="{FF2B5EF4-FFF2-40B4-BE49-F238E27FC236}">
                  <a16:creationId xmlns:a16="http://schemas.microsoft.com/office/drawing/2014/main" id="{7A161C64-5FBC-614D-9BCF-788BE68F76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5331" y="2214615"/>
              <a:ext cx="2099" cy="3989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D69CF7D-2EE5-334B-829D-D5DF1C29C27B}"/>
              </a:ext>
            </a:extLst>
          </p:cNvPr>
          <p:cNvGrpSpPr/>
          <p:nvPr/>
        </p:nvGrpSpPr>
        <p:grpSpPr>
          <a:xfrm>
            <a:off x="6557945" y="1909441"/>
            <a:ext cx="275039" cy="2698094"/>
            <a:chOff x="7176636" y="1818536"/>
            <a:chExt cx="275039" cy="2698094"/>
          </a:xfrm>
        </p:grpSpPr>
        <p:sp>
          <p:nvSpPr>
            <p:cNvPr id="208" name="Line 114">
              <a:extLst>
                <a:ext uri="{FF2B5EF4-FFF2-40B4-BE49-F238E27FC236}">
                  <a16:creationId xmlns:a16="http://schemas.microsoft.com/office/drawing/2014/main" id="{D7CD190B-1819-A844-9846-E0DDE035E2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5031" y="1818536"/>
              <a:ext cx="2661" cy="22060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2CD458CD-1A0D-FA44-A904-DF2702149C55}"/>
                </a:ext>
              </a:extLst>
            </p:cNvPr>
            <p:cNvGrpSpPr/>
            <p:nvPr/>
          </p:nvGrpSpPr>
          <p:grpSpPr>
            <a:xfrm>
              <a:off x="7176636" y="3964706"/>
              <a:ext cx="275039" cy="551924"/>
              <a:chOff x="1501736" y="5862599"/>
              <a:chExt cx="275039" cy="551924"/>
            </a:xfrm>
          </p:grpSpPr>
          <p:sp>
            <p:nvSpPr>
              <p:cNvPr id="210" name="Line 42">
                <a:extLst>
                  <a:ext uri="{FF2B5EF4-FFF2-40B4-BE49-F238E27FC236}">
                    <a16:creationId xmlns:a16="http://schemas.microsoft.com/office/drawing/2014/main" id="{D2A47039-8040-9E4D-B352-52799320ED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01736" y="6253404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11" name="Line 42">
                <a:extLst>
                  <a:ext uri="{FF2B5EF4-FFF2-40B4-BE49-F238E27FC236}">
                    <a16:creationId xmlns:a16="http://schemas.microsoft.com/office/drawing/2014/main" id="{B4092E2C-704A-4C4B-B048-EB7FAD531E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47633" y="6333444"/>
                <a:ext cx="183244" cy="5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12" name="Line 42">
                <a:extLst>
                  <a:ext uri="{FF2B5EF4-FFF2-40B4-BE49-F238E27FC236}">
                    <a16:creationId xmlns:a16="http://schemas.microsoft.com/office/drawing/2014/main" id="{189A3BA9-BB6E-B04B-ABBE-EB9C24DCE0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2698" y="5862599"/>
                <a:ext cx="0" cy="38277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13" name="Line 42">
                <a:extLst>
                  <a:ext uri="{FF2B5EF4-FFF2-40B4-BE49-F238E27FC236}">
                    <a16:creationId xmlns:a16="http://schemas.microsoft.com/office/drawing/2014/main" id="{97F98C22-7B5B-904C-BB28-5041AEF2CA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00883" y="6414002"/>
                <a:ext cx="94827" cy="52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</p:grpSp>
      <p:sp>
        <p:nvSpPr>
          <p:cNvPr id="214" name="Oval 213">
            <a:extLst>
              <a:ext uri="{FF2B5EF4-FFF2-40B4-BE49-F238E27FC236}">
                <a16:creationId xmlns:a16="http://schemas.microsoft.com/office/drawing/2014/main" id="{907A5E58-FB32-BE41-A61B-952038D4C81E}"/>
              </a:ext>
            </a:extLst>
          </p:cNvPr>
          <p:cNvSpPr>
            <a:spLocks noChangeAspect="1"/>
          </p:cNvSpPr>
          <p:nvPr/>
        </p:nvSpPr>
        <p:spPr>
          <a:xfrm>
            <a:off x="6661303" y="3423760"/>
            <a:ext cx="73152" cy="73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13C0B8F8-B30D-A647-81C4-AEA92721401F}"/>
              </a:ext>
            </a:extLst>
          </p:cNvPr>
          <p:cNvSpPr>
            <a:spLocks noChangeAspect="1"/>
          </p:cNvSpPr>
          <p:nvPr/>
        </p:nvSpPr>
        <p:spPr>
          <a:xfrm>
            <a:off x="6658888" y="2694669"/>
            <a:ext cx="73152" cy="73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64F309B0-C18D-5C44-B4E0-AE5581B57975}"/>
              </a:ext>
            </a:extLst>
          </p:cNvPr>
          <p:cNvSpPr>
            <a:spLocks noChangeAspect="1"/>
          </p:cNvSpPr>
          <p:nvPr/>
        </p:nvSpPr>
        <p:spPr>
          <a:xfrm>
            <a:off x="970489" y="1702569"/>
            <a:ext cx="73152" cy="73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969EF982-E46F-3E4A-BBA0-4F22D956BEF3}"/>
              </a:ext>
            </a:extLst>
          </p:cNvPr>
          <p:cNvSpPr>
            <a:spLocks noChangeAspect="1"/>
          </p:cNvSpPr>
          <p:nvPr/>
        </p:nvSpPr>
        <p:spPr>
          <a:xfrm>
            <a:off x="972862" y="2478397"/>
            <a:ext cx="73152" cy="73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B8E3939F-3E8E-6945-811E-E325A4FB51AD}"/>
              </a:ext>
            </a:extLst>
          </p:cNvPr>
          <p:cNvSpPr>
            <a:spLocks noChangeAspect="1"/>
          </p:cNvSpPr>
          <p:nvPr/>
        </p:nvSpPr>
        <p:spPr>
          <a:xfrm>
            <a:off x="972127" y="3227755"/>
            <a:ext cx="73152" cy="73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4031070-0068-4245-9E46-FC4C7F7678D9}"/>
              </a:ext>
            </a:extLst>
          </p:cNvPr>
          <p:cNvSpPr>
            <a:spLocks noChangeAspect="1"/>
          </p:cNvSpPr>
          <p:nvPr/>
        </p:nvSpPr>
        <p:spPr>
          <a:xfrm>
            <a:off x="7257046" y="1694104"/>
            <a:ext cx="73152" cy="73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7648DE9-8C1D-144E-B640-1E7B2A85D1DD}"/>
              </a:ext>
            </a:extLst>
          </p:cNvPr>
          <p:cNvSpPr>
            <a:spLocks noChangeAspect="1"/>
          </p:cNvSpPr>
          <p:nvPr/>
        </p:nvSpPr>
        <p:spPr>
          <a:xfrm>
            <a:off x="7259419" y="2469932"/>
            <a:ext cx="73152" cy="73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EC874A3-E9E1-054A-8A79-C27C3B4744B1}"/>
              </a:ext>
            </a:extLst>
          </p:cNvPr>
          <p:cNvSpPr>
            <a:spLocks noChangeAspect="1"/>
          </p:cNvSpPr>
          <p:nvPr/>
        </p:nvSpPr>
        <p:spPr>
          <a:xfrm>
            <a:off x="7258684" y="3219290"/>
            <a:ext cx="73152" cy="73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83A801E7-A4BB-1448-8D00-0A01751BBE5B}"/>
              </a:ext>
            </a:extLst>
          </p:cNvPr>
          <p:cNvGrpSpPr/>
          <p:nvPr/>
        </p:nvGrpSpPr>
        <p:grpSpPr>
          <a:xfrm>
            <a:off x="5932201" y="1261774"/>
            <a:ext cx="573367" cy="1832471"/>
            <a:chOff x="5932201" y="1261774"/>
            <a:chExt cx="573367" cy="1832471"/>
          </a:xfrm>
        </p:grpSpPr>
        <p:sp>
          <p:nvSpPr>
            <p:cNvPr id="222" name="Line 16">
              <a:extLst>
                <a:ext uri="{FF2B5EF4-FFF2-40B4-BE49-F238E27FC236}">
                  <a16:creationId xmlns:a16="http://schemas.microsoft.com/office/drawing/2014/main" id="{F778346F-0DE5-AF4B-A8DC-58E6E3F6F5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6217835" y="1263242"/>
              <a:ext cx="2100" cy="573367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3" name="Line 16">
              <a:extLst>
                <a:ext uri="{FF2B5EF4-FFF2-40B4-BE49-F238E27FC236}">
                  <a16:creationId xmlns:a16="http://schemas.microsoft.com/office/drawing/2014/main" id="{2D6C4C05-AE61-B744-A3E2-E8D6C783F3B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6217835" y="2047516"/>
              <a:ext cx="2100" cy="573367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4" name="Line 16">
              <a:extLst>
                <a:ext uri="{FF2B5EF4-FFF2-40B4-BE49-F238E27FC236}">
                  <a16:creationId xmlns:a16="http://schemas.microsoft.com/office/drawing/2014/main" id="{8CD3C320-6385-6D48-BDAC-9EB8A063418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6217835" y="2806511"/>
              <a:ext cx="2100" cy="573367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i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1AF7D0CB-1D1E-6243-A1CF-C8F1CC13CACB}"/>
                    </a:ext>
                  </a:extLst>
                </p:cNvPr>
                <p:cNvSpPr txBox="1"/>
                <p:nvPr/>
              </p:nvSpPr>
              <p:spPr>
                <a:xfrm>
                  <a:off x="6049095" y="1261774"/>
                  <a:ext cx="400366" cy="277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l-GR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l-G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1AF7D0CB-1D1E-6243-A1CF-C8F1CC13CA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9095" y="1261774"/>
                  <a:ext cx="400366" cy="277576"/>
                </a:xfrm>
                <a:prstGeom prst="rect">
                  <a:avLst/>
                </a:prstGeom>
                <a:blipFill>
                  <a:blip r:embed="rId2"/>
                  <a:stretch>
                    <a:fillRect l="-12500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76F79D9D-790F-B741-AFB7-67FA328A26CF}"/>
                    </a:ext>
                  </a:extLst>
                </p:cNvPr>
                <p:cNvSpPr txBox="1"/>
                <p:nvPr/>
              </p:nvSpPr>
              <p:spPr>
                <a:xfrm>
                  <a:off x="6023017" y="2047319"/>
                  <a:ext cx="419409" cy="277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l-GR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l-G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76F79D9D-790F-B741-AFB7-67FA328A26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3017" y="2047319"/>
                  <a:ext cx="419409" cy="277576"/>
                </a:xfrm>
                <a:prstGeom prst="rect">
                  <a:avLst/>
                </a:prstGeom>
                <a:blipFill>
                  <a:blip r:embed="rId3"/>
                  <a:stretch>
                    <a:fillRect l="-11765" r="-2941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38678C1F-EE00-DE42-A6D0-83E099BAEDE1}"/>
                    </a:ext>
                  </a:extLst>
                </p:cNvPr>
                <p:cNvSpPr txBox="1"/>
                <p:nvPr/>
              </p:nvSpPr>
              <p:spPr>
                <a:xfrm>
                  <a:off x="5996939" y="2807464"/>
                  <a:ext cx="380745" cy="277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l-GR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l-G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38678C1F-EE00-DE42-A6D0-83E099BAE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6939" y="2807464"/>
                  <a:ext cx="380745" cy="277576"/>
                </a:xfrm>
                <a:prstGeom prst="rect">
                  <a:avLst/>
                </a:prstGeom>
                <a:blipFill>
                  <a:blip r:embed="rId4"/>
                  <a:stretch>
                    <a:fillRect l="-12903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9146B078-7AF4-C94D-BAFA-80825F8EA4BB}"/>
              </a:ext>
            </a:extLst>
          </p:cNvPr>
          <p:cNvGrpSpPr/>
          <p:nvPr/>
        </p:nvGrpSpPr>
        <p:grpSpPr>
          <a:xfrm>
            <a:off x="2660769" y="4413157"/>
            <a:ext cx="1089544" cy="974236"/>
            <a:chOff x="2660769" y="4413157"/>
            <a:chExt cx="1089544" cy="974236"/>
          </a:xfrm>
        </p:grpSpPr>
        <p:sp>
          <p:nvSpPr>
            <p:cNvPr id="228" name="Line 16">
              <a:extLst>
                <a:ext uri="{FF2B5EF4-FFF2-40B4-BE49-F238E27FC236}">
                  <a16:creationId xmlns:a16="http://schemas.microsoft.com/office/drawing/2014/main" id="{35C8B540-FEB4-624E-98B5-85E9DFA1A58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3196085" y="5099659"/>
              <a:ext cx="2100" cy="573367"/>
            </a:xfrm>
            <a:prstGeom prst="line">
              <a:avLst/>
            </a:prstGeom>
            <a:noFill/>
            <a:ln w="19050">
              <a:solidFill>
                <a:srgbClr val="00B05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b="1" i="1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AE33DD21-7237-584D-9F2A-7D5C05E3DFD7}"/>
                    </a:ext>
                  </a:extLst>
                </p:cNvPr>
                <p:cNvSpPr txBox="1"/>
                <p:nvPr/>
              </p:nvSpPr>
              <p:spPr>
                <a:xfrm>
                  <a:off x="2973961" y="5086252"/>
                  <a:ext cx="429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l-GR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l-GR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𝑪𝑨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AE33DD21-7237-584D-9F2A-7D5C05E3DF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3961" y="5086252"/>
                  <a:ext cx="42954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4706" r="-5882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0" name="Line 16">
              <a:extLst>
                <a:ext uri="{FF2B5EF4-FFF2-40B4-BE49-F238E27FC236}">
                  <a16:creationId xmlns:a16="http://schemas.microsoft.com/office/drawing/2014/main" id="{16463A4E-5121-EB4B-8E82-71247E194F3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3371322" y="4508352"/>
              <a:ext cx="474185" cy="283796"/>
            </a:xfrm>
            <a:prstGeom prst="line">
              <a:avLst/>
            </a:prstGeom>
            <a:noFill/>
            <a:ln w="19050">
              <a:solidFill>
                <a:srgbClr val="00B05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b="1" i="1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49FD6888-8534-734E-B4FB-B5285C142C3A}"/>
                    </a:ext>
                  </a:extLst>
                </p:cNvPr>
                <p:cNvSpPr txBox="1"/>
                <p:nvPr/>
              </p:nvSpPr>
              <p:spPr>
                <a:xfrm>
                  <a:off x="3243071" y="4646891"/>
                  <a:ext cx="4391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l-GR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l-GR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𝑩𝑪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49FD6888-8534-734E-B4FB-B5285C142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3071" y="4646891"/>
                  <a:ext cx="43915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1429" r="-5714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2" name="Line 16">
              <a:extLst>
                <a:ext uri="{FF2B5EF4-FFF2-40B4-BE49-F238E27FC236}">
                  <a16:creationId xmlns:a16="http://schemas.microsoft.com/office/drawing/2014/main" id="{C8DF69F1-6938-0143-A17D-78DE74ADB95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2565574" y="4508352"/>
              <a:ext cx="474185" cy="283796"/>
            </a:xfrm>
            <a:prstGeom prst="line">
              <a:avLst/>
            </a:prstGeom>
            <a:noFill/>
            <a:ln w="19050">
              <a:solidFill>
                <a:srgbClr val="00B05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 b="1" i="1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B93BD5F0-24C3-CD42-A8F3-074648C0F6D1}"/>
                    </a:ext>
                  </a:extLst>
                </p:cNvPr>
                <p:cNvSpPr txBox="1"/>
                <p:nvPr/>
              </p:nvSpPr>
              <p:spPr>
                <a:xfrm>
                  <a:off x="2830315" y="4649234"/>
                  <a:ext cx="4455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l-GR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l-GR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𝑨𝑩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B93BD5F0-24C3-CD42-A8F3-074648C0F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0315" y="4649234"/>
                  <a:ext cx="44557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1111" r="-5556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6A2E497C-E33C-5145-86AD-DD3ADB09D46C}"/>
              </a:ext>
            </a:extLst>
          </p:cNvPr>
          <p:cNvGrpSpPr/>
          <p:nvPr/>
        </p:nvGrpSpPr>
        <p:grpSpPr>
          <a:xfrm>
            <a:off x="8204302" y="1690153"/>
            <a:ext cx="2395666" cy="2044165"/>
            <a:chOff x="8204302" y="1690153"/>
            <a:chExt cx="2395666" cy="2044165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D7CFFBF7-3291-FE47-9817-B187EC8D90C6}"/>
                </a:ext>
              </a:extLst>
            </p:cNvPr>
            <p:cNvGrpSpPr/>
            <p:nvPr/>
          </p:nvGrpSpPr>
          <p:grpSpPr>
            <a:xfrm>
              <a:off x="8623272" y="2002076"/>
              <a:ext cx="1657657" cy="1431320"/>
              <a:chOff x="7342171" y="2376810"/>
              <a:chExt cx="1150178" cy="993132"/>
            </a:xfrm>
          </p:grpSpPr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D6BC5DDF-0EF3-9042-BE5A-8A112F18C0C9}"/>
                  </a:ext>
                </a:extLst>
              </p:cNvPr>
              <p:cNvCxnSpPr/>
              <p:nvPr/>
            </p:nvCxnSpPr>
            <p:spPr>
              <a:xfrm>
                <a:off x="7917259" y="3032274"/>
                <a:ext cx="575090" cy="337668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931F2924-1D04-5147-A84C-9366B1E577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42171" y="3031766"/>
                <a:ext cx="575088" cy="338176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Arrow Connector 247">
                <a:extLst>
                  <a:ext uri="{FF2B5EF4-FFF2-40B4-BE49-F238E27FC236}">
                    <a16:creationId xmlns:a16="http://schemas.microsoft.com/office/drawing/2014/main" id="{70E680D4-396D-4E46-8B25-F8FBB221DE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17259" y="2376810"/>
                <a:ext cx="90" cy="654956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3F1ACA32-9634-2544-9ABD-3CDB91091694}"/>
                    </a:ext>
                  </a:extLst>
                </p:cNvPr>
                <p:cNvSpPr txBox="1"/>
                <p:nvPr/>
              </p:nvSpPr>
              <p:spPr>
                <a:xfrm>
                  <a:off x="8204302" y="3457319"/>
                  <a:ext cx="40735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𝐴𝑁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3F1ACA32-9634-2544-9ABD-3CDB91091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4302" y="3457319"/>
                  <a:ext cx="40735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5152" r="-303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87020E5C-FD80-3542-91FD-F913062187E3}"/>
                    </a:ext>
                  </a:extLst>
                </p:cNvPr>
                <p:cNvSpPr txBox="1"/>
                <p:nvPr/>
              </p:nvSpPr>
              <p:spPr>
                <a:xfrm>
                  <a:off x="9152278" y="1690153"/>
                  <a:ext cx="4204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𝐵𝑁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87020E5C-FD80-3542-91FD-F91306218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2278" y="1690153"/>
                  <a:ext cx="420436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1765" r="-2941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BBBB3196-571D-804A-A98D-095713F4DBF1}"/>
                    </a:ext>
                  </a:extLst>
                </p:cNvPr>
                <p:cNvSpPr txBox="1"/>
                <p:nvPr/>
              </p:nvSpPr>
              <p:spPr>
                <a:xfrm>
                  <a:off x="10190753" y="3453036"/>
                  <a:ext cx="4092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𝐶𝑁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BBBB3196-571D-804A-A98D-095713F4DB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0753" y="3453036"/>
                  <a:ext cx="409215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2121" r="-303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2AD82292-A259-D04E-AEDA-36DCD536FB7F}"/>
              </a:ext>
            </a:extLst>
          </p:cNvPr>
          <p:cNvGrpSpPr/>
          <p:nvPr/>
        </p:nvGrpSpPr>
        <p:grpSpPr>
          <a:xfrm>
            <a:off x="8645133" y="2068824"/>
            <a:ext cx="1664133" cy="1692286"/>
            <a:chOff x="8645133" y="2068824"/>
            <a:chExt cx="1664133" cy="1692286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CB5EDC6A-E560-9446-A2E5-9AC89A409FF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 flipH="1">
              <a:off x="8772767" y="1959176"/>
              <a:ext cx="1358657" cy="1577954"/>
              <a:chOff x="10074667" y="3091248"/>
              <a:chExt cx="395141" cy="458920"/>
            </a:xfrm>
          </p:grpSpPr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574E7067-8E19-2744-A6D2-F312041E14E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0174750" y="3014479"/>
                <a:ext cx="218289" cy="371827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>
                <a:extLst>
                  <a:ext uri="{FF2B5EF4-FFF2-40B4-BE49-F238E27FC236}">
                    <a16:creationId xmlns:a16="http://schemas.microsoft.com/office/drawing/2014/main" id="{6138D8BD-F15F-4941-BF09-52372382526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170072" y="3256513"/>
                <a:ext cx="217956" cy="369353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>
                <a:extLst>
                  <a:ext uri="{FF2B5EF4-FFF2-40B4-BE49-F238E27FC236}">
                    <a16:creationId xmlns:a16="http://schemas.microsoft.com/office/drawing/2014/main" id="{9E13AA0B-4E52-714F-B807-A4CEEB769F0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9860597" y="3319952"/>
                <a:ext cx="428139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051712EC-9476-1647-9A10-D75719F5FE2E}"/>
                    </a:ext>
                  </a:extLst>
                </p:cNvPr>
                <p:cNvSpPr txBox="1"/>
                <p:nvPr/>
              </p:nvSpPr>
              <p:spPr>
                <a:xfrm>
                  <a:off x="9255827" y="3484111"/>
                  <a:ext cx="3925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𝐶𝐴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051712EC-9476-1647-9A10-D75719F5FE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5827" y="3484111"/>
                  <a:ext cx="39254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2500" r="-3125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BC423FC4-05B7-8841-A949-0E8B4F7AA1B0}"/>
                    </a:ext>
                  </a:extLst>
                </p:cNvPr>
                <p:cNvSpPr txBox="1"/>
                <p:nvPr/>
              </p:nvSpPr>
              <p:spPr>
                <a:xfrm>
                  <a:off x="9909413" y="2476544"/>
                  <a:ext cx="3998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𝐵𝐶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BC423FC4-05B7-8841-A949-0E8B4F7AA1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9413" y="2476544"/>
                  <a:ext cx="399853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2500" r="-3125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870622C6-D815-D34E-B5B6-8C2E7FF63E62}"/>
                    </a:ext>
                  </a:extLst>
                </p:cNvPr>
                <p:cNvSpPr txBox="1"/>
                <p:nvPr/>
              </p:nvSpPr>
              <p:spPr>
                <a:xfrm>
                  <a:off x="8645133" y="2474043"/>
                  <a:ext cx="3951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𝐴𝐵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870622C6-D815-D34E-B5B6-8C2E7FF63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5133" y="2474043"/>
                  <a:ext cx="39510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2500" r="-3125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5F71300D-3313-7F40-88EA-D32EC61844B6}"/>
              </a:ext>
            </a:extLst>
          </p:cNvPr>
          <p:cNvGrpSpPr/>
          <p:nvPr/>
        </p:nvGrpSpPr>
        <p:grpSpPr>
          <a:xfrm>
            <a:off x="8676096" y="4404794"/>
            <a:ext cx="1657657" cy="1576945"/>
            <a:chOff x="8676096" y="4404794"/>
            <a:chExt cx="1657657" cy="1576945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B012C19-8E29-5944-9C58-ECD64FEF4380}"/>
                </a:ext>
              </a:extLst>
            </p:cNvPr>
            <p:cNvGrpSpPr/>
            <p:nvPr/>
          </p:nvGrpSpPr>
          <p:grpSpPr>
            <a:xfrm>
              <a:off x="8676096" y="4404794"/>
              <a:ext cx="1657657" cy="1431320"/>
              <a:chOff x="7342171" y="2376810"/>
              <a:chExt cx="1150178" cy="993132"/>
            </a:xfrm>
          </p:grpSpPr>
          <p:cxnSp>
            <p:nvCxnSpPr>
              <p:cNvPr id="267" name="Straight Arrow Connector 266">
                <a:extLst>
                  <a:ext uri="{FF2B5EF4-FFF2-40B4-BE49-F238E27FC236}">
                    <a16:creationId xmlns:a16="http://schemas.microsoft.com/office/drawing/2014/main" id="{9E7F769E-F455-094C-8C14-DACBD2B3DF01}"/>
                  </a:ext>
                </a:extLst>
              </p:cNvPr>
              <p:cNvCxnSpPr/>
              <p:nvPr/>
            </p:nvCxnSpPr>
            <p:spPr>
              <a:xfrm>
                <a:off x="7917259" y="3032274"/>
                <a:ext cx="575090" cy="337668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6083AA1D-DA6E-BB48-B157-442C73CC4F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42171" y="3031766"/>
                <a:ext cx="575088" cy="338176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B6020F9F-0B24-6B4E-BE00-E2D025657E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17259" y="2376810"/>
                <a:ext cx="90" cy="654956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4BC1BC4E-8458-8D49-A4F0-EF19E85D69D6}"/>
                    </a:ext>
                  </a:extLst>
                </p:cNvPr>
                <p:cNvSpPr txBox="1"/>
                <p:nvPr/>
              </p:nvSpPr>
              <p:spPr>
                <a:xfrm>
                  <a:off x="8829821" y="5704740"/>
                  <a:ext cx="40735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𝐴𝑁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4BC1BC4E-8458-8D49-A4F0-EF19E85D69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9821" y="5704740"/>
                  <a:ext cx="407356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2121" r="-303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9E72E15B-2AB5-5543-A197-5FC044DEF3AB}"/>
                    </a:ext>
                  </a:extLst>
                </p:cNvPr>
                <p:cNvSpPr txBox="1"/>
                <p:nvPr/>
              </p:nvSpPr>
              <p:spPr>
                <a:xfrm>
                  <a:off x="8971087" y="4665989"/>
                  <a:ext cx="4204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𝐵𝑁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9E72E15B-2AB5-5543-A197-5FC044DEF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1087" y="4665989"/>
                  <a:ext cx="420436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1765" r="-2941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402CB3BF-BFAE-0A48-9A24-81AB358B6E5E}"/>
                    </a:ext>
                  </a:extLst>
                </p:cNvPr>
                <p:cNvSpPr txBox="1"/>
                <p:nvPr/>
              </p:nvSpPr>
              <p:spPr>
                <a:xfrm>
                  <a:off x="9770786" y="5295483"/>
                  <a:ext cx="4092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𝐶𝑁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402CB3BF-BFAE-0A48-9A24-81AB358B6E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0786" y="5295483"/>
                  <a:ext cx="409215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2121" r="-303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286B07F7-3DE1-9F44-9F7A-5282EB064A56}"/>
              </a:ext>
            </a:extLst>
          </p:cNvPr>
          <p:cNvGrpSpPr/>
          <p:nvPr/>
        </p:nvGrpSpPr>
        <p:grpSpPr>
          <a:xfrm>
            <a:off x="8446767" y="4421485"/>
            <a:ext cx="1769077" cy="1825598"/>
            <a:chOff x="8446767" y="4421485"/>
            <a:chExt cx="1769077" cy="18255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DC78A666-A351-FA43-BD7D-9DFB556564DD}"/>
                    </a:ext>
                  </a:extLst>
                </p:cNvPr>
                <p:cNvSpPr txBox="1"/>
                <p:nvPr/>
              </p:nvSpPr>
              <p:spPr>
                <a:xfrm>
                  <a:off x="9826891" y="4665989"/>
                  <a:ext cx="3889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𝑏𝑛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DC78A666-A351-FA43-BD7D-9DFB556564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6891" y="4665989"/>
                  <a:ext cx="388953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2500" r="-3125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98E63626-3F7C-9B49-9A07-7488DA4FCF42}"/>
                    </a:ext>
                  </a:extLst>
                </p:cNvPr>
                <p:cNvSpPr txBox="1"/>
                <p:nvPr/>
              </p:nvSpPr>
              <p:spPr>
                <a:xfrm>
                  <a:off x="8641047" y="5109471"/>
                  <a:ext cx="3702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𝑎𝑛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98E63626-3F7C-9B49-9A07-7488DA4FCF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1047" y="5109471"/>
                  <a:ext cx="370294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3333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EC117E15-2BB9-244B-AB3C-853E1475E1DC}"/>
                    </a:ext>
                  </a:extLst>
                </p:cNvPr>
                <p:cNvSpPr txBox="1"/>
                <p:nvPr/>
              </p:nvSpPr>
              <p:spPr>
                <a:xfrm>
                  <a:off x="9577027" y="5970084"/>
                  <a:ext cx="34945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𝑐𝑛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EC117E15-2BB9-244B-AB3C-853E1475E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027" y="5970084"/>
                  <a:ext cx="349455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4286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E2D7B0B8-E737-B44B-9204-F2952F316273}"/>
                </a:ext>
              </a:extLst>
            </p:cNvPr>
            <p:cNvCxnSpPr>
              <a:cxnSpLocks/>
            </p:cNvCxnSpPr>
            <p:nvPr/>
          </p:nvCxnSpPr>
          <p:spPr>
            <a:xfrm>
              <a:off x="9495801" y="5352046"/>
              <a:ext cx="569866" cy="863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C29472FC-C819-B743-AD17-62BF188CAA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6767" y="5351383"/>
              <a:ext cx="1049346" cy="7935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FC99E16F-6ADC-1C4A-BEF3-4EB788CA05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6111" y="4421485"/>
              <a:ext cx="477096" cy="9299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12A2D85B-6474-FC4E-83D5-289B88E078C6}"/>
              </a:ext>
            </a:extLst>
          </p:cNvPr>
          <p:cNvGrpSpPr/>
          <p:nvPr/>
        </p:nvGrpSpPr>
        <p:grpSpPr>
          <a:xfrm>
            <a:off x="8133471" y="4099197"/>
            <a:ext cx="2493014" cy="2116753"/>
            <a:chOff x="8133471" y="4099197"/>
            <a:chExt cx="2493014" cy="2116753"/>
          </a:xfrm>
        </p:grpSpPr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F3257959-C43A-B148-BBFA-CB2FB47B09A6}"/>
                </a:ext>
              </a:extLst>
            </p:cNvPr>
            <p:cNvCxnSpPr>
              <a:cxnSpLocks/>
            </p:cNvCxnSpPr>
            <p:nvPr/>
          </p:nvCxnSpPr>
          <p:spPr>
            <a:xfrm>
              <a:off x="9534792" y="4413157"/>
              <a:ext cx="43841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65910360-093C-604B-AE60-78DC1B541F48}"/>
                </a:ext>
              </a:extLst>
            </p:cNvPr>
            <p:cNvCxnSpPr>
              <a:cxnSpLocks/>
            </p:cNvCxnSpPr>
            <p:nvPr/>
          </p:nvCxnSpPr>
          <p:spPr>
            <a:xfrm>
              <a:off x="8270512" y="5592421"/>
              <a:ext cx="43841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  <a:scene3d>
              <a:camera prst="orthographicFront">
                <a:rot lat="0" lon="0" rev="72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3EAF2893-DCCA-3C43-988D-27F767F0CA17}"/>
                </a:ext>
              </a:extLst>
            </p:cNvPr>
            <p:cNvCxnSpPr>
              <a:cxnSpLocks/>
            </p:cNvCxnSpPr>
            <p:nvPr/>
          </p:nvCxnSpPr>
          <p:spPr>
            <a:xfrm>
              <a:off x="9904478" y="6077162"/>
              <a:ext cx="43841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  <a:scene3d>
              <a:camera prst="orthographicFront">
                <a:rot lat="0" lon="0" rev="14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CD98C17F-8336-754C-8D41-A849224C9E88}"/>
                    </a:ext>
                  </a:extLst>
                </p:cNvPr>
                <p:cNvSpPr txBox="1"/>
                <p:nvPr/>
              </p:nvSpPr>
              <p:spPr>
                <a:xfrm>
                  <a:off x="8133471" y="5609883"/>
                  <a:ext cx="400366" cy="277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l-GR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l-G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CD98C17F-8336-754C-8D41-A849224C9E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3471" y="5609883"/>
                  <a:ext cx="400366" cy="277576"/>
                </a:xfrm>
                <a:prstGeom prst="rect">
                  <a:avLst/>
                </a:prstGeom>
                <a:blipFill>
                  <a:blip r:embed="rId20"/>
                  <a:stretch>
                    <a:fillRect l="-12500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58615854-500A-7B47-ACC3-3B68779BAAAE}"/>
                    </a:ext>
                  </a:extLst>
                </p:cNvPr>
                <p:cNvSpPr txBox="1"/>
                <p:nvPr/>
              </p:nvSpPr>
              <p:spPr>
                <a:xfrm>
                  <a:off x="9523737" y="4099197"/>
                  <a:ext cx="419409" cy="277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l-GR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l-G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58615854-500A-7B47-ACC3-3B68779BAA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3737" y="4099197"/>
                  <a:ext cx="419409" cy="277576"/>
                </a:xfrm>
                <a:prstGeom prst="rect">
                  <a:avLst/>
                </a:prstGeom>
                <a:blipFill>
                  <a:blip r:embed="rId21"/>
                  <a:stretch>
                    <a:fillRect l="-11765" r="-2941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BDFB0A5D-1EAF-0247-9FF9-A1F2C0F1A388}"/>
                    </a:ext>
                  </a:extLst>
                </p:cNvPr>
                <p:cNvSpPr txBox="1"/>
                <p:nvPr/>
              </p:nvSpPr>
              <p:spPr>
                <a:xfrm>
                  <a:off x="10245740" y="5938374"/>
                  <a:ext cx="380745" cy="277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l-GR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l-G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BDFB0A5D-1EAF-0247-9FF9-A1F2C0F1A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5740" y="5938374"/>
                  <a:ext cx="380745" cy="277576"/>
                </a:xfrm>
                <a:prstGeom prst="rect">
                  <a:avLst/>
                </a:prstGeom>
                <a:blipFill>
                  <a:blip r:embed="rId22"/>
                  <a:stretch>
                    <a:fillRect l="-12903" r="-3226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0" name="TextBox 269">
            <a:extLst>
              <a:ext uri="{FF2B5EF4-FFF2-40B4-BE49-F238E27FC236}">
                <a16:creationId xmlns:a16="http://schemas.microsoft.com/office/drawing/2014/main" id="{E94ACF1B-EBF7-AC4E-A247-611DF0C40817}"/>
              </a:ext>
            </a:extLst>
          </p:cNvPr>
          <p:cNvSpPr txBox="1"/>
          <p:nvPr/>
        </p:nvSpPr>
        <p:spPr>
          <a:xfrm>
            <a:off x="2245303" y="6376512"/>
            <a:ext cx="190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Shunt transformer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CB83951-C76B-DF41-804E-697A3D59A8B9}"/>
              </a:ext>
            </a:extLst>
          </p:cNvPr>
          <p:cNvSpPr txBox="1"/>
          <p:nvPr/>
        </p:nvSpPr>
        <p:spPr>
          <a:xfrm>
            <a:off x="5279086" y="861621"/>
            <a:ext cx="19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Series transformer</a:t>
            </a:r>
          </a:p>
        </p:txBody>
      </p:sp>
    </p:spTree>
    <p:extLst>
      <p:ext uri="{BB962C8B-B14F-4D97-AF65-F5344CB8AC3E}">
        <p14:creationId xmlns:p14="http://schemas.microsoft.com/office/powerpoint/2010/main" val="285200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/>
      <p:bldP spid="27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C84022-E2AD-2E42-B497-8B7877E7E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Phase-shifting 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9F3566-6CA3-454C-BD7A-F4A410DAA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75</a:t>
            </a:fld>
            <a:endParaRPr lang="en-US" dirty="0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7D7750FE-5BD7-1974-442F-5542F8B0C718}"/>
              </a:ext>
            </a:extLst>
          </p:cNvPr>
          <p:cNvGrpSpPr/>
          <p:nvPr/>
        </p:nvGrpSpPr>
        <p:grpSpPr>
          <a:xfrm>
            <a:off x="895678" y="2054087"/>
            <a:ext cx="2493014" cy="2147886"/>
            <a:chOff x="8133471" y="4099197"/>
            <a:chExt cx="2493014" cy="2147886"/>
          </a:xfrm>
        </p:grpSpPr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5F71300D-3313-7F40-88EA-D32EC61844B6}"/>
                </a:ext>
              </a:extLst>
            </p:cNvPr>
            <p:cNvGrpSpPr/>
            <p:nvPr/>
          </p:nvGrpSpPr>
          <p:grpSpPr>
            <a:xfrm>
              <a:off x="8676096" y="4404794"/>
              <a:ext cx="1657657" cy="1576945"/>
              <a:chOff x="8676096" y="4404794"/>
              <a:chExt cx="1657657" cy="1576945"/>
            </a:xfrm>
          </p:grpSpPr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6B012C19-8E29-5944-9C58-ECD64FEF4380}"/>
                  </a:ext>
                </a:extLst>
              </p:cNvPr>
              <p:cNvGrpSpPr/>
              <p:nvPr/>
            </p:nvGrpSpPr>
            <p:grpSpPr>
              <a:xfrm>
                <a:off x="8676096" y="4404794"/>
                <a:ext cx="1657657" cy="1431320"/>
                <a:chOff x="7342171" y="2376810"/>
                <a:chExt cx="1150178" cy="993132"/>
              </a:xfrm>
            </p:grpSpPr>
            <p:cxnSp>
              <p:nvCxnSpPr>
                <p:cNvPr id="267" name="Straight Arrow Connector 266">
                  <a:extLst>
                    <a:ext uri="{FF2B5EF4-FFF2-40B4-BE49-F238E27FC236}">
                      <a16:creationId xmlns:a16="http://schemas.microsoft.com/office/drawing/2014/main" id="{9E7F769E-F455-094C-8C14-DACBD2B3DF01}"/>
                    </a:ext>
                  </a:extLst>
                </p:cNvPr>
                <p:cNvCxnSpPr/>
                <p:nvPr/>
              </p:nvCxnSpPr>
              <p:spPr>
                <a:xfrm>
                  <a:off x="7917259" y="3032274"/>
                  <a:ext cx="575090" cy="337668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Arrow Connector 267">
                  <a:extLst>
                    <a:ext uri="{FF2B5EF4-FFF2-40B4-BE49-F238E27FC236}">
                      <a16:creationId xmlns:a16="http://schemas.microsoft.com/office/drawing/2014/main" id="{6083AA1D-DA6E-BB48-B157-442C73CC4F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42171" y="3031766"/>
                  <a:ext cx="575088" cy="338176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Arrow Connector 268">
                  <a:extLst>
                    <a:ext uri="{FF2B5EF4-FFF2-40B4-BE49-F238E27FC236}">
                      <a16:creationId xmlns:a16="http://schemas.microsoft.com/office/drawing/2014/main" id="{B6020F9F-0B24-6B4E-BE00-E2D025657E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17259" y="2376810"/>
                  <a:ext cx="90" cy="654956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4" name="TextBox 253">
                    <a:extLst>
                      <a:ext uri="{FF2B5EF4-FFF2-40B4-BE49-F238E27FC236}">
                        <a16:creationId xmlns:a16="http://schemas.microsoft.com/office/drawing/2014/main" id="{4BC1BC4E-8458-8D49-A4F0-EF19E85D69D6}"/>
                      </a:ext>
                    </a:extLst>
                  </p:cNvPr>
                  <p:cNvSpPr txBox="1"/>
                  <p:nvPr/>
                </p:nvSpPr>
                <p:spPr>
                  <a:xfrm>
                    <a:off x="8829821" y="5704740"/>
                    <a:ext cx="40735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𝐴𝑁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4" name="TextBox 253">
                    <a:extLst>
                      <a:ext uri="{FF2B5EF4-FFF2-40B4-BE49-F238E27FC236}">
                        <a16:creationId xmlns:a16="http://schemas.microsoft.com/office/drawing/2014/main" id="{4BC1BC4E-8458-8D49-A4F0-EF19E85D69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9821" y="5704740"/>
                    <a:ext cx="407356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2121" r="-3030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5" name="TextBox 254">
                    <a:extLst>
                      <a:ext uri="{FF2B5EF4-FFF2-40B4-BE49-F238E27FC236}">
                        <a16:creationId xmlns:a16="http://schemas.microsoft.com/office/drawing/2014/main" id="{9E72E15B-2AB5-5543-A197-5FC044DEF3AB}"/>
                      </a:ext>
                    </a:extLst>
                  </p:cNvPr>
                  <p:cNvSpPr txBox="1"/>
                  <p:nvPr/>
                </p:nvSpPr>
                <p:spPr>
                  <a:xfrm>
                    <a:off x="8971087" y="4665989"/>
                    <a:ext cx="42043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𝐵𝑁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5" name="TextBox 254">
                    <a:extLst>
                      <a:ext uri="{FF2B5EF4-FFF2-40B4-BE49-F238E27FC236}">
                        <a16:creationId xmlns:a16="http://schemas.microsoft.com/office/drawing/2014/main" id="{9E72E15B-2AB5-5543-A197-5FC044DEF3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71087" y="4665989"/>
                    <a:ext cx="420436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765" r="-2941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402CB3BF-BFAE-0A48-9A24-81AB358B6E5E}"/>
                      </a:ext>
                    </a:extLst>
                  </p:cNvPr>
                  <p:cNvSpPr txBox="1"/>
                  <p:nvPr/>
                </p:nvSpPr>
                <p:spPr>
                  <a:xfrm>
                    <a:off x="9770786" y="5295483"/>
                    <a:ext cx="40921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𝐶𝑁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402CB3BF-BFAE-0A48-9A24-81AB358B6E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70786" y="5295483"/>
                    <a:ext cx="409215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121" r="-303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286B07F7-3DE1-9F44-9F7A-5282EB064A56}"/>
                </a:ext>
              </a:extLst>
            </p:cNvPr>
            <p:cNvGrpSpPr/>
            <p:nvPr/>
          </p:nvGrpSpPr>
          <p:grpSpPr>
            <a:xfrm>
              <a:off x="8446767" y="4421485"/>
              <a:ext cx="1769077" cy="1825598"/>
              <a:chOff x="8446767" y="4421485"/>
              <a:chExt cx="1769077" cy="18255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0" name="TextBox 249">
                    <a:extLst>
                      <a:ext uri="{FF2B5EF4-FFF2-40B4-BE49-F238E27FC236}">
                        <a16:creationId xmlns:a16="http://schemas.microsoft.com/office/drawing/2014/main" id="{DC78A666-A351-FA43-BD7D-9DFB556564DD}"/>
                      </a:ext>
                    </a:extLst>
                  </p:cNvPr>
                  <p:cNvSpPr txBox="1"/>
                  <p:nvPr/>
                </p:nvSpPr>
                <p:spPr>
                  <a:xfrm>
                    <a:off x="9826891" y="4665989"/>
                    <a:ext cx="38895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𝑏𝑛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0" name="TextBox 249">
                    <a:extLst>
                      <a:ext uri="{FF2B5EF4-FFF2-40B4-BE49-F238E27FC236}">
                        <a16:creationId xmlns:a16="http://schemas.microsoft.com/office/drawing/2014/main" id="{DC78A666-A351-FA43-BD7D-9DFB556564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26891" y="4665989"/>
                    <a:ext cx="388953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6129" r="-3226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1" name="TextBox 250">
                    <a:extLst>
                      <a:ext uri="{FF2B5EF4-FFF2-40B4-BE49-F238E27FC236}">
                        <a16:creationId xmlns:a16="http://schemas.microsoft.com/office/drawing/2014/main" id="{98E63626-3F7C-9B49-9A07-7488DA4FCF42}"/>
                      </a:ext>
                    </a:extLst>
                  </p:cNvPr>
                  <p:cNvSpPr txBox="1"/>
                  <p:nvPr/>
                </p:nvSpPr>
                <p:spPr>
                  <a:xfrm>
                    <a:off x="8641047" y="5109471"/>
                    <a:ext cx="37029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𝑎𝑛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1" name="TextBox 250">
                    <a:extLst>
                      <a:ext uri="{FF2B5EF4-FFF2-40B4-BE49-F238E27FC236}">
                        <a16:creationId xmlns:a16="http://schemas.microsoft.com/office/drawing/2014/main" id="{98E63626-3F7C-9B49-9A07-7488DA4FCF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1047" y="5109471"/>
                    <a:ext cx="37029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3333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EC117E15-2BB9-244B-AB3C-853E1475E1DC}"/>
                      </a:ext>
                    </a:extLst>
                  </p:cNvPr>
                  <p:cNvSpPr txBox="1"/>
                  <p:nvPr/>
                </p:nvSpPr>
                <p:spPr>
                  <a:xfrm>
                    <a:off x="9577027" y="5970084"/>
                    <a:ext cx="3494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𝑐𝑛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EC117E15-2BB9-244B-AB3C-853E1475E1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77027" y="5970084"/>
                    <a:ext cx="349455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4286"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E2D7B0B8-E737-B44B-9204-F2952F3162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5801" y="5352046"/>
                <a:ext cx="569866" cy="86390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Arrow Connector 264">
                <a:extLst>
                  <a:ext uri="{FF2B5EF4-FFF2-40B4-BE49-F238E27FC236}">
                    <a16:creationId xmlns:a16="http://schemas.microsoft.com/office/drawing/2014/main" id="{C29472FC-C819-B743-AD17-62BF188CAA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46767" y="5351383"/>
                <a:ext cx="1049346" cy="7935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Arrow Connector 265">
                <a:extLst>
                  <a:ext uri="{FF2B5EF4-FFF2-40B4-BE49-F238E27FC236}">
                    <a16:creationId xmlns:a16="http://schemas.microsoft.com/office/drawing/2014/main" id="{FC99E16F-6ADC-1C4A-BEF3-4EB788CA05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6111" y="4421485"/>
                <a:ext cx="477096" cy="9299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2A2D85B-6474-FC4E-83D5-289B88E078C6}"/>
                </a:ext>
              </a:extLst>
            </p:cNvPr>
            <p:cNvGrpSpPr/>
            <p:nvPr/>
          </p:nvGrpSpPr>
          <p:grpSpPr>
            <a:xfrm>
              <a:off x="8133471" y="4099197"/>
              <a:ext cx="2493014" cy="2116753"/>
              <a:chOff x="8133471" y="4099197"/>
              <a:chExt cx="2493014" cy="2116753"/>
            </a:xfrm>
          </p:grpSpPr>
          <p:cxnSp>
            <p:nvCxnSpPr>
              <p:cNvPr id="257" name="Straight Arrow Connector 256">
                <a:extLst>
                  <a:ext uri="{FF2B5EF4-FFF2-40B4-BE49-F238E27FC236}">
                    <a16:creationId xmlns:a16="http://schemas.microsoft.com/office/drawing/2014/main" id="{F3257959-C43A-B148-BBFA-CB2FB47B09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34792" y="4413157"/>
                <a:ext cx="438419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65910360-093C-604B-AE60-78DC1B541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0512" y="5592421"/>
                <a:ext cx="438419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  <a:scene3d>
                <a:camera prst="orthographicFront">
                  <a:rot lat="0" lon="0" rev="72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3EAF2893-DCCA-3C43-988D-27F767F0CA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4478" y="6077162"/>
                <a:ext cx="438419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  <a:scene3d>
                <a:camera prst="orthographicFront">
                  <a:rot lat="0" lon="0" rev="14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1" name="TextBox 260">
                    <a:extLst>
                      <a:ext uri="{FF2B5EF4-FFF2-40B4-BE49-F238E27FC236}">
                        <a16:creationId xmlns:a16="http://schemas.microsoft.com/office/drawing/2014/main" id="{CD98C17F-8336-754C-8D41-A849224C9E88}"/>
                      </a:ext>
                    </a:extLst>
                  </p:cNvPr>
                  <p:cNvSpPr txBox="1"/>
                  <p:nvPr/>
                </p:nvSpPr>
                <p:spPr>
                  <a:xfrm>
                    <a:off x="8133471" y="5609883"/>
                    <a:ext cx="400366" cy="2775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l-G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l-G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1" name="TextBox 260">
                    <a:extLst>
                      <a:ext uri="{FF2B5EF4-FFF2-40B4-BE49-F238E27FC236}">
                        <a16:creationId xmlns:a16="http://schemas.microsoft.com/office/drawing/2014/main" id="{CD98C17F-8336-754C-8D41-A849224C9E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33471" y="5609883"/>
                    <a:ext cx="400366" cy="27757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2121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2" name="TextBox 261">
                    <a:extLst>
                      <a:ext uri="{FF2B5EF4-FFF2-40B4-BE49-F238E27FC236}">
                        <a16:creationId xmlns:a16="http://schemas.microsoft.com/office/drawing/2014/main" id="{58615854-500A-7B47-ACC3-3B68779BAAAE}"/>
                      </a:ext>
                    </a:extLst>
                  </p:cNvPr>
                  <p:cNvSpPr txBox="1"/>
                  <p:nvPr/>
                </p:nvSpPr>
                <p:spPr>
                  <a:xfrm>
                    <a:off x="9523737" y="4099197"/>
                    <a:ext cx="419409" cy="2775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l-G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l-G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2" name="TextBox 261">
                    <a:extLst>
                      <a:ext uri="{FF2B5EF4-FFF2-40B4-BE49-F238E27FC236}">
                        <a16:creationId xmlns:a16="http://schemas.microsoft.com/office/drawing/2014/main" id="{58615854-500A-7B47-ACC3-3B68779BAA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3737" y="4099197"/>
                    <a:ext cx="419409" cy="27757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1765" r="-2941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BDFB0A5D-1EAF-0247-9FF9-A1F2C0F1A388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5740" y="5938374"/>
                    <a:ext cx="380745" cy="2775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l-G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l-G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BDFB0A5D-1EAF-0247-9FF9-A1F2C0F1A3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5740" y="5938374"/>
                    <a:ext cx="380745" cy="27757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2903" r="-3226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61BB94E7-9827-8224-75E0-46F713E98619}"/>
              </a:ext>
            </a:extLst>
          </p:cNvPr>
          <p:cNvGrpSpPr/>
          <p:nvPr/>
        </p:nvGrpSpPr>
        <p:grpSpPr>
          <a:xfrm>
            <a:off x="4316951" y="1182160"/>
            <a:ext cx="6842330" cy="3298981"/>
            <a:chOff x="2284874" y="1725677"/>
            <a:chExt cx="6842330" cy="3298981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6CF5A479-B289-139E-2485-EC0728CC4126}"/>
                </a:ext>
              </a:extLst>
            </p:cNvPr>
            <p:cNvGrpSpPr/>
            <p:nvPr/>
          </p:nvGrpSpPr>
          <p:grpSpPr>
            <a:xfrm>
              <a:off x="4869783" y="2918332"/>
              <a:ext cx="731805" cy="1908673"/>
              <a:chOff x="5600678" y="2969899"/>
              <a:chExt cx="495300" cy="1291828"/>
            </a:xfrm>
          </p:grpSpPr>
          <p:grpSp>
            <p:nvGrpSpPr>
              <p:cNvPr id="309" name="Group 80">
                <a:extLst>
                  <a:ext uri="{FF2B5EF4-FFF2-40B4-BE49-F238E27FC236}">
                    <a16:creationId xmlns:a16="http://schemas.microsoft.com/office/drawing/2014/main" id="{4081D591-040A-B76A-7873-D781223CF5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098487"/>
                <a:ext cx="130969" cy="258366"/>
                <a:chOff x="2292" y="1439"/>
                <a:chExt cx="165" cy="330"/>
              </a:xfrm>
            </p:grpSpPr>
            <p:sp>
              <p:nvSpPr>
                <p:cNvPr id="335" name="Arc 81">
                  <a:extLst>
                    <a:ext uri="{FF2B5EF4-FFF2-40B4-BE49-F238E27FC236}">
                      <a16:creationId xmlns:a16="http://schemas.microsoft.com/office/drawing/2014/main" id="{3BEA4F61-5E78-8EEF-05AC-99FC6B31DB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336" name="Arc 82">
                  <a:extLst>
                    <a:ext uri="{FF2B5EF4-FFF2-40B4-BE49-F238E27FC236}">
                      <a16:creationId xmlns:a16="http://schemas.microsoft.com/office/drawing/2014/main" id="{5859C34D-8785-DD5E-BBE0-666B6F9200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310" name="Group 83">
                <a:extLst>
                  <a:ext uri="{FF2B5EF4-FFF2-40B4-BE49-F238E27FC236}">
                    <a16:creationId xmlns:a16="http://schemas.microsoft.com/office/drawing/2014/main" id="{2C11A562-0521-E0E1-B005-93CA4865BE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355662"/>
                <a:ext cx="130969" cy="258366"/>
                <a:chOff x="2292" y="1768"/>
                <a:chExt cx="165" cy="330"/>
              </a:xfrm>
            </p:grpSpPr>
            <p:sp>
              <p:nvSpPr>
                <p:cNvPr id="333" name="Arc 84">
                  <a:extLst>
                    <a:ext uri="{FF2B5EF4-FFF2-40B4-BE49-F238E27FC236}">
                      <a16:creationId xmlns:a16="http://schemas.microsoft.com/office/drawing/2014/main" id="{47CD8E03-45CC-A013-1548-57F4A869D3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334" name="Arc 85">
                  <a:extLst>
                    <a:ext uri="{FF2B5EF4-FFF2-40B4-BE49-F238E27FC236}">
                      <a16:creationId xmlns:a16="http://schemas.microsoft.com/office/drawing/2014/main" id="{3C74576B-EDD7-C27E-47C0-2D40DE1C01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311" name="Group 86">
                <a:extLst>
                  <a:ext uri="{FF2B5EF4-FFF2-40B4-BE49-F238E27FC236}">
                    <a16:creationId xmlns:a16="http://schemas.microsoft.com/office/drawing/2014/main" id="{13E211AB-0075-7257-3BD9-A4E515C409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612837"/>
                <a:ext cx="130969" cy="258366"/>
                <a:chOff x="2292" y="2096"/>
                <a:chExt cx="165" cy="330"/>
              </a:xfrm>
            </p:grpSpPr>
            <p:sp>
              <p:nvSpPr>
                <p:cNvPr id="331" name="Arc 87">
                  <a:extLst>
                    <a:ext uri="{FF2B5EF4-FFF2-40B4-BE49-F238E27FC236}">
                      <a16:creationId xmlns:a16="http://schemas.microsoft.com/office/drawing/2014/main" id="{47E17DC0-5EAC-DFF6-2202-5654F49DF6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332" name="Arc 88">
                  <a:extLst>
                    <a:ext uri="{FF2B5EF4-FFF2-40B4-BE49-F238E27FC236}">
                      <a16:creationId xmlns:a16="http://schemas.microsoft.com/office/drawing/2014/main" id="{A8FD6E12-600D-DA6F-F4D6-6CE33F5CDC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312" name="Group 89">
                <a:extLst>
                  <a:ext uri="{FF2B5EF4-FFF2-40B4-BE49-F238E27FC236}">
                    <a16:creationId xmlns:a16="http://schemas.microsoft.com/office/drawing/2014/main" id="{DEAC93C3-8C61-8322-8962-EDD39483E6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870012"/>
                <a:ext cx="130969" cy="258366"/>
                <a:chOff x="2292" y="2425"/>
                <a:chExt cx="165" cy="330"/>
              </a:xfrm>
            </p:grpSpPr>
            <p:sp>
              <p:nvSpPr>
                <p:cNvPr id="329" name="Arc 90">
                  <a:extLst>
                    <a:ext uri="{FF2B5EF4-FFF2-40B4-BE49-F238E27FC236}">
                      <a16:creationId xmlns:a16="http://schemas.microsoft.com/office/drawing/2014/main" id="{0D149E15-34D4-5A28-4BDA-04A8EECD85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330" name="Arc 91">
                  <a:extLst>
                    <a:ext uri="{FF2B5EF4-FFF2-40B4-BE49-F238E27FC236}">
                      <a16:creationId xmlns:a16="http://schemas.microsoft.com/office/drawing/2014/main" id="{05BB5EA0-646A-489E-6107-875CEA9D2B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sp>
            <p:nvSpPr>
              <p:cNvPr id="313" name="Line 92">
                <a:extLst>
                  <a:ext uri="{FF2B5EF4-FFF2-40B4-BE49-F238E27FC236}">
                    <a16:creationId xmlns:a16="http://schemas.microsoft.com/office/drawing/2014/main" id="{ABD0A0B7-F23B-FE33-7020-B4D5E106A4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19794" y="2969899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sp>
            <p:nvSpPr>
              <p:cNvPr id="314" name="Line 93">
                <a:extLst>
                  <a:ext uri="{FF2B5EF4-FFF2-40B4-BE49-F238E27FC236}">
                    <a16:creationId xmlns:a16="http://schemas.microsoft.com/office/drawing/2014/main" id="{B28F5298-AA67-2D41-8FAF-9166A32E56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19794" y="4127187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grpSp>
            <p:nvGrpSpPr>
              <p:cNvPr id="315" name="Group 94">
                <a:extLst>
                  <a:ext uri="{FF2B5EF4-FFF2-40B4-BE49-F238E27FC236}">
                    <a16:creationId xmlns:a16="http://schemas.microsoft.com/office/drawing/2014/main" id="{1FD80D72-8F6B-6008-56D3-BA9D7A6D8B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105630"/>
                <a:ext cx="130969" cy="257175"/>
                <a:chOff x="2949" y="1439"/>
                <a:chExt cx="165" cy="330"/>
              </a:xfrm>
            </p:grpSpPr>
            <p:sp>
              <p:nvSpPr>
                <p:cNvPr id="327" name="Arc 95">
                  <a:extLst>
                    <a:ext uri="{FF2B5EF4-FFF2-40B4-BE49-F238E27FC236}">
                      <a16:creationId xmlns:a16="http://schemas.microsoft.com/office/drawing/2014/main" id="{6806BD92-D8CC-5139-64CA-52EC130172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328" name="Arc 96">
                  <a:extLst>
                    <a:ext uri="{FF2B5EF4-FFF2-40B4-BE49-F238E27FC236}">
                      <a16:creationId xmlns:a16="http://schemas.microsoft.com/office/drawing/2014/main" id="{E5D09B10-1007-DBD0-6B84-9F690DFA5B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316" name="Group 97">
                <a:extLst>
                  <a:ext uri="{FF2B5EF4-FFF2-40B4-BE49-F238E27FC236}">
                    <a16:creationId xmlns:a16="http://schemas.microsoft.com/office/drawing/2014/main" id="{D3001BE6-4410-CFB6-7069-C201748DC0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362805"/>
                <a:ext cx="130969" cy="257175"/>
                <a:chOff x="2949" y="1768"/>
                <a:chExt cx="165" cy="330"/>
              </a:xfrm>
            </p:grpSpPr>
            <p:sp>
              <p:nvSpPr>
                <p:cNvPr id="325" name="Arc 98">
                  <a:extLst>
                    <a:ext uri="{FF2B5EF4-FFF2-40B4-BE49-F238E27FC236}">
                      <a16:creationId xmlns:a16="http://schemas.microsoft.com/office/drawing/2014/main" id="{BB1340BC-8E05-2985-B9CD-C1D1C01055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326" name="Arc 99">
                  <a:extLst>
                    <a:ext uri="{FF2B5EF4-FFF2-40B4-BE49-F238E27FC236}">
                      <a16:creationId xmlns:a16="http://schemas.microsoft.com/office/drawing/2014/main" id="{F95FE70A-0B98-49D8-3DC7-6FBD6B19F7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317" name="Group 100">
                <a:extLst>
                  <a:ext uri="{FF2B5EF4-FFF2-40B4-BE49-F238E27FC236}">
                    <a16:creationId xmlns:a16="http://schemas.microsoft.com/office/drawing/2014/main" id="{4617FE99-611C-9E85-6A69-3C9A7FF8E8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618790"/>
                <a:ext cx="130969" cy="258366"/>
                <a:chOff x="2949" y="2096"/>
                <a:chExt cx="165" cy="330"/>
              </a:xfrm>
            </p:grpSpPr>
            <p:sp>
              <p:nvSpPr>
                <p:cNvPr id="323" name="Arc 101">
                  <a:extLst>
                    <a:ext uri="{FF2B5EF4-FFF2-40B4-BE49-F238E27FC236}">
                      <a16:creationId xmlns:a16="http://schemas.microsoft.com/office/drawing/2014/main" id="{7701D388-260B-405E-A428-94A6ACCCD0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324" name="Arc 102">
                  <a:extLst>
                    <a:ext uri="{FF2B5EF4-FFF2-40B4-BE49-F238E27FC236}">
                      <a16:creationId xmlns:a16="http://schemas.microsoft.com/office/drawing/2014/main" id="{B9D0EFEE-AEA4-8AC0-6C75-79CCB146B1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318" name="Group 103">
                <a:extLst>
                  <a:ext uri="{FF2B5EF4-FFF2-40B4-BE49-F238E27FC236}">
                    <a16:creationId xmlns:a16="http://schemas.microsoft.com/office/drawing/2014/main" id="{ED3FD2D1-2A52-CEFE-40EC-49D0432C8D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875965"/>
                <a:ext cx="130969" cy="258366"/>
                <a:chOff x="2949" y="2425"/>
                <a:chExt cx="165" cy="330"/>
              </a:xfrm>
            </p:grpSpPr>
            <p:sp>
              <p:nvSpPr>
                <p:cNvPr id="321" name="Arc 104">
                  <a:extLst>
                    <a:ext uri="{FF2B5EF4-FFF2-40B4-BE49-F238E27FC236}">
                      <a16:creationId xmlns:a16="http://schemas.microsoft.com/office/drawing/2014/main" id="{E1B94188-8DA0-DCCD-35A1-2CDD1BCDB2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322" name="Arc 105">
                  <a:extLst>
                    <a:ext uri="{FF2B5EF4-FFF2-40B4-BE49-F238E27FC236}">
                      <a16:creationId xmlns:a16="http://schemas.microsoft.com/office/drawing/2014/main" id="{41A091A7-0D69-10B7-1901-8CC5BEC6E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sp>
            <p:nvSpPr>
              <p:cNvPr id="319" name="Line 106">
                <a:extLst>
                  <a:ext uri="{FF2B5EF4-FFF2-40B4-BE49-F238E27FC236}">
                    <a16:creationId xmlns:a16="http://schemas.microsoft.com/office/drawing/2014/main" id="{70844618-D524-EE9B-D295-560BC4F5F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73676" y="2977043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sp>
            <p:nvSpPr>
              <p:cNvPr id="320" name="Line 107">
                <a:extLst>
                  <a:ext uri="{FF2B5EF4-FFF2-40B4-BE49-F238E27FC236}">
                    <a16:creationId xmlns:a16="http://schemas.microsoft.com/office/drawing/2014/main" id="{A77D14B9-3A4C-C0FA-CC97-0EC72454C2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73676" y="4133140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3203A60A-C903-11AD-DC0F-BC77443070C0}"/>
                    </a:ext>
                  </a:extLst>
                </p:cNvPr>
                <p:cNvSpPr txBox="1"/>
                <p:nvPr/>
              </p:nvSpPr>
              <p:spPr>
                <a:xfrm>
                  <a:off x="5003608" y="2550759"/>
                  <a:ext cx="50122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3203A60A-C903-11AD-DC0F-BC7744307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3608" y="2550759"/>
                  <a:ext cx="501227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2195" r="-9756"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A704628B-C186-C173-58EF-9854A218654C}"/>
                </a:ext>
              </a:extLst>
            </p:cNvPr>
            <p:cNvSpPr/>
            <p:nvPr/>
          </p:nvSpPr>
          <p:spPr>
            <a:xfrm>
              <a:off x="4537724" y="2506499"/>
              <a:ext cx="1482398" cy="251815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AAAE68B0-85F6-5308-049D-7F3D0D5CE882}"/>
                </a:ext>
              </a:extLst>
            </p:cNvPr>
            <p:cNvGrpSpPr/>
            <p:nvPr/>
          </p:nvGrpSpPr>
          <p:grpSpPr>
            <a:xfrm>
              <a:off x="5180647" y="3054863"/>
              <a:ext cx="110078" cy="1635613"/>
              <a:chOff x="5808582" y="3083682"/>
              <a:chExt cx="74503" cy="1107015"/>
            </a:xfrm>
          </p:grpSpPr>
          <p:sp>
            <p:nvSpPr>
              <p:cNvPr id="307" name="Line 118">
                <a:extLst>
                  <a:ext uri="{FF2B5EF4-FFF2-40B4-BE49-F238E27FC236}">
                    <a16:creationId xmlns:a16="http://schemas.microsoft.com/office/drawing/2014/main" id="{AC53A33E-8813-47B7-7717-4CA2C6A8B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808582" y="3083682"/>
                <a:ext cx="1191" cy="110701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08" name="Line 118">
                <a:extLst>
                  <a:ext uri="{FF2B5EF4-FFF2-40B4-BE49-F238E27FC236}">
                    <a16:creationId xmlns:a16="http://schemas.microsoft.com/office/drawing/2014/main" id="{2C947FD8-7BDE-3484-05C0-BDB34CE066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881894" y="3083682"/>
                <a:ext cx="1191" cy="110701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282" name="Text Box 116">
              <a:extLst>
                <a:ext uri="{FF2B5EF4-FFF2-40B4-BE49-F238E27FC236}">
                  <a16:creationId xmlns:a16="http://schemas.microsoft.com/office/drawing/2014/main" id="{8C8A9B56-5336-3A16-47B4-11D136114F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5134" y="1725677"/>
              <a:ext cx="2699778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dirty="0">
                  <a:latin typeface="Calibri" panose="020F0502020204030204" pitchFamily="34" charset="0"/>
                </a:rPr>
                <a:t>Ideal phase-shifting </a:t>
              </a:r>
              <a:br>
                <a:rPr lang="en-US" dirty="0">
                  <a:latin typeface="Calibri" panose="020F0502020204030204" pitchFamily="34" charset="0"/>
                </a:rPr>
              </a:br>
              <a:r>
                <a:rPr lang="en-US" dirty="0">
                  <a:latin typeface="Calibri" panose="020F0502020204030204" pitchFamily="34" charset="0"/>
                </a:rPr>
                <a:t>transformer</a:t>
              </a:r>
            </a:p>
          </p:txBody>
        </p:sp>
        <p:sp>
          <p:nvSpPr>
            <p:cNvPr id="283" name="Line 112">
              <a:extLst>
                <a:ext uri="{FF2B5EF4-FFF2-40B4-BE49-F238E27FC236}">
                  <a16:creationId xmlns:a16="http://schemas.microsoft.com/office/drawing/2014/main" id="{05B414C0-4D96-2C9A-11FE-FB3096A22D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3104" y="4824367"/>
              <a:ext cx="1948964" cy="175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284" name="Line 113">
              <a:extLst>
                <a:ext uri="{FF2B5EF4-FFF2-40B4-BE49-F238E27FC236}">
                  <a16:creationId xmlns:a16="http://schemas.microsoft.com/office/drawing/2014/main" id="{27C36956-A8F2-ACCC-963F-93A0179090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80024" y="2915692"/>
              <a:ext cx="1153914" cy="220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285" name="Line 114">
              <a:extLst>
                <a:ext uri="{FF2B5EF4-FFF2-40B4-BE49-F238E27FC236}">
                  <a16:creationId xmlns:a16="http://schemas.microsoft.com/office/drawing/2014/main" id="{D3BCE9EF-C638-7B7C-8A29-C23618D20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43567" y="2915694"/>
              <a:ext cx="1030749" cy="1231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286" name="Line 115">
              <a:extLst>
                <a:ext uri="{FF2B5EF4-FFF2-40B4-BE49-F238E27FC236}">
                  <a16:creationId xmlns:a16="http://schemas.microsoft.com/office/drawing/2014/main" id="{89C95BE7-2A5B-13E4-6EC8-B44F77E93D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8876" y="4824368"/>
              <a:ext cx="1157518" cy="527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287" name="Line 112">
              <a:extLst>
                <a:ext uri="{FF2B5EF4-FFF2-40B4-BE49-F238E27FC236}">
                  <a16:creationId xmlns:a16="http://schemas.microsoft.com/office/drawing/2014/main" id="{2ED63507-CD5A-E6F4-8C98-40F2858F7D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20995" y="4827607"/>
              <a:ext cx="1883216" cy="20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42B49B01-1802-9A88-4903-36D5C66B4001}"/>
                </a:ext>
              </a:extLst>
            </p:cNvPr>
            <p:cNvGrpSpPr/>
            <p:nvPr/>
          </p:nvGrpSpPr>
          <p:grpSpPr>
            <a:xfrm>
              <a:off x="8150317" y="2177645"/>
              <a:ext cx="976887" cy="2717170"/>
              <a:chOff x="10347447" y="2111363"/>
              <a:chExt cx="946732" cy="2797337"/>
            </a:xfrm>
          </p:grpSpPr>
          <p:sp>
            <p:nvSpPr>
              <p:cNvPr id="301" name="Oval 110">
                <a:extLst>
                  <a:ext uri="{FF2B5EF4-FFF2-40B4-BE49-F238E27FC236}">
                    <a16:creationId xmlns:a16="http://schemas.microsoft.com/office/drawing/2014/main" id="{F5F74AE3-E721-F512-561A-A145801302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37458" y="4789079"/>
                <a:ext cx="12314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800" i="1">
                  <a:latin typeface="+mn-lt"/>
                </a:endParaRPr>
              </a:p>
            </p:txBody>
          </p:sp>
          <p:sp>
            <p:nvSpPr>
              <p:cNvPr id="302" name="Oval 111">
                <a:extLst>
                  <a:ext uri="{FF2B5EF4-FFF2-40B4-BE49-F238E27FC236}">
                    <a16:creationId xmlns:a16="http://schemas.microsoft.com/office/drawing/2014/main" id="{59A3B663-4831-1E77-999A-A74B36A09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3139" y="2824138"/>
                <a:ext cx="12138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800" i="1">
                  <a:latin typeface="+mn-lt"/>
                </a:endParaRPr>
              </a:p>
            </p:txBody>
          </p:sp>
          <p:sp>
            <p:nvSpPr>
              <p:cNvPr id="303" name="Line 118">
                <a:extLst>
                  <a:ext uri="{FF2B5EF4-FFF2-40B4-BE49-F238E27FC236}">
                    <a16:creationId xmlns:a16="http://schemas.microsoft.com/office/drawing/2014/main" id="{A64A1043-4AFF-1E6C-8912-E5AFAC2433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690416" y="3025000"/>
                <a:ext cx="1760" cy="163561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4" name="TextBox 303">
                    <a:extLst>
                      <a:ext uri="{FF2B5EF4-FFF2-40B4-BE49-F238E27FC236}">
                        <a16:creationId xmlns:a16="http://schemas.microsoft.com/office/drawing/2014/main" id="{F7BC1E0B-FBCB-3EA1-0ED7-798BDC353467}"/>
                      </a:ext>
                    </a:extLst>
                  </p:cNvPr>
                  <p:cNvSpPr txBox="1"/>
                  <p:nvPr/>
                </p:nvSpPr>
                <p:spPr>
                  <a:xfrm>
                    <a:off x="10740762" y="3638175"/>
                    <a:ext cx="351841" cy="3802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98B59D39-353C-C84B-8DA4-F8CF6D63CD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0762" y="3638175"/>
                    <a:ext cx="351841" cy="38022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6667" r="-6667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5" name="Line 118">
                <a:extLst>
                  <a:ext uri="{FF2B5EF4-FFF2-40B4-BE49-F238E27FC236}">
                    <a16:creationId xmlns:a16="http://schemas.microsoft.com/office/drawing/2014/main" id="{77AE1F49-7379-C512-797E-2956BC39B3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347447" y="2639783"/>
                <a:ext cx="9467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6" name="TextBox 305">
                    <a:extLst>
                      <a:ext uri="{FF2B5EF4-FFF2-40B4-BE49-F238E27FC236}">
                        <a16:creationId xmlns:a16="http://schemas.microsoft.com/office/drawing/2014/main" id="{F9DBC35B-829C-F6FA-B475-C27638A7F9E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81520" y="2111363"/>
                    <a:ext cx="367749" cy="3802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BCA57463-D7D9-F748-B2BE-4490EF7290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81520" y="2111363"/>
                    <a:ext cx="367749" cy="38022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6129" t="-20000" r="-29032" b="-4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C40BB585-A89D-2575-48F1-17B5858D16F0}"/>
                </a:ext>
              </a:extLst>
            </p:cNvPr>
            <p:cNvGrpSpPr/>
            <p:nvPr/>
          </p:nvGrpSpPr>
          <p:grpSpPr>
            <a:xfrm>
              <a:off x="2284874" y="2174113"/>
              <a:ext cx="976888" cy="2695980"/>
              <a:chOff x="563635" y="2132182"/>
              <a:chExt cx="946732" cy="2775521"/>
            </a:xfrm>
          </p:grpSpPr>
          <p:sp>
            <p:nvSpPr>
              <p:cNvPr id="295" name="Oval 110">
                <a:extLst>
                  <a:ext uri="{FF2B5EF4-FFF2-40B4-BE49-F238E27FC236}">
                    <a16:creationId xmlns:a16="http://schemas.microsoft.com/office/drawing/2014/main" id="{B0CA07AC-44E9-8E10-757D-B77D99213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221" y="4788082"/>
                <a:ext cx="12314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800" i="1">
                  <a:latin typeface="+mn-lt"/>
                </a:endParaRPr>
              </a:p>
            </p:txBody>
          </p:sp>
          <p:sp>
            <p:nvSpPr>
              <p:cNvPr id="296" name="Oval 111">
                <a:extLst>
                  <a:ext uri="{FF2B5EF4-FFF2-40B4-BE49-F238E27FC236}">
                    <a16:creationId xmlns:a16="http://schemas.microsoft.com/office/drawing/2014/main" id="{EB61D30B-FC82-C8FF-6FBC-A637E7A59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6603" y="2844451"/>
                <a:ext cx="12138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800" i="1">
                  <a:latin typeface="+mn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53213150-254F-DCAB-8EA4-B9E781141C16}"/>
                      </a:ext>
                    </a:extLst>
                  </p:cNvPr>
                  <p:cNvSpPr txBox="1"/>
                  <p:nvPr/>
                </p:nvSpPr>
                <p:spPr>
                  <a:xfrm>
                    <a:off x="586728" y="3689337"/>
                    <a:ext cx="344943" cy="3802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1E64B90D-8AB9-034B-96A7-C9D385DFC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728" y="3689337"/>
                    <a:ext cx="344943" cy="38022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7241" r="-6897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8" name="Line 118">
                <a:extLst>
                  <a:ext uri="{FF2B5EF4-FFF2-40B4-BE49-F238E27FC236}">
                    <a16:creationId xmlns:a16="http://schemas.microsoft.com/office/drawing/2014/main" id="{665DD617-7D3D-9CF9-F0A3-016BE2E35F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71187" y="3076162"/>
                <a:ext cx="1760" cy="163561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99" name="Line 118">
                <a:extLst>
                  <a:ext uri="{FF2B5EF4-FFF2-40B4-BE49-F238E27FC236}">
                    <a16:creationId xmlns:a16="http://schemas.microsoft.com/office/drawing/2014/main" id="{EF8581B8-DEAE-307F-7837-D97BDA3BE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3635" y="2667032"/>
                <a:ext cx="9467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0" name="TextBox 299">
                    <a:extLst>
                      <a:ext uri="{FF2B5EF4-FFF2-40B4-BE49-F238E27FC236}">
                        <a16:creationId xmlns:a16="http://schemas.microsoft.com/office/drawing/2014/main" id="{12A34709-179E-C936-601C-8C6EFE2D4EFA}"/>
                      </a:ext>
                    </a:extLst>
                  </p:cNvPr>
                  <p:cNvSpPr txBox="1"/>
                  <p:nvPr/>
                </p:nvSpPr>
                <p:spPr>
                  <a:xfrm>
                    <a:off x="797708" y="2132182"/>
                    <a:ext cx="294050" cy="3802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196D8E82-EDB5-5B4F-859D-C67F386609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708" y="2132182"/>
                    <a:ext cx="294050" cy="38022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0000" r="-8000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0" name="Line 106">
              <a:extLst>
                <a:ext uri="{FF2B5EF4-FFF2-40B4-BE49-F238E27FC236}">
                  <a16:creationId xmlns:a16="http://schemas.microsoft.com/office/drawing/2014/main" id="{9FDBD035-473A-C929-316C-F5AE09FD156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8187294" y="2681519"/>
              <a:ext cx="3239" cy="49621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291" name="Line 112">
              <a:extLst>
                <a:ext uri="{FF2B5EF4-FFF2-40B4-BE49-F238E27FC236}">
                  <a16:creationId xmlns:a16="http://schemas.microsoft.com/office/drawing/2014/main" id="{FB54D6DA-C453-232B-589C-8665C71635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9909" y="2924275"/>
              <a:ext cx="815520" cy="80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31BB0AAD-F306-93D6-CE54-00FA7A097055}"/>
                    </a:ext>
                  </a:extLst>
                </p:cNvPr>
                <p:cNvSpPr/>
                <p:nvPr/>
              </p:nvSpPr>
              <p:spPr>
                <a:xfrm>
                  <a:off x="6576076" y="2543445"/>
                  <a:ext cx="1364728" cy="76541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31BB0AAD-F306-93D6-CE54-00FA7A0970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6076" y="2543445"/>
                  <a:ext cx="1364728" cy="76541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76EBC029-F855-946A-1DE6-EE2BA5EA602B}"/>
                    </a:ext>
                  </a:extLst>
                </p:cNvPr>
                <p:cNvSpPr txBox="1"/>
                <p:nvPr/>
              </p:nvSpPr>
              <p:spPr>
                <a:xfrm>
                  <a:off x="6320964" y="3688528"/>
                  <a:ext cx="92422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76EBC029-F855-946A-1DE6-EE2BA5EA6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0964" y="3688528"/>
                  <a:ext cx="924227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5405" t="-6667" r="-1351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4" name="Line 118">
              <a:extLst>
                <a:ext uri="{FF2B5EF4-FFF2-40B4-BE49-F238E27FC236}">
                  <a16:creationId xmlns:a16="http://schemas.microsoft.com/office/drawing/2014/main" id="{E328EEC0-3D74-447B-DD74-1AB8EE3A9F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41133" y="3092925"/>
              <a:ext cx="1816" cy="15887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B411B2BD-A0FD-84D7-BF5F-4BFA665BC0EE}"/>
                  </a:ext>
                </a:extLst>
              </p:cNvPr>
              <p:cNvSpPr txBox="1"/>
              <p:nvPr/>
            </p:nvSpPr>
            <p:spPr>
              <a:xfrm>
                <a:off x="1032719" y="4941292"/>
                <a:ext cx="42611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omplex tap ratio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acc>
                    <m:r>
                      <a:rPr lang="en-US" sz="2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∠</m:t>
                    </m:r>
                    <m:r>
                      <a:rPr lang="en-US" sz="28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800" dirty="0">
                    <a:effectLst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B411B2BD-A0FD-84D7-BF5F-4BFA665BC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19" y="4941292"/>
                <a:ext cx="4261120" cy="523220"/>
              </a:xfrm>
              <a:prstGeom prst="rect">
                <a:avLst/>
              </a:prstGeom>
              <a:blipFill>
                <a:blip r:embed="rId18"/>
                <a:stretch>
                  <a:fillRect l="-2976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3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C84022-E2AD-2E42-B497-8B7877E7E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Modeling a phase-shifting 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94E9773-CCA9-4D39-2B02-47E1C5EFBB8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7512546" y="1580322"/>
                <a:ext cx="4090569" cy="4749457"/>
              </a:xfrm>
            </p:spPr>
            <p:txBody>
              <a:bodyPr/>
              <a:lstStyle/>
              <a:p>
                <a:r>
                  <a:rPr lang="en-US" dirty="0"/>
                  <a:t>Ideal transformer </a:t>
                </a:r>
                <a:r>
                  <a:rPr lang="en-US" dirty="0">
                    <a:sym typeface="Wingdings" pitchFamily="2" charset="2"/>
                  </a:rPr>
                  <a:t>same complex power on both sides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sSup>
                      <m:sSup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sSup>
                      <m:sSup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3600" dirty="0">
                    <a:effectLst/>
                  </a:rPr>
                  <a:t> 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sz="2400" kern="1200" dirty="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400" dirty="0">
                    <a:effectLst/>
                  </a:rPr>
                  <a:t> </a:t>
                </a:r>
                <a:endParaRPr lang="en-US" sz="2400" dirty="0"/>
              </a:p>
              <a:p>
                <a:r>
                  <a:rPr lang="en-US" sz="2400" kern="1200" dirty="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</a:rPr>
                  <a:t>KVL on secondary side: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ffectLst/>
                  </a:rPr>
                  <a:t> </a:t>
                </a:r>
              </a:p>
              <a:p>
                <a:endParaRPr lang="en-US" sz="2400" dirty="0">
                  <a:effectLst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400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𝑌</m:t>
                    </m:r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 </m:t>
                    </m:r>
                    <m:r>
                      <a:rPr lang="en-US" sz="240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𝑌</m:t>
                    </m:r>
                    <m:acc>
                      <m:accPr>
                        <m:chr m:val="̅"/>
                        <m:ctrlPr>
                          <a:rPr lang="en-US" sz="2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400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400" dirty="0"/>
                  <a:t>No physical model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94E9773-CCA9-4D39-2B02-47E1C5EFBB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7512546" y="1580322"/>
                <a:ext cx="4090569" cy="4749457"/>
              </a:xfrm>
              <a:blipFill>
                <a:blip r:embed="rId2"/>
                <a:stretch>
                  <a:fillRect l="-2477" t="-1333" b="-8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9F3566-6CA3-454C-BD7A-F4A410DAAA0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76</a:t>
            </a:fld>
            <a:endParaRPr lang="en-US" dirty="0"/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61BB94E7-9827-8224-75E0-46F713E98619}"/>
              </a:ext>
            </a:extLst>
          </p:cNvPr>
          <p:cNvGrpSpPr/>
          <p:nvPr/>
        </p:nvGrpSpPr>
        <p:grpSpPr>
          <a:xfrm>
            <a:off x="462706" y="1467295"/>
            <a:ext cx="6842330" cy="3298981"/>
            <a:chOff x="2284874" y="1725677"/>
            <a:chExt cx="6842330" cy="3298981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6CF5A479-B289-139E-2485-EC0728CC4126}"/>
                </a:ext>
              </a:extLst>
            </p:cNvPr>
            <p:cNvGrpSpPr/>
            <p:nvPr/>
          </p:nvGrpSpPr>
          <p:grpSpPr>
            <a:xfrm>
              <a:off x="4869783" y="2918332"/>
              <a:ext cx="731805" cy="1908673"/>
              <a:chOff x="5600678" y="2969899"/>
              <a:chExt cx="495300" cy="1291828"/>
            </a:xfrm>
          </p:grpSpPr>
          <p:grpSp>
            <p:nvGrpSpPr>
              <p:cNvPr id="309" name="Group 80">
                <a:extLst>
                  <a:ext uri="{FF2B5EF4-FFF2-40B4-BE49-F238E27FC236}">
                    <a16:creationId xmlns:a16="http://schemas.microsoft.com/office/drawing/2014/main" id="{4081D591-040A-B76A-7873-D781223CF5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098487"/>
                <a:ext cx="130969" cy="258366"/>
                <a:chOff x="2292" y="1439"/>
                <a:chExt cx="165" cy="330"/>
              </a:xfrm>
            </p:grpSpPr>
            <p:sp>
              <p:nvSpPr>
                <p:cNvPr id="335" name="Arc 81">
                  <a:extLst>
                    <a:ext uri="{FF2B5EF4-FFF2-40B4-BE49-F238E27FC236}">
                      <a16:creationId xmlns:a16="http://schemas.microsoft.com/office/drawing/2014/main" id="{3BEA4F61-5E78-8EEF-05AC-99FC6B31DB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336" name="Arc 82">
                  <a:extLst>
                    <a:ext uri="{FF2B5EF4-FFF2-40B4-BE49-F238E27FC236}">
                      <a16:creationId xmlns:a16="http://schemas.microsoft.com/office/drawing/2014/main" id="{5859C34D-8785-DD5E-BBE0-666B6F9200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310" name="Group 83">
                <a:extLst>
                  <a:ext uri="{FF2B5EF4-FFF2-40B4-BE49-F238E27FC236}">
                    <a16:creationId xmlns:a16="http://schemas.microsoft.com/office/drawing/2014/main" id="{2C11A562-0521-E0E1-B005-93CA4865BE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355662"/>
                <a:ext cx="130969" cy="258366"/>
                <a:chOff x="2292" y="1768"/>
                <a:chExt cx="165" cy="330"/>
              </a:xfrm>
            </p:grpSpPr>
            <p:sp>
              <p:nvSpPr>
                <p:cNvPr id="333" name="Arc 84">
                  <a:extLst>
                    <a:ext uri="{FF2B5EF4-FFF2-40B4-BE49-F238E27FC236}">
                      <a16:creationId xmlns:a16="http://schemas.microsoft.com/office/drawing/2014/main" id="{47CD8E03-45CC-A013-1548-57F4A869D3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334" name="Arc 85">
                  <a:extLst>
                    <a:ext uri="{FF2B5EF4-FFF2-40B4-BE49-F238E27FC236}">
                      <a16:creationId xmlns:a16="http://schemas.microsoft.com/office/drawing/2014/main" id="{3C74576B-EDD7-C27E-47C0-2D40DE1C01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311" name="Group 86">
                <a:extLst>
                  <a:ext uri="{FF2B5EF4-FFF2-40B4-BE49-F238E27FC236}">
                    <a16:creationId xmlns:a16="http://schemas.microsoft.com/office/drawing/2014/main" id="{13E211AB-0075-7257-3BD9-A4E515C409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612837"/>
                <a:ext cx="130969" cy="258366"/>
                <a:chOff x="2292" y="2096"/>
                <a:chExt cx="165" cy="330"/>
              </a:xfrm>
            </p:grpSpPr>
            <p:sp>
              <p:nvSpPr>
                <p:cNvPr id="331" name="Arc 87">
                  <a:extLst>
                    <a:ext uri="{FF2B5EF4-FFF2-40B4-BE49-F238E27FC236}">
                      <a16:creationId xmlns:a16="http://schemas.microsoft.com/office/drawing/2014/main" id="{47E17DC0-5EAC-DFF6-2202-5654F49DF6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332" name="Arc 88">
                  <a:extLst>
                    <a:ext uri="{FF2B5EF4-FFF2-40B4-BE49-F238E27FC236}">
                      <a16:creationId xmlns:a16="http://schemas.microsoft.com/office/drawing/2014/main" id="{A8FD6E12-600D-DA6F-F4D6-6CE33F5CDC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312" name="Group 89">
                <a:extLst>
                  <a:ext uri="{FF2B5EF4-FFF2-40B4-BE49-F238E27FC236}">
                    <a16:creationId xmlns:a16="http://schemas.microsoft.com/office/drawing/2014/main" id="{DEAC93C3-8C61-8322-8962-EDD39483E6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678" y="3870012"/>
                <a:ext cx="130969" cy="258366"/>
                <a:chOff x="2292" y="2425"/>
                <a:chExt cx="165" cy="330"/>
              </a:xfrm>
            </p:grpSpPr>
            <p:sp>
              <p:nvSpPr>
                <p:cNvPr id="329" name="Arc 90">
                  <a:extLst>
                    <a:ext uri="{FF2B5EF4-FFF2-40B4-BE49-F238E27FC236}">
                      <a16:creationId xmlns:a16="http://schemas.microsoft.com/office/drawing/2014/main" id="{0D149E15-34D4-5A28-4BDA-04A8EECD85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330" name="Arc 91">
                  <a:extLst>
                    <a:ext uri="{FF2B5EF4-FFF2-40B4-BE49-F238E27FC236}">
                      <a16:creationId xmlns:a16="http://schemas.microsoft.com/office/drawing/2014/main" id="{05BB5EA0-646A-489E-6107-875CEA9D2B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sp>
            <p:nvSpPr>
              <p:cNvPr id="313" name="Line 92">
                <a:extLst>
                  <a:ext uri="{FF2B5EF4-FFF2-40B4-BE49-F238E27FC236}">
                    <a16:creationId xmlns:a16="http://schemas.microsoft.com/office/drawing/2014/main" id="{ABD0A0B7-F23B-FE33-7020-B4D5E106A4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19794" y="2969899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sp>
            <p:nvSpPr>
              <p:cNvPr id="314" name="Line 93">
                <a:extLst>
                  <a:ext uri="{FF2B5EF4-FFF2-40B4-BE49-F238E27FC236}">
                    <a16:creationId xmlns:a16="http://schemas.microsoft.com/office/drawing/2014/main" id="{B28F5298-AA67-2D41-8FAF-9166A32E56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19794" y="4127187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grpSp>
            <p:nvGrpSpPr>
              <p:cNvPr id="315" name="Group 94">
                <a:extLst>
                  <a:ext uri="{FF2B5EF4-FFF2-40B4-BE49-F238E27FC236}">
                    <a16:creationId xmlns:a16="http://schemas.microsoft.com/office/drawing/2014/main" id="{1FD80D72-8F6B-6008-56D3-BA9D7A6D8B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105630"/>
                <a:ext cx="130969" cy="257175"/>
                <a:chOff x="2949" y="1439"/>
                <a:chExt cx="165" cy="330"/>
              </a:xfrm>
            </p:grpSpPr>
            <p:sp>
              <p:nvSpPr>
                <p:cNvPr id="327" name="Arc 95">
                  <a:extLst>
                    <a:ext uri="{FF2B5EF4-FFF2-40B4-BE49-F238E27FC236}">
                      <a16:creationId xmlns:a16="http://schemas.microsoft.com/office/drawing/2014/main" id="{6806BD92-D8CC-5139-64CA-52EC130172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439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328" name="Arc 96">
                  <a:extLst>
                    <a:ext uri="{FF2B5EF4-FFF2-40B4-BE49-F238E27FC236}">
                      <a16:creationId xmlns:a16="http://schemas.microsoft.com/office/drawing/2014/main" id="{E5D09B10-1007-DBD0-6B84-9F690DFA5B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604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316" name="Group 97">
                <a:extLst>
                  <a:ext uri="{FF2B5EF4-FFF2-40B4-BE49-F238E27FC236}">
                    <a16:creationId xmlns:a16="http://schemas.microsoft.com/office/drawing/2014/main" id="{D3001BE6-4410-CFB6-7069-C201748DC0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362805"/>
                <a:ext cx="130969" cy="257175"/>
                <a:chOff x="2949" y="1768"/>
                <a:chExt cx="165" cy="330"/>
              </a:xfrm>
            </p:grpSpPr>
            <p:sp>
              <p:nvSpPr>
                <p:cNvPr id="325" name="Arc 98">
                  <a:extLst>
                    <a:ext uri="{FF2B5EF4-FFF2-40B4-BE49-F238E27FC236}">
                      <a16:creationId xmlns:a16="http://schemas.microsoft.com/office/drawing/2014/main" id="{BB1340BC-8E05-2985-B9CD-C1D1C01055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768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326" name="Arc 99">
                  <a:extLst>
                    <a:ext uri="{FF2B5EF4-FFF2-40B4-BE49-F238E27FC236}">
                      <a16:creationId xmlns:a16="http://schemas.microsoft.com/office/drawing/2014/main" id="{F95FE70A-0B98-49D8-3DC7-6FBD6B19F7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1933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317" name="Group 100">
                <a:extLst>
                  <a:ext uri="{FF2B5EF4-FFF2-40B4-BE49-F238E27FC236}">
                    <a16:creationId xmlns:a16="http://schemas.microsoft.com/office/drawing/2014/main" id="{4617FE99-611C-9E85-6A69-3C9A7FF8E8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618790"/>
                <a:ext cx="130969" cy="258366"/>
                <a:chOff x="2949" y="2096"/>
                <a:chExt cx="165" cy="330"/>
              </a:xfrm>
            </p:grpSpPr>
            <p:sp>
              <p:nvSpPr>
                <p:cNvPr id="323" name="Arc 101">
                  <a:extLst>
                    <a:ext uri="{FF2B5EF4-FFF2-40B4-BE49-F238E27FC236}">
                      <a16:creationId xmlns:a16="http://schemas.microsoft.com/office/drawing/2014/main" id="{7701D388-260B-405E-A428-94A6ACCCD0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096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324" name="Arc 102">
                  <a:extLst>
                    <a:ext uri="{FF2B5EF4-FFF2-40B4-BE49-F238E27FC236}">
                      <a16:creationId xmlns:a16="http://schemas.microsoft.com/office/drawing/2014/main" id="{B9D0EFEE-AEA4-8AC0-6C75-79CCB146B1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261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grpSp>
            <p:nvGrpSpPr>
              <p:cNvPr id="318" name="Group 103">
                <a:extLst>
                  <a:ext uri="{FF2B5EF4-FFF2-40B4-BE49-F238E27FC236}">
                    <a16:creationId xmlns:a16="http://schemas.microsoft.com/office/drawing/2014/main" id="{ED3FD2D1-2A52-CEFE-40EC-49D0432C8D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5009" y="3875965"/>
                <a:ext cx="130969" cy="258366"/>
                <a:chOff x="2949" y="2425"/>
                <a:chExt cx="165" cy="330"/>
              </a:xfrm>
            </p:grpSpPr>
            <p:sp>
              <p:nvSpPr>
                <p:cNvPr id="321" name="Arc 104">
                  <a:extLst>
                    <a:ext uri="{FF2B5EF4-FFF2-40B4-BE49-F238E27FC236}">
                      <a16:creationId xmlns:a16="http://schemas.microsoft.com/office/drawing/2014/main" id="{E1B94188-8DA0-DCCD-35A1-2CDD1BCDB2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425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  <p:sp>
              <p:nvSpPr>
                <p:cNvPr id="322" name="Arc 105">
                  <a:extLst>
                    <a:ext uri="{FF2B5EF4-FFF2-40B4-BE49-F238E27FC236}">
                      <a16:creationId xmlns:a16="http://schemas.microsoft.com/office/drawing/2014/main" id="{41A091A7-0D69-10B7-1901-8CC5BEC6E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9" y="2590"/>
                  <a:ext cx="165" cy="16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i="1">
                    <a:latin typeface="+mn-lt"/>
                  </a:endParaRPr>
                </a:p>
              </p:txBody>
            </p:sp>
          </p:grpSp>
          <p:sp>
            <p:nvSpPr>
              <p:cNvPr id="319" name="Line 106">
                <a:extLst>
                  <a:ext uri="{FF2B5EF4-FFF2-40B4-BE49-F238E27FC236}">
                    <a16:creationId xmlns:a16="http://schemas.microsoft.com/office/drawing/2014/main" id="{70844618-D524-EE9B-D295-560BC4F5F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73676" y="2977043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  <p:sp>
            <p:nvSpPr>
              <p:cNvPr id="320" name="Line 107">
                <a:extLst>
                  <a:ext uri="{FF2B5EF4-FFF2-40B4-BE49-F238E27FC236}">
                    <a16:creationId xmlns:a16="http://schemas.microsoft.com/office/drawing/2014/main" id="{A77D14B9-3A4C-C0FA-CC97-0EC72454C2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73676" y="4133140"/>
                <a:ext cx="1191" cy="12858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i="1">
                  <a:latin typeface="+mn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3203A60A-C903-11AD-DC0F-BC77443070C0}"/>
                    </a:ext>
                  </a:extLst>
                </p:cNvPr>
                <p:cNvSpPr txBox="1"/>
                <p:nvPr/>
              </p:nvSpPr>
              <p:spPr>
                <a:xfrm>
                  <a:off x="5003608" y="2550759"/>
                  <a:ext cx="50122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3203A60A-C903-11AD-DC0F-BC7744307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3608" y="2550759"/>
                  <a:ext cx="50122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2500" r="-10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A704628B-C186-C173-58EF-9854A218654C}"/>
                </a:ext>
              </a:extLst>
            </p:cNvPr>
            <p:cNvSpPr/>
            <p:nvPr/>
          </p:nvSpPr>
          <p:spPr>
            <a:xfrm>
              <a:off x="4537724" y="2506499"/>
              <a:ext cx="1482398" cy="251815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AAAE68B0-85F6-5308-049D-7F3D0D5CE882}"/>
                </a:ext>
              </a:extLst>
            </p:cNvPr>
            <p:cNvGrpSpPr/>
            <p:nvPr/>
          </p:nvGrpSpPr>
          <p:grpSpPr>
            <a:xfrm>
              <a:off x="5180647" y="3054863"/>
              <a:ext cx="110078" cy="1635613"/>
              <a:chOff x="5808582" y="3083682"/>
              <a:chExt cx="74503" cy="1107015"/>
            </a:xfrm>
          </p:grpSpPr>
          <p:sp>
            <p:nvSpPr>
              <p:cNvPr id="307" name="Line 118">
                <a:extLst>
                  <a:ext uri="{FF2B5EF4-FFF2-40B4-BE49-F238E27FC236}">
                    <a16:creationId xmlns:a16="http://schemas.microsoft.com/office/drawing/2014/main" id="{AC53A33E-8813-47B7-7717-4CA2C6A8B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808582" y="3083682"/>
                <a:ext cx="1191" cy="110701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08" name="Line 118">
                <a:extLst>
                  <a:ext uri="{FF2B5EF4-FFF2-40B4-BE49-F238E27FC236}">
                    <a16:creationId xmlns:a16="http://schemas.microsoft.com/office/drawing/2014/main" id="{2C947FD8-7BDE-3484-05C0-BDB34CE066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881894" y="3083682"/>
                <a:ext cx="1191" cy="110701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282" name="Text Box 116">
              <a:extLst>
                <a:ext uri="{FF2B5EF4-FFF2-40B4-BE49-F238E27FC236}">
                  <a16:creationId xmlns:a16="http://schemas.microsoft.com/office/drawing/2014/main" id="{8C8A9B56-5336-3A16-47B4-11D136114F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5134" y="1725677"/>
              <a:ext cx="2699778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dirty="0">
                  <a:latin typeface="Calibri" panose="020F0502020204030204" pitchFamily="34" charset="0"/>
                </a:rPr>
                <a:t>Ideal phase-shifting </a:t>
              </a:r>
              <a:br>
                <a:rPr lang="en-US" dirty="0">
                  <a:latin typeface="Calibri" panose="020F0502020204030204" pitchFamily="34" charset="0"/>
                </a:rPr>
              </a:br>
              <a:r>
                <a:rPr lang="en-US" dirty="0">
                  <a:latin typeface="Calibri" panose="020F0502020204030204" pitchFamily="34" charset="0"/>
                </a:rPr>
                <a:t>transformer</a:t>
              </a:r>
            </a:p>
          </p:txBody>
        </p:sp>
        <p:sp>
          <p:nvSpPr>
            <p:cNvPr id="283" name="Line 112">
              <a:extLst>
                <a:ext uri="{FF2B5EF4-FFF2-40B4-BE49-F238E27FC236}">
                  <a16:creationId xmlns:a16="http://schemas.microsoft.com/office/drawing/2014/main" id="{05B414C0-4D96-2C9A-11FE-FB3096A22D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3104" y="4824367"/>
              <a:ext cx="1948964" cy="175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284" name="Line 113">
              <a:extLst>
                <a:ext uri="{FF2B5EF4-FFF2-40B4-BE49-F238E27FC236}">
                  <a16:creationId xmlns:a16="http://schemas.microsoft.com/office/drawing/2014/main" id="{27C36956-A8F2-ACCC-963F-93A0179090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80024" y="2915692"/>
              <a:ext cx="1153914" cy="220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285" name="Line 114">
              <a:extLst>
                <a:ext uri="{FF2B5EF4-FFF2-40B4-BE49-F238E27FC236}">
                  <a16:creationId xmlns:a16="http://schemas.microsoft.com/office/drawing/2014/main" id="{D3BCE9EF-C638-7B7C-8A29-C23618D20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43567" y="2915694"/>
              <a:ext cx="1030749" cy="1231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286" name="Line 115">
              <a:extLst>
                <a:ext uri="{FF2B5EF4-FFF2-40B4-BE49-F238E27FC236}">
                  <a16:creationId xmlns:a16="http://schemas.microsoft.com/office/drawing/2014/main" id="{89C95BE7-2A5B-13E4-6EC8-B44F77E93D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8876" y="4824368"/>
              <a:ext cx="1157518" cy="527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287" name="Line 112">
              <a:extLst>
                <a:ext uri="{FF2B5EF4-FFF2-40B4-BE49-F238E27FC236}">
                  <a16:creationId xmlns:a16="http://schemas.microsoft.com/office/drawing/2014/main" id="{2ED63507-CD5A-E6F4-8C98-40F2858F7D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20995" y="4827607"/>
              <a:ext cx="1883216" cy="20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42B49B01-1802-9A88-4903-36D5C66B4001}"/>
                </a:ext>
              </a:extLst>
            </p:cNvPr>
            <p:cNvGrpSpPr/>
            <p:nvPr/>
          </p:nvGrpSpPr>
          <p:grpSpPr>
            <a:xfrm>
              <a:off x="8150317" y="2177645"/>
              <a:ext cx="976887" cy="2717170"/>
              <a:chOff x="10347447" y="2111363"/>
              <a:chExt cx="946732" cy="2797337"/>
            </a:xfrm>
          </p:grpSpPr>
          <p:sp>
            <p:nvSpPr>
              <p:cNvPr id="301" name="Oval 110">
                <a:extLst>
                  <a:ext uri="{FF2B5EF4-FFF2-40B4-BE49-F238E27FC236}">
                    <a16:creationId xmlns:a16="http://schemas.microsoft.com/office/drawing/2014/main" id="{F5F74AE3-E721-F512-561A-A145801302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37458" y="4789079"/>
                <a:ext cx="12314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800" i="1">
                  <a:latin typeface="+mn-lt"/>
                </a:endParaRPr>
              </a:p>
            </p:txBody>
          </p:sp>
          <p:sp>
            <p:nvSpPr>
              <p:cNvPr id="302" name="Oval 111">
                <a:extLst>
                  <a:ext uri="{FF2B5EF4-FFF2-40B4-BE49-F238E27FC236}">
                    <a16:creationId xmlns:a16="http://schemas.microsoft.com/office/drawing/2014/main" id="{59A3B663-4831-1E77-999A-A74B36A09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3139" y="2824138"/>
                <a:ext cx="12138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800" i="1">
                  <a:latin typeface="+mn-lt"/>
                </a:endParaRPr>
              </a:p>
            </p:txBody>
          </p:sp>
          <p:sp>
            <p:nvSpPr>
              <p:cNvPr id="303" name="Line 118">
                <a:extLst>
                  <a:ext uri="{FF2B5EF4-FFF2-40B4-BE49-F238E27FC236}">
                    <a16:creationId xmlns:a16="http://schemas.microsoft.com/office/drawing/2014/main" id="{A64A1043-4AFF-1E6C-8912-E5AFAC2433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690416" y="3025000"/>
                <a:ext cx="1760" cy="163561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4" name="TextBox 303">
                    <a:extLst>
                      <a:ext uri="{FF2B5EF4-FFF2-40B4-BE49-F238E27FC236}">
                        <a16:creationId xmlns:a16="http://schemas.microsoft.com/office/drawing/2014/main" id="{F7BC1E0B-FBCB-3EA1-0ED7-798BDC353467}"/>
                      </a:ext>
                    </a:extLst>
                  </p:cNvPr>
                  <p:cNvSpPr txBox="1"/>
                  <p:nvPr/>
                </p:nvSpPr>
                <p:spPr>
                  <a:xfrm>
                    <a:off x="10740762" y="3638175"/>
                    <a:ext cx="351841" cy="3802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04" name="TextBox 303">
                    <a:extLst>
                      <a:ext uri="{FF2B5EF4-FFF2-40B4-BE49-F238E27FC236}">
                        <a16:creationId xmlns:a16="http://schemas.microsoft.com/office/drawing/2014/main" id="{F7BC1E0B-FBCB-3EA1-0ED7-798BDC3534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0762" y="3638175"/>
                    <a:ext cx="351841" cy="38022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0690" r="-6897"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5" name="Line 118">
                <a:extLst>
                  <a:ext uri="{FF2B5EF4-FFF2-40B4-BE49-F238E27FC236}">
                    <a16:creationId xmlns:a16="http://schemas.microsoft.com/office/drawing/2014/main" id="{77AE1F49-7379-C512-797E-2956BC39B3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347447" y="2639783"/>
                <a:ext cx="946732" cy="0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6" name="TextBox 305">
                    <a:extLst>
                      <a:ext uri="{FF2B5EF4-FFF2-40B4-BE49-F238E27FC236}">
                        <a16:creationId xmlns:a16="http://schemas.microsoft.com/office/drawing/2014/main" id="{F9DBC35B-829C-F6FA-B475-C27638A7F9E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81520" y="2111363"/>
                    <a:ext cx="367749" cy="3802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06" name="TextBox 305">
                    <a:extLst>
                      <a:ext uri="{FF2B5EF4-FFF2-40B4-BE49-F238E27FC236}">
                        <a16:creationId xmlns:a16="http://schemas.microsoft.com/office/drawing/2014/main" id="{F9DBC35B-829C-F6FA-B475-C27638A7F9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81520" y="2111363"/>
                    <a:ext cx="367749" cy="38022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9355" t="-24138" r="-29032" b="-448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C40BB585-A89D-2575-48F1-17B5858D16F0}"/>
                </a:ext>
              </a:extLst>
            </p:cNvPr>
            <p:cNvGrpSpPr/>
            <p:nvPr/>
          </p:nvGrpSpPr>
          <p:grpSpPr>
            <a:xfrm>
              <a:off x="2284874" y="2174113"/>
              <a:ext cx="976888" cy="2695980"/>
              <a:chOff x="563635" y="2132182"/>
              <a:chExt cx="946732" cy="2775521"/>
            </a:xfrm>
          </p:grpSpPr>
          <p:sp>
            <p:nvSpPr>
              <p:cNvPr id="295" name="Oval 110">
                <a:extLst>
                  <a:ext uri="{FF2B5EF4-FFF2-40B4-BE49-F238E27FC236}">
                    <a16:creationId xmlns:a16="http://schemas.microsoft.com/office/drawing/2014/main" id="{B0CA07AC-44E9-8E10-757D-B77D99213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221" y="4788082"/>
                <a:ext cx="12314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800" i="1">
                  <a:latin typeface="+mn-lt"/>
                </a:endParaRPr>
              </a:p>
            </p:txBody>
          </p:sp>
          <p:sp>
            <p:nvSpPr>
              <p:cNvPr id="296" name="Oval 111">
                <a:extLst>
                  <a:ext uri="{FF2B5EF4-FFF2-40B4-BE49-F238E27FC236}">
                    <a16:creationId xmlns:a16="http://schemas.microsoft.com/office/drawing/2014/main" id="{EB61D30B-FC82-C8FF-6FBC-A637E7A59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6603" y="2844451"/>
                <a:ext cx="121381" cy="119621"/>
              </a:xfrm>
              <a:prstGeom prst="ellipse">
                <a:avLst/>
              </a:prstGeom>
              <a:solidFill>
                <a:srgbClr val="000000"/>
              </a:solidFill>
              <a:ln w="428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sz="1800" i="1">
                  <a:latin typeface="+mn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53213150-254F-DCAB-8EA4-B9E781141C16}"/>
                      </a:ext>
                    </a:extLst>
                  </p:cNvPr>
                  <p:cNvSpPr txBox="1"/>
                  <p:nvPr/>
                </p:nvSpPr>
                <p:spPr>
                  <a:xfrm>
                    <a:off x="586728" y="3689337"/>
                    <a:ext cx="344943" cy="3802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53213150-254F-DCAB-8EA4-B9E781141C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728" y="3689337"/>
                    <a:ext cx="344943" cy="38022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241" r="-6897"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8" name="Line 118">
                <a:extLst>
                  <a:ext uri="{FF2B5EF4-FFF2-40B4-BE49-F238E27FC236}">
                    <a16:creationId xmlns:a16="http://schemas.microsoft.com/office/drawing/2014/main" id="{665DD617-7D3D-9CF9-F0A3-016BE2E35F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71187" y="3076162"/>
                <a:ext cx="1760" cy="163561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99" name="Line 118">
                <a:extLst>
                  <a:ext uri="{FF2B5EF4-FFF2-40B4-BE49-F238E27FC236}">
                    <a16:creationId xmlns:a16="http://schemas.microsoft.com/office/drawing/2014/main" id="{EF8581B8-DEAE-307F-7837-D97BDA3BE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3635" y="2667032"/>
                <a:ext cx="946732" cy="0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0" name="TextBox 299">
                    <a:extLst>
                      <a:ext uri="{FF2B5EF4-FFF2-40B4-BE49-F238E27FC236}">
                        <a16:creationId xmlns:a16="http://schemas.microsoft.com/office/drawing/2014/main" id="{12A34709-179E-C936-601C-8C6EFE2D4EFA}"/>
                      </a:ext>
                    </a:extLst>
                  </p:cNvPr>
                  <p:cNvSpPr txBox="1"/>
                  <p:nvPr/>
                </p:nvSpPr>
                <p:spPr>
                  <a:xfrm>
                    <a:off x="797708" y="2132182"/>
                    <a:ext cx="294050" cy="3802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00" name="TextBox 299">
                    <a:extLst>
                      <a:ext uri="{FF2B5EF4-FFF2-40B4-BE49-F238E27FC236}">
                        <a16:creationId xmlns:a16="http://schemas.microsoft.com/office/drawing/2014/main" id="{12A34709-179E-C936-601C-8C6EFE2D4E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708" y="2132182"/>
                    <a:ext cx="294050" cy="38022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4000" r="-8000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0" name="Line 106">
              <a:extLst>
                <a:ext uri="{FF2B5EF4-FFF2-40B4-BE49-F238E27FC236}">
                  <a16:creationId xmlns:a16="http://schemas.microsoft.com/office/drawing/2014/main" id="{9FDBD035-473A-C929-316C-F5AE09FD156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8187294" y="2681519"/>
              <a:ext cx="3239" cy="49621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p:sp>
          <p:nvSpPr>
            <p:cNvPr id="291" name="Line 112">
              <a:extLst>
                <a:ext uri="{FF2B5EF4-FFF2-40B4-BE49-F238E27FC236}">
                  <a16:creationId xmlns:a16="http://schemas.microsoft.com/office/drawing/2014/main" id="{FB54D6DA-C453-232B-589C-8665C71635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9909" y="2924275"/>
              <a:ext cx="815520" cy="80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i="1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31BB0AAD-F306-93D6-CE54-00FA7A097055}"/>
                    </a:ext>
                  </a:extLst>
                </p:cNvPr>
                <p:cNvSpPr/>
                <p:nvPr/>
              </p:nvSpPr>
              <p:spPr>
                <a:xfrm>
                  <a:off x="6576076" y="2543445"/>
                  <a:ext cx="1364728" cy="76541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31BB0AAD-F306-93D6-CE54-00FA7A0970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6076" y="2543445"/>
                  <a:ext cx="1364728" cy="76541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76EBC029-F855-946A-1DE6-EE2BA5EA602B}"/>
                    </a:ext>
                  </a:extLst>
                </p:cNvPr>
                <p:cNvSpPr txBox="1"/>
                <p:nvPr/>
              </p:nvSpPr>
              <p:spPr>
                <a:xfrm>
                  <a:off x="6320964" y="3688528"/>
                  <a:ext cx="92422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76EBC029-F855-946A-1DE6-EE2BA5EA6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0964" y="3688528"/>
                  <a:ext cx="92422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6757" t="-6667" r="-1351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4" name="Line 118">
              <a:extLst>
                <a:ext uri="{FF2B5EF4-FFF2-40B4-BE49-F238E27FC236}">
                  <a16:creationId xmlns:a16="http://schemas.microsoft.com/office/drawing/2014/main" id="{E328EEC0-3D74-447B-DD74-1AB8EE3A9F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41133" y="3092925"/>
              <a:ext cx="1816" cy="15887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74748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846E68-CB41-A94A-B800-8B27F02E07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Phase-shifting transformer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CF12E0-5F9C-634A-AA50-CBF4020E0D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Introduces a controllable phase shift between the primary and secondary</a:t>
            </a:r>
          </a:p>
          <a:p>
            <a:r>
              <a:rPr lang="en-US" dirty="0"/>
              <a:t>Useful for controlling active power flow</a:t>
            </a:r>
          </a:p>
          <a:p>
            <a:r>
              <a:rPr lang="en-US" dirty="0"/>
              <a:t>Relatively rare because quite expensive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BA2E5-F513-A04B-BA1C-7B410C791E4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1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9531A8-E861-2B4A-A216-CCAF7EBABD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5678" y="371510"/>
            <a:ext cx="10707438" cy="658300"/>
          </a:xfrm>
        </p:spPr>
        <p:txBody>
          <a:bodyPr>
            <a:normAutofit/>
          </a:bodyPr>
          <a:lstStyle/>
          <a:p>
            <a:r>
              <a:rPr lang="en-US" dirty="0"/>
              <a:t>Switchgear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6ED68-3214-1644-B7A8-ECB69A0FF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1152" y="6617566"/>
            <a:ext cx="500848" cy="24622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03E4D15-290B-5C47-B69A-A408589F1E88}" type="slidenum">
              <a:rPr lang="en-US" smtClean="0"/>
              <a:pPr>
                <a:spcAft>
                  <a:spcPts val="600"/>
                </a:spcAft>
              </a:pPr>
              <a:t>78</a:t>
            </a:fld>
            <a:endParaRPr lang="en-US"/>
          </a:p>
        </p:txBody>
      </p:sp>
      <p:sp>
        <p:nvSpPr>
          <p:cNvPr id="71" name="Content Placeholder 3">
            <a:extLst>
              <a:ext uri="{FF2B5EF4-FFF2-40B4-BE49-F238E27FC236}">
                <a16:creationId xmlns:a16="http://schemas.microsoft.com/office/drawing/2014/main" id="{B1311045-F4B9-4430-9A3C-6564C843E4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95678" y="1642118"/>
            <a:ext cx="5032156" cy="4730750"/>
          </a:xfrm>
        </p:spPr>
        <p:txBody>
          <a:bodyPr/>
          <a:lstStyle/>
          <a:p>
            <a:r>
              <a:rPr lang="en-US" dirty="0"/>
              <a:t>Various types of mechanical switching devices</a:t>
            </a:r>
          </a:p>
          <a:p>
            <a:r>
              <a:rPr lang="en-US" dirty="0"/>
              <a:t>Connect a component in service</a:t>
            </a:r>
          </a:p>
          <a:p>
            <a:r>
              <a:rPr lang="en-US" dirty="0"/>
              <a:t>Disconnect a component</a:t>
            </a:r>
          </a:p>
          <a:p>
            <a:r>
              <a:rPr lang="en-US" dirty="0"/>
              <a:t>Connect a component to ground for safety</a:t>
            </a:r>
          </a:p>
          <a:p>
            <a:r>
              <a:rPr lang="en-US" dirty="0"/>
              <a:t>Disconnect a faulted component</a:t>
            </a:r>
          </a:p>
          <a:p>
            <a:r>
              <a:rPr lang="en-US" dirty="0"/>
              <a:t>Alter flows in the network </a:t>
            </a:r>
          </a:p>
        </p:txBody>
      </p:sp>
      <p:pic>
        <p:nvPicPr>
          <p:cNvPr id="1026" name="Picture 2" descr="Mitsubishi SF6 138kV Line Breaker - Near Canmore, Alberta, Canada [OC]  [2448*1836]: InfrastructurePorn">
            <a:hlinkClick r:id="rId2"/>
            <a:extLst>
              <a:ext uri="{FF2B5EF4-FFF2-40B4-BE49-F238E27FC236}">
                <a16:creationId xmlns:a16="http://schemas.microsoft.com/office/drawing/2014/main" id="{4F8DCEDD-E010-C14D-B45F-4DD600862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7" r="172" b="1"/>
          <a:stretch/>
        </p:blipFill>
        <p:spPr bwMode="auto">
          <a:xfrm>
            <a:off x="6570960" y="1649413"/>
            <a:ext cx="5032156" cy="472345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77452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0F841-EE59-C04C-AF41-500F76EB8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Interrupting a current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7BC315-BED4-CA48-897D-F5EA15211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79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59B722-B4C4-E746-B106-7E72326AD5A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US" dirty="0"/>
                  <a:t>Voltage across the switch upon opening: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𝑆𝑊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𝐴𝐶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Arc = ionization of the air</a:t>
                </a:r>
              </a:p>
              <a:p>
                <a:r>
                  <a:rPr lang="en-US" dirty="0"/>
                  <a:t>Must be extinguished before it destroys the switch!</a:t>
                </a:r>
              </a:p>
              <a:p>
                <a:pPr lvl="1"/>
                <a:r>
                  <a:rPr lang="en-US" dirty="0"/>
                  <a:t>Rapid separation of the contacts</a:t>
                </a:r>
              </a:p>
              <a:p>
                <a:pPr lvl="1"/>
                <a:r>
                  <a:rPr lang="en-US" dirty="0"/>
                  <a:t>Cooling the arc with a blast of air</a:t>
                </a:r>
              </a:p>
              <a:p>
                <a:pPr lvl="1"/>
                <a:r>
                  <a:rPr lang="en-US" dirty="0"/>
                  <a:t>Use vacuum or SF</a:t>
                </a:r>
                <a:r>
                  <a:rPr lang="en-US" baseline="-25000" dirty="0"/>
                  <a:t>6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59B722-B4C4-E746-B106-7E72326AD5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763" t="-1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ine 83">
            <a:extLst>
              <a:ext uri="{FF2B5EF4-FFF2-40B4-BE49-F238E27FC236}">
                <a16:creationId xmlns:a16="http://schemas.microsoft.com/office/drawing/2014/main" id="{22A15E18-CAEC-0B43-BA2C-1AD167BE52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5816" y="3682255"/>
            <a:ext cx="0" cy="48334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0" name="Line 84">
            <a:extLst>
              <a:ext uri="{FF2B5EF4-FFF2-40B4-BE49-F238E27FC236}">
                <a16:creationId xmlns:a16="http://schemas.microsoft.com/office/drawing/2014/main" id="{1C6314D4-446C-8D44-B1B6-8C87BC4467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23091" y="2692401"/>
            <a:ext cx="2725" cy="230180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FDFAA4-F41C-574A-B461-FFC42040599C}"/>
              </a:ext>
            </a:extLst>
          </p:cNvPr>
          <p:cNvGrpSpPr/>
          <p:nvPr/>
        </p:nvGrpSpPr>
        <p:grpSpPr>
          <a:xfrm>
            <a:off x="6580553" y="3530288"/>
            <a:ext cx="711824" cy="711824"/>
            <a:chOff x="3135439" y="4979743"/>
            <a:chExt cx="419418" cy="419418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F8F60474-7FE6-CD4D-A0A3-C86C7752E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5439" y="4979743"/>
              <a:ext cx="419418" cy="4194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" name="Arc 8">
              <a:extLst>
                <a:ext uri="{FF2B5EF4-FFF2-40B4-BE49-F238E27FC236}">
                  <a16:creationId xmlns:a16="http://schemas.microsoft.com/office/drawing/2014/main" id="{402D9095-2A1B-6F40-9D6D-F0C463CCC170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3344751" y="5180677"/>
              <a:ext cx="87324" cy="99953"/>
            </a:xfrm>
            <a:custGeom>
              <a:avLst/>
              <a:gdLst>
                <a:gd name="G0" fmla="+- 2552 0 0"/>
                <a:gd name="G1" fmla="+- 21600 0 0"/>
                <a:gd name="G2" fmla="+- 21600 0 0"/>
                <a:gd name="T0" fmla="*/ 0 w 24152"/>
                <a:gd name="T1" fmla="*/ 152 h 21600"/>
                <a:gd name="T2" fmla="*/ 24152 w 24152"/>
                <a:gd name="T3" fmla="*/ 21600 h 21600"/>
                <a:gd name="T4" fmla="*/ 2552 w 2415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152" h="21600" fill="none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</a:path>
                <a:path w="24152" h="21600" stroke="0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  <a:lnTo>
                    <a:pt x="2552" y="2160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" name="Arc 9">
              <a:extLst>
                <a:ext uri="{FF2B5EF4-FFF2-40B4-BE49-F238E27FC236}">
                  <a16:creationId xmlns:a16="http://schemas.microsoft.com/office/drawing/2014/main" id="{2B3E5CC5-34CE-0B46-9F9D-3B84A37B290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432075" y="5180677"/>
              <a:ext cx="87324" cy="99953"/>
            </a:xfrm>
            <a:custGeom>
              <a:avLst/>
              <a:gdLst>
                <a:gd name="G0" fmla="+- 2552 0 0"/>
                <a:gd name="G1" fmla="+- 21600 0 0"/>
                <a:gd name="G2" fmla="+- 21600 0 0"/>
                <a:gd name="T0" fmla="*/ 0 w 24152"/>
                <a:gd name="T1" fmla="*/ 152 h 21600"/>
                <a:gd name="T2" fmla="*/ 24152 w 24152"/>
                <a:gd name="T3" fmla="*/ 21600 h 21600"/>
                <a:gd name="T4" fmla="*/ 2552 w 2415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152" h="21600" fill="none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</a:path>
                <a:path w="24152" h="21600" stroke="0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  <a:lnTo>
                    <a:pt x="2552" y="2160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" name="Arc 11">
              <a:extLst>
                <a:ext uri="{FF2B5EF4-FFF2-40B4-BE49-F238E27FC236}">
                  <a16:creationId xmlns:a16="http://schemas.microsoft.com/office/drawing/2014/main" id="{D32A9665-462E-0341-896F-E07BBDE678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2417" y="5089663"/>
              <a:ext cx="87324" cy="99953"/>
            </a:xfrm>
            <a:custGeom>
              <a:avLst/>
              <a:gdLst>
                <a:gd name="G0" fmla="+- 2552 0 0"/>
                <a:gd name="G1" fmla="+- 21600 0 0"/>
                <a:gd name="G2" fmla="+- 21600 0 0"/>
                <a:gd name="T0" fmla="*/ 0 w 24152"/>
                <a:gd name="T1" fmla="*/ 152 h 21600"/>
                <a:gd name="T2" fmla="*/ 24152 w 24152"/>
                <a:gd name="T3" fmla="*/ 21600 h 21600"/>
                <a:gd name="T4" fmla="*/ 2552 w 2415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152" h="21600" fill="none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</a:path>
                <a:path w="24152" h="21600" stroke="0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  <a:lnTo>
                    <a:pt x="2552" y="2160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Arc 12">
              <a:extLst>
                <a:ext uri="{FF2B5EF4-FFF2-40B4-BE49-F238E27FC236}">
                  <a16:creationId xmlns:a16="http://schemas.microsoft.com/office/drawing/2014/main" id="{07D5AD00-52FB-0742-AD19-EA97DCCAD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741" y="5089663"/>
              <a:ext cx="87324" cy="99953"/>
            </a:xfrm>
            <a:custGeom>
              <a:avLst/>
              <a:gdLst>
                <a:gd name="G0" fmla="+- 2552 0 0"/>
                <a:gd name="G1" fmla="+- 21600 0 0"/>
                <a:gd name="G2" fmla="+- 21600 0 0"/>
                <a:gd name="T0" fmla="*/ 0 w 24152"/>
                <a:gd name="T1" fmla="*/ 152 h 21600"/>
                <a:gd name="T2" fmla="*/ 24152 w 24152"/>
                <a:gd name="T3" fmla="*/ 21600 h 21600"/>
                <a:gd name="T4" fmla="*/ 2552 w 2415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152" h="21600" fill="none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</a:path>
                <a:path w="24152" h="21600" stroke="0" extrusionOk="0">
                  <a:moveTo>
                    <a:pt x="-1" y="151"/>
                  </a:moveTo>
                  <a:cubicBezTo>
                    <a:pt x="846" y="50"/>
                    <a:pt x="1699" y="-1"/>
                    <a:pt x="2552" y="-1"/>
                  </a:cubicBezTo>
                  <a:cubicBezTo>
                    <a:pt x="14481" y="-1"/>
                    <a:pt x="24152" y="9670"/>
                    <a:pt x="24152" y="21600"/>
                  </a:cubicBezTo>
                  <a:lnTo>
                    <a:pt x="2552" y="2160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9" name="Line 83">
            <a:extLst>
              <a:ext uri="{FF2B5EF4-FFF2-40B4-BE49-F238E27FC236}">
                <a16:creationId xmlns:a16="http://schemas.microsoft.com/office/drawing/2014/main" id="{81287767-F76B-0348-8821-15EBDB51A8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13116" y="4977052"/>
            <a:ext cx="2891284" cy="134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0" name="Line 83">
            <a:extLst>
              <a:ext uri="{FF2B5EF4-FFF2-40B4-BE49-F238E27FC236}">
                <a16:creationId xmlns:a16="http://schemas.microsoft.com/office/drawing/2014/main" id="{64C71795-64AE-7840-82A1-30589EC522F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5816" y="2704753"/>
            <a:ext cx="1189484" cy="1262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1" name="Line 83">
            <a:extLst>
              <a:ext uri="{FF2B5EF4-FFF2-40B4-BE49-F238E27FC236}">
                <a16:creationId xmlns:a16="http://schemas.microsoft.com/office/drawing/2014/main" id="{CE79D738-FA0F-CB43-AA36-95BEB5D5ADE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4916" y="2717373"/>
            <a:ext cx="1189484" cy="1262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2" name="Line 83">
            <a:extLst>
              <a:ext uri="{FF2B5EF4-FFF2-40B4-BE49-F238E27FC236}">
                <a16:creationId xmlns:a16="http://schemas.microsoft.com/office/drawing/2014/main" id="{F0AC21DC-08B6-3842-A0FF-08CBCFFF38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02600" y="2463932"/>
            <a:ext cx="499616" cy="25505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8DF8E10-2E14-B14B-9DB4-9204DA9A6566}"/>
              </a:ext>
            </a:extLst>
          </p:cNvPr>
          <p:cNvGrpSpPr/>
          <p:nvPr/>
        </p:nvGrpSpPr>
        <p:grpSpPr>
          <a:xfrm rot="5400000">
            <a:off x="8729098" y="3767702"/>
            <a:ext cx="2279097" cy="179295"/>
            <a:chOff x="4095818" y="4410044"/>
            <a:chExt cx="2279097" cy="179295"/>
          </a:xfrm>
          <a:effectLst/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0319B55-C577-224D-8C88-2510B0BFB156}"/>
                </a:ext>
              </a:extLst>
            </p:cNvPr>
            <p:cNvGrpSpPr/>
            <p:nvPr/>
          </p:nvGrpSpPr>
          <p:grpSpPr>
            <a:xfrm>
              <a:off x="4095818" y="4410044"/>
              <a:ext cx="1970687" cy="179295"/>
              <a:chOff x="4095818" y="4410044"/>
              <a:chExt cx="1970687" cy="179295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A521BE0-688A-6C48-BBBB-5C1A25E2247F}"/>
                  </a:ext>
                </a:extLst>
              </p:cNvPr>
              <p:cNvGrpSpPr/>
              <p:nvPr/>
            </p:nvGrpSpPr>
            <p:grpSpPr>
              <a:xfrm rot="5400000">
                <a:off x="5442907" y="3965691"/>
                <a:ext cx="138925" cy="1108270"/>
                <a:chOff x="4484217" y="5055280"/>
                <a:chExt cx="130969" cy="896850"/>
              </a:xfrm>
            </p:grpSpPr>
            <p:grpSp>
              <p:nvGrpSpPr>
                <p:cNvPr id="57" name="Group 97">
                  <a:extLst>
                    <a:ext uri="{FF2B5EF4-FFF2-40B4-BE49-F238E27FC236}">
                      <a16:creationId xmlns:a16="http://schemas.microsoft.com/office/drawing/2014/main" id="{36CF12BB-31C6-0440-91A2-4B5C5F6605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4217" y="5055280"/>
                  <a:ext cx="130969" cy="257175"/>
                  <a:chOff x="2945" y="1768"/>
                  <a:chExt cx="165" cy="330"/>
                </a:xfrm>
              </p:grpSpPr>
              <p:sp>
                <p:nvSpPr>
                  <p:cNvPr id="65" name="Arc 98">
                    <a:extLst>
                      <a:ext uri="{FF2B5EF4-FFF2-40B4-BE49-F238E27FC236}">
                        <a16:creationId xmlns:a16="http://schemas.microsoft.com/office/drawing/2014/main" id="{5E4FDD78-F7D5-474B-AF6A-79B97DD520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1768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66" name="Arc 99">
                    <a:extLst>
                      <a:ext uri="{FF2B5EF4-FFF2-40B4-BE49-F238E27FC236}">
                        <a16:creationId xmlns:a16="http://schemas.microsoft.com/office/drawing/2014/main" id="{E1EF0AE1-DF04-4F43-B24E-E72B0B84D9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1933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C254B323-7A6B-9640-86B2-C2009E0B5A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4217" y="5311265"/>
                  <a:ext cx="130969" cy="258366"/>
                  <a:chOff x="2945" y="2096"/>
                  <a:chExt cx="165" cy="330"/>
                </a:xfrm>
              </p:grpSpPr>
              <p:sp>
                <p:nvSpPr>
                  <p:cNvPr id="63" name="Arc 101">
                    <a:extLst>
                      <a:ext uri="{FF2B5EF4-FFF2-40B4-BE49-F238E27FC236}">
                        <a16:creationId xmlns:a16="http://schemas.microsoft.com/office/drawing/2014/main" id="{872C5953-2F5A-BB48-8441-8D6F629B54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096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64" name="Arc 102">
                    <a:extLst>
                      <a:ext uri="{FF2B5EF4-FFF2-40B4-BE49-F238E27FC236}">
                        <a16:creationId xmlns:a16="http://schemas.microsoft.com/office/drawing/2014/main" id="{529ECB21-765A-9740-AA9B-30A54A9B2B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261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p:grpSp>
              <p:nvGrpSpPr>
                <p:cNvPr id="59" name="Group 103">
                  <a:extLst>
                    <a:ext uri="{FF2B5EF4-FFF2-40B4-BE49-F238E27FC236}">
                      <a16:creationId xmlns:a16="http://schemas.microsoft.com/office/drawing/2014/main" id="{69FB6AA5-9030-634E-B9F9-320946D767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4217" y="5568440"/>
                  <a:ext cx="130969" cy="258366"/>
                  <a:chOff x="2945" y="2425"/>
                  <a:chExt cx="165" cy="330"/>
                </a:xfrm>
              </p:grpSpPr>
              <p:sp>
                <p:nvSpPr>
                  <p:cNvPr id="61" name="Arc 104">
                    <a:extLst>
                      <a:ext uri="{FF2B5EF4-FFF2-40B4-BE49-F238E27FC236}">
                        <a16:creationId xmlns:a16="http://schemas.microsoft.com/office/drawing/2014/main" id="{231C1B8E-7652-4248-A700-9977591745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425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</a:path>
                      <a:path w="21600" h="21600" stroke="0" extrusionOk="0">
                        <a:moveTo>
                          <a:pt x="0" y="21600"/>
                        </a:moveTo>
                        <a:cubicBezTo>
                          <a:pt x="0" y="9670"/>
                          <a:pt x="9670" y="0"/>
                          <a:pt x="21599" y="0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  <p:sp>
                <p:nvSpPr>
                  <p:cNvPr id="62" name="Arc 105">
                    <a:extLst>
                      <a:ext uri="{FF2B5EF4-FFF2-40B4-BE49-F238E27FC236}">
                        <a16:creationId xmlns:a16="http://schemas.microsoft.com/office/drawing/2014/main" id="{DC01025C-D47D-9542-8EC1-50645F5ABE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5" y="2590"/>
                    <a:ext cx="165" cy="1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</a:path>
                      <a:path w="21600" h="21600" stroke="0" extrusionOk="0">
                        <a:moveTo>
                          <a:pt x="21600" y="21600"/>
                        </a:moveTo>
                        <a:cubicBezTo>
                          <a:pt x="9670" y="21600"/>
                          <a:pt x="0" y="11929"/>
                          <a:pt x="0" y="0"/>
                        </a:cubicBez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i="1">
                      <a:latin typeface="+mn-lt"/>
                    </a:endParaRPr>
                  </a:p>
                </p:txBody>
              </p:sp>
            </p:grpSp>
            <p:sp>
              <p:nvSpPr>
                <p:cNvPr id="60" name="Line 107">
                  <a:extLst>
                    <a:ext uri="{FF2B5EF4-FFF2-40B4-BE49-F238E27FC236}">
                      <a16:creationId xmlns:a16="http://schemas.microsoft.com/office/drawing/2014/main" id="{153418DD-C29B-144B-84B8-83720C667B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600017" y="5819265"/>
                  <a:ext cx="1539" cy="132865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235F55D-E97A-7743-9515-9B3999445F1C}"/>
                  </a:ext>
                </a:extLst>
              </p:cNvPr>
              <p:cNvGrpSpPr/>
              <p:nvPr/>
            </p:nvGrpSpPr>
            <p:grpSpPr>
              <a:xfrm>
                <a:off x="4095818" y="4410044"/>
                <a:ext cx="881571" cy="179295"/>
                <a:chOff x="1255131" y="2709663"/>
                <a:chExt cx="1054043" cy="249737"/>
              </a:xfrm>
            </p:grpSpPr>
            <p:sp>
              <p:nvSpPr>
                <p:cNvPr id="42" name="Line 106">
                  <a:extLst>
                    <a:ext uri="{FF2B5EF4-FFF2-40B4-BE49-F238E27FC236}">
                      <a16:creationId xmlns:a16="http://schemas.microsoft.com/office/drawing/2014/main" id="{DB9BC846-6526-1746-823F-41A7579EF7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V="1">
                  <a:off x="1434516" y="2751998"/>
                  <a:ext cx="5524" cy="364293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i="1">
                    <a:latin typeface="+mn-lt"/>
                  </a:endParaRP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4E65790-5599-7342-ADAC-21CB57DDF6F5}"/>
                    </a:ext>
                  </a:extLst>
                </p:cNvPr>
                <p:cNvGrpSpPr/>
                <p:nvPr/>
              </p:nvGrpSpPr>
              <p:grpSpPr>
                <a:xfrm>
                  <a:off x="1609023" y="2709663"/>
                  <a:ext cx="700151" cy="249737"/>
                  <a:chOff x="3886200" y="2636088"/>
                  <a:chExt cx="914400" cy="315538"/>
                </a:xfrm>
              </p:grpSpPr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F04EA7E4-D2E6-924F-9A5E-994FDC37B7F4}"/>
                      </a:ext>
                    </a:extLst>
                  </p:cNvPr>
                  <p:cNvGrpSpPr/>
                  <p:nvPr/>
                </p:nvGrpSpPr>
                <p:grpSpPr>
                  <a:xfrm>
                    <a:off x="38862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53" name="Straight Connector 52">
                      <a:extLst>
                        <a:ext uri="{FF2B5EF4-FFF2-40B4-BE49-F238E27FC236}">
                          <a16:creationId xmlns:a16="http://schemas.microsoft.com/office/drawing/2014/main" id="{632E55AC-A09C-BF43-A822-617E619AD62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Connector 53">
                      <a:extLst>
                        <a:ext uri="{FF2B5EF4-FFF2-40B4-BE49-F238E27FC236}">
                          <a16:creationId xmlns:a16="http://schemas.microsoft.com/office/drawing/2014/main" id="{3C8A9BE4-CDB0-BC47-B1FF-FC0B51096E0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5FD591CC-72DC-6F49-A3F1-8F13CCE223DB}"/>
                      </a:ext>
                    </a:extLst>
                  </p:cNvPr>
                  <p:cNvGrpSpPr/>
                  <p:nvPr/>
                </p:nvGrpSpPr>
                <p:grpSpPr>
                  <a:xfrm>
                    <a:off x="41910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E9D4B1F8-29D3-744E-95F1-BD26659E4B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FF08E7B2-20DD-1D43-BB98-69752C55C8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6AE0784E-367D-0447-B3D7-C2CB097BF39E}"/>
                      </a:ext>
                    </a:extLst>
                  </p:cNvPr>
                  <p:cNvGrpSpPr/>
                  <p:nvPr/>
                </p:nvGrpSpPr>
                <p:grpSpPr>
                  <a:xfrm>
                    <a:off x="4495800" y="2636088"/>
                    <a:ext cx="304800" cy="315538"/>
                    <a:chOff x="3886200" y="2667000"/>
                    <a:chExt cx="304800" cy="315538"/>
                  </a:xfrm>
                </p:grpSpPr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F6D57242-A6C5-2E4F-9D8C-EB9C934383D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3886200" y="2682456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6FA7788C-F37F-234E-B598-A0DF6F86BE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038600" y="2667000"/>
                      <a:ext cx="152400" cy="300082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29" name="Line 106">
              <a:extLst>
                <a:ext uri="{FF2B5EF4-FFF2-40B4-BE49-F238E27FC236}">
                  <a16:creationId xmlns:a16="http://schemas.microsoft.com/office/drawing/2014/main" id="{6AEFD401-6B1B-674C-B06D-C6BF0DEF1B9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6220590" y="4412983"/>
              <a:ext cx="3966" cy="3046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 i="1">
                <a:latin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62D9237-8A2B-194C-A6E7-D34B514A4AE5}"/>
                  </a:ext>
                </a:extLst>
              </p:cNvPr>
              <p:cNvSpPr txBox="1"/>
              <p:nvPr/>
            </p:nvSpPr>
            <p:spPr>
              <a:xfrm>
                <a:off x="10083800" y="3083643"/>
                <a:ext cx="273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62D9237-8A2B-194C-A6E7-D34B514A4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3800" y="3083643"/>
                <a:ext cx="273536" cy="369332"/>
              </a:xfrm>
              <a:prstGeom prst="rect">
                <a:avLst/>
              </a:prstGeom>
              <a:blipFill>
                <a:blip r:embed="rId3"/>
                <a:stretch>
                  <a:fillRect l="-21739" r="-21739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6C53DCF-0941-6547-A70C-205C662840F0}"/>
                  </a:ext>
                </a:extLst>
              </p:cNvPr>
              <p:cNvSpPr txBox="1"/>
              <p:nvPr/>
            </p:nvSpPr>
            <p:spPr>
              <a:xfrm>
                <a:off x="10083800" y="4060679"/>
                <a:ext cx="2387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6C53DCF-0941-6547-A70C-205C66284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3800" y="4060679"/>
                <a:ext cx="238720" cy="369332"/>
              </a:xfrm>
              <a:prstGeom prst="rect">
                <a:avLst/>
              </a:prstGeom>
              <a:blipFill>
                <a:blip r:embed="rId4"/>
                <a:stretch>
                  <a:fillRect l="-25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A6D0FBC-3DA1-344C-B45F-8E5F46615D3B}"/>
                  </a:ext>
                </a:extLst>
              </p:cNvPr>
              <p:cNvSpPr txBox="1"/>
              <p:nvPr/>
            </p:nvSpPr>
            <p:spPr>
              <a:xfrm>
                <a:off x="7463015" y="3662310"/>
                <a:ext cx="9110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𝐴𝐶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A6D0FBC-3DA1-344C-B45F-8E5F46615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015" y="3662310"/>
                <a:ext cx="911083" cy="369332"/>
              </a:xfrm>
              <a:prstGeom prst="rect">
                <a:avLst/>
              </a:prstGeom>
              <a:blipFill>
                <a:blip r:embed="rId5"/>
                <a:stretch>
                  <a:fillRect l="-4110" r="-1095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7763A8F-34E3-7F4D-97DC-9524D4D83534}"/>
              </a:ext>
            </a:extLst>
          </p:cNvPr>
          <p:cNvCxnSpPr/>
          <p:nvPr/>
        </p:nvCxnSpPr>
        <p:spPr>
          <a:xfrm flipV="1">
            <a:off x="7410889" y="3525537"/>
            <a:ext cx="0" cy="69153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58BABA86-1AD2-B94D-9768-5921FD474787}"/>
              </a:ext>
            </a:extLst>
          </p:cNvPr>
          <p:cNvCxnSpPr/>
          <p:nvPr/>
        </p:nvCxnSpPr>
        <p:spPr>
          <a:xfrm>
            <a:off x="9251911" y="2542393"/>
            <a:ext cx="778509" cy="424710"/>
          </a:xfrm>
          <a:prstGeom prst="bentConnector3">
            <a:avLst>
              <a:gd name="adj1" fmla="val 99755"/>
            </a:avLst>
          </a:prstGeom>
          <a:ln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292CD79-7222-774B-8652-FD6BF2FB7B32}"/>
                  </a:ext>
                </a:extLst>
              </p:cNvPr>
              <p:cNvSpPr txBox="1"/>
              <p:nvPr/>
            </p:nvSpPr>
            <p:spPr>
              <a:xfrm>
                <a:off x="10048550" y="2520322"/>
                <a:ext cx="423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292CD79-7222-774B-8652-FD6BF2FB7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550" y="2520322"/>
                <a:ext cx="423321" cy="276999"/>
              </a:xfrm>
              <a:prstGeom prst="rect">
                <a:avLst/>
              </a:prstGeom>
              <a:blipFill>
                <a:blip r:embed="rId6"/>
                <a:stretch>
                  <a:fillRect l="-11765" t="-4348" r="-1764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41D04BE-92F4-7F43-A345-7A9C7BC55F3B}"/>
              </a:ext>
            </a:extLst>
          </p:cNvPr>
          <p:cNvCxnSpPr>
            <a:cxnSpLocks/>
          </p:cNvCxnSpPr>
          <p:nvPr/>
        </p:nvCxnSpPr>
        <p:spPr>
          <a:xfrm flipH="1">
            <a:off x="8118968" y="2319650"/>
            <a:ext cx="689366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5BC3871-A65D-8147-9CA9-CB24BE3E833F}"/>
                  </a:ext>
                </a:extLst>
              </p:cNvPr>
              <p:cNvSpPr txBox="1"/>
              <p:nvPr/>
            </p:nvSpPr>
            <p:spPr>
              <a:xfrm>
                <a:off x="8102600" y="1806561"/>
                <a:ext cx="9698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𝑆𝑊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5BC3871-A65D-8147-9CA9-CB24BE3E8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600" y="1806561"/>
                <a:ext cx="969817" cy="369332"/>
              </a:xfrm>
              <a:prstGeom prst="rect">
                <a:avLst/>
              </a:prstGeom>
              <a:blipFill>
                <a:blip r:embed="rId7"/>
                <a:stretch>
                  <a:fillRect l="-2564" r="-102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3E77FD75-B66C-7F4B-AE54-B68E2AFA4D2C}"/>
              </a:ext>
            </a:extLst>
          </p:cNvPr>
          <p:cNvGrpSpPr/>
          <p:nvPr/>
        </p:nvGrpSpPr>
        <p:grpSpPr>
          <a:xfrm>
            <a:off x="3979525" y="2289489"/>
            <a:ext cx="2164395" cy="932520"/>
            <a:chOff x="3979525" y="2289489"/>
            <a:chExt cx="2164395" cy="932520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380833A-620A-3441-9F62-9A91C4640881}"/>
                </a:ext>
              </a:extLst>
            </p:cNvPr>
            <p:cNvSpPr/>
            <p:nvPr/>
          </p:nvSpPr>
          <p:spPr>
            <a:xfrm>
              <a:off x="3979525" y="2417632"/>
              <a:ext cx="930868" cy="804377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7DC7411-76A9-7345-931D-D13154B88FC0}"/>
                </a:ext>
              </a:extLst>
            </p:cNvPr>
            <p:cNvSpPr txBox="1"/>
            <p:nvPr/>
          </p:nvSpPr>
          <p:spPr>
            <a:xfrm>
              <a:off x="4928523" y="2289489"/>
              <a:ext cx="1215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Very large!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4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58B3B2-4BA3-3849-8A56-AD0671597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Corona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A5523-7749-F64F-A93B-21400B841ACF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Strong electric field at the surface of the conductor </a:t>
                </a:r>
                <a:r>
                  <a:rPr lang="en-US" dirty="0">
                    <a:sym typeface="Wingdings" pitchFamily="2" charset="2"/>
                  </a:rPr>
                  <a:t> ionization of the air</a:t>
                </a:r>
              </a:p>
              <a:p>
                <a:r>
                  <a:rPr lang="en-US" dirty="0">
                    <a:sym typeface="Wingdings" pitchFamily="2" charset="2"/>
                  </a:rPr>
                  <a:t>Causes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Radio interference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Power losses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Buzzing noise</a:t>
                </a:r>
              </a:p>
              <a:p>
                <a:r>
                  <a:rPr lang="en-US" dirty="0">
                    <a:sym typeface="Wingdings" pitchFamily="2" charset="2"/>
                  </a:rPr>
                  <a:t>Modeled as shunt conductance per unit of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:r>
                  <a:rPr lang="en-US" dirty="0"/>
                  <a:t>Only significant for EHV lines (765 kV)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A5523-7749-F64F-A93B-21400B841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066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0110C1-F5A5-AD49-BFCC-615CB017E3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703E4D15-290B-5C47-B69A-A408589F1E8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7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9531A8-E861-2B4A-A216-CCAF7EBABD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5678" y="371510"/>
            <a:ext cx="10707438" cy="658300"/>
          </a:xfrm>
        </p:spPr>
        <p:txBody>
          <a:bodyPr>
            <a:normAutofit/>
          </a:bodyPr>
          <a:lstStyle/>
          <a:p>
            <a:r>
              <a:rPr lang="en-US" dirty="0"/>
              <a:t>Types of switchgear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6ED68-3214-1644-B7A8-ECB69A0FF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1152" y="6617566"/>
            <a:ext cx="500848" cy="24622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03E4D15-290B-5C47-B69A-A408589F1E88}" type="slidenum">
              <a:rPr lang="en-US" smtClean="0"/>
              <a:pPr>
                <a:spcAft>
                  <a:spcPts val="600"/>
                </a:spcAft>
              </a:pPr>
              <a:t>80</a:t>
            </a:fld>
            <a:endParaRPr lang="en-US"/>
          </a:p>
        </p:txBody>
      </p:sp>
      <p:sp>
        <p:nvSpPr>
          <p:cNvPr id="71" name="Content Placeholder 3">
            <a:extLst>
              <a:ext uri="{FF2B5EF4-FFF2-40B4-BE49-F238E27FC236}">
                <a16:creationId xmlns:a16="http://schemas.microsoft.com/office/drawing/2014/main" id="{B1311045-F4B9-4430-9A3C-6564C843E4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95678" y="1642118"/>
            <a:ext cx="5032156" cy="4730750"/>
          </a:xfrm>
        </p:spPr>
        <p:txBody>
          <a:bodyPr/>
          <a:lstStyle/>
          <a:p>
            <a:r>
              <a:rPr lang="en-US" dirty="0"/>
              <a:t>Circuit breaker</a:t>
            </a:r>
          </a:p>
          <a:p>
            <a:pPr lvl="1"/>
            <a:r>
              <a:rPr lang="en-US" dirty="0"/>
              <a:t>Can interrupt a fault current</a:t>
            </a:r>
          </a:p>
          <a:p>
            <a:r>
              <a:rPr lang="en-US" dirty="0"/>
              <a:t>Disconnect switches</a:t>
            </a:r>
          </a:p>
          <a:p>
            <a:pPr lvl="1"/>
            <a:r>
              <a:rPr lang="en-US" dirty="0"/>
              <a:t>Cannot interrupt a current</a:t>
            </a:r>
          </a:p>
          <a:p>
            <a:r>
              <a:rPr lang="en-US" dirty="0"/>
              <a:t>Combination</a:t>
            </a:r>
          </a:p>
        </p:txBody>
      </p:sp>
      <p:pic>
        <p:nvPicPr>
          <p:cNvPr id="1026" name="Picture 2" descr="Mitsubishi SF6 138kV Line Breaker - Near Canmore, Alberta, Canada [OC]  [2448*1836]: InfrastructurePorn">
            <a:hlinkClick r:id="rId2"/>
            <a:extLst>
              <a:ext uri="{FF2B5EF4-FFF2-40B4-BE49-F238E27FC236}">
                <a16:creationId xmlns:a16="http://schemas.microsoft.com/office/drawing/2014/main" id="{4F8DCEDD-E010-C14D-B45F-4DD600862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7" r="172" b="1"/>
          <a:stretch/>
        </p:blipFill>
        <p:spPr bwMode="auto">
          <a:xfrm>
            <a:off x="6570960" y="1649413"/>
            <a:ext cx="5032156" cy="4723455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746CEC0-B482-C041-8B82-406F6911D1C0}"/>
              </a:ext>
            </a:extLst>
          </p:cNvPr>
          <p:cNvGrpSpPr/>
          <p:nvPr/>
        </p:nvGrpSpPr>
        <p:grpSpPr>
          <a:xfrm>
            <a:off x="979540" y="4223607"/>
            <a:ext cx="3513238" cy="1965388"/>
            <a:chOff x="979540" y="4223607"/>
            <a:chExt cx="3513238" cy="196538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129B734-0D36-EC43-B120-2F46634CE8FD}"/>
                </a:ext>
              </a:extLst>
            </p:cNvPr>
            <p:cNvGrpSpPr/>
            <p:nvPr/>
          </p:nvGrpSpPr>
          <p:grpSpPr>
            <a:xfrm rot="5400000">
              <a:off x="2479037" y="3368489"/>
              <a:ext cx="514244" cy="3513238"/>
              <a:chOff x="7174915" y="1280272"/>
              <a:chExt cx="206262" cy="1409151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455D3F7-FBBE-9C44-875C-429D4769BAE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188486" y="2587536"/>
                <a:ext cx="20377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B5B6C2D-E88B-4D40-AD2A-E954F665C9F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7128103" y="2319411"/>
                <a:ext cx="209082" cy="1141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4589B2B-8DB6-5E41-832C-DC3F7F5448B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188486" y="2178174"/>
                <a:ext cx="20377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C57BA7-17FB-ED41-BA60-21DFB15EDA8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198297" y="1893407"/>
                <a:ext cx="182880" cy="1828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4A75D57-834F-D044-825E-FD4171FC211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87851" y="1382159"/>
                <a:ext cx="20377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01C193B-5669-7946-B1B8-0B57D862C3A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7127468" y="1536097"/>
                <a:ext cx="209082" cy="1141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C4DCC59-2D47-374B-B296-05F81C2D4D5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87851" y="1791521"/>
                <a:ext cx="20377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D249E5-FE64-AC4F-8FE1-EE36DA30B2A6}"/>
                </a:ext>
              </a:extLst>
            </p:cNvPr>
            <p:cNvSpPr txBox="1"/>
            <p:nvPr/>
          </p:nvSpPr>
          <p:spPr>
            <a:xfrm>
              <a:off x="1957453" y="4223607"/>
              <a:ext cx="1557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Circuit breaker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AC2297-9801-C045-BE30-E1743AE95684}"/>
                </a:ext>
              </a:extLst>
            </p:cNvPr>
            <p:cNvSpPr txBox="1"/>
            <p:nvPr/>
          </p:nvSpPr>
          <p:spPr>
            <a:xfrm>
              <a:off x="1699366" y="5819663"/>
              <a:ext cx="20799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Disconnect switches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6D7DA3D-A1FD-E043-8266-F2DBB709271A}"/>
                </a:ext>
              </a:extLst>
            </p:cNvPr>
            <p:cNvCxnSpPr>
              <a:stCxn id="5" idx="2"/>
            </p:cNvCxnSpPr>
            <p:nvPr/>
          </p:nvCxnSpPr>
          <p:spPr>
            <a:xfrm>
              <a:off x="2736160" y="4592939"/>
              <a:ext cx="0" cy="227977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AE410BB-EDF6-0A47-B81D-8CEC498541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1949" y="5301205"/>
              <a:ext cx="879100" cy="518459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7A7FDD-89B6-6248-B097-019A24945E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4666" y="5305791"/>
              <a:ext cx="879100" cy="518459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448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345186-2910-B269-041D-93996974B0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Circuit breaker and disconnect switch</a:t>
            </a:r>
          </a:p>
        </p:txBody>
      </p:sp>
      <p:pic>
        <p:nvPicPr>
          <p:cNvPr id="9" name="Content Placeholder 8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71C07ED6-6468-3CA1-C286-5F1F4CCE476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693682" y="1579563"/>
            <a:ext cx="7111024" cy="47498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3616F7-5839-6AA3-1228-2A5375F363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04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D5D5A4-0B1A-DD45-B317-81C6DE29F5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Reactive compensation devices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C5F130-27B6-D941-B85C-2304890E5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91135-C5AC-2B48-96E1-BE62730203A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Mechanically-switched capacitors</a:t>
            </a:r>
          </a:p>
          <a:p>
            <a:r>
              <a:rPr lang="en-US" dirty="0"/>
              <a:t>Mechanically-switched inductors</a:t>
            </a:r>
          </a:p>
          <a:p>
            <a:r>
              <a:rPr lang="en-US" dirty="0"/>
              <a:t>Help balance reactive power in the system</a:t>
            </a:r>
          </a:p>
          <a:p>
            <a:r>
              <a:rPr lang="en-US" dirty="0"/>
              <a:t>Coarse control of voltages</a:t>
            </a:r>
          </a:p>
          <a:p>
            <a:r>
              <a:rPr lang="en-US" dirty="0"/>
              <a:t>Finer control using electronically-controlled devices</a:t>
            </a:r>
          </a:p>
          <a:p>
            <a:pPr lvl="1"/>
            <a:r>
              <a:rPr lang="en-US" dirty="0"/>
              <a:t>Static VAr Compensator (SVC)</a:t>
            </a:r>
          </a:p>
          <a:p>
            <a:r>
              <a:rPr lang="en-US" dirty="0"/>
              <a:t>Connected in shunt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9CFA48-5A47-F446-86EA-EFE9F3D6B657}"/>
              </a:ext>
            </a:extLst>
          </p:cNvPr>
          <p:cNvGrpSpPr/>
          <p:nvPr/>
        </p:nvGrpSpPr>
        <p:grpSpPr>
          <a:xfrm>
            <a:off x="5780139" y="3293219"/>
            <a:ext cx="6161437" cy="1922663"/>
            <a:chOff x="5504866" y="3475864"/>
            <a:chExt cx="6161437" cy="192266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A9E8A5-EA75-E843-80BD-FEE7B4FA2D7C}"/>
                </a:ext>
              </a:extLst>
            </p:cNvPr>
            <p:cNvGrpSpPr/>
            <p:nvPr/>
          </p:nvGrpSpPr>
          <p:grpSpPr>
            <a:xfrm>
              <a:off x="5504866" y="3475864"/>
              <a:ext cx="6161437" cy="1184254"/>
              <a:chOff x="1943101" y="2992440"/>
              <a:chExt cx="8267700" cy="1589087"/>
            </a:xfrm>
          </p:grpSpPr>
          <p:grpSp>
            <p:nvGrpSpPr>
              <p:cNvPr id="16" name="Group 4">
                <a:extLst>
                  <a:ext uri="{FF2B5EF4-FFF2-40B4-BE49-F238E27FC236}">
                    <a16:creationId xmlns:a16="http://schemas.microsoft.com/office/drawing/2014/main" id="{411C504B-9AED-4249-8534-50A31D720F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43101" y="2992440"/>
                <a:ext cx="555625" cy="555625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73" name="Oval 5">
                  <a:extLst>
                    <a:ext uri="{FF2B5EF4-FFF2-40B4-BE49-F238E27FC236}">
                      <a16:creationId xmlns:a16="http://schemas.microsoft.com/office/drawing/2014/main" id="{D4BCECF4-5D9F-A246-BA67-4D765BAE37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grpSp>
              <p:nvGrpSpPr>
                <p:cNvPr id="74" name="Group 6">
                  <a:extLst>
                    <a:ext uri="{FF2B5EF4-FFF2-40B4-BE49-F238E27FC236}">
                      <a16:creationId xmlns:a16="http://schemas.microsoft.com/office/drawing/2014/main" id="{CE8BD945-A625-7841-9003-6ED2123B40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75" name="Group 7">
                    <a:extLst>
                      <a:ext uri="{FF2B5EF4-FFF2-40B4-BE49-F238E27FC236}">
                        <a16:creationId xmlns:a16="http://schemas.microsoft.com/office/drawing/2014/main" id="{628AE855-8584-784E-8D0E-73FE92FE156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79" name="Arc 8">
                      <a:extLst>
                        <a:ext uri="{FF2B5EF4-FFF2-40B4-BE49-F238E27FC236}">
                          <a16:creationId xmlns:a16="http://schemas.microsoft.com/office/drawing/2014/main" id="{F3F35BF0-71F4-2B4A-87C6-BC74479FB6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2000"/>
                    </a:p>
                  </p:txBody>
                </p:sp>
                <p:sp>
                  <p:nvSpPr>
                    <p:cNvPr id="80" name="Arc 9">
                      <a:extLst>
                        <a:ext uri="{FF2B5EF4-FFF2-40B4-BE49-F238E27FC236}">
                          <a16:creationId xmlns:a16="http://schemas.microsoft.com/office/drawing/2014/main" id="{07BDBA80-C470-0B49-B53D-1E04C73AD37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2000"/>
                    </a:p>
                  </p:txBody>
                </p:sp>
              </p:grpSp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B45D44B6-8D70-AB47-B7C4-21B71A4DC2F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77" name="Arc 11">
                      <a:extLst>
                        <a:ext uri="{FF2B5EF4-FFF2-40B4-BE49-F238E27FC236}">
                          <a16:creationId xmlns:a16="http://schemas.microsoft.com/office/drawing/2014/main" id="{273C4B68-AA88-A44C-8566-55F268C7902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2000"/>
                    </a:p>
                  </p:txBody>
                </p:sp>
                <p:sp>
                  <p:nvSpPr>
                    <p:cNvPr id="78" name="Arc 12">
                      <a:extLst>
                        <a:ext uri="{FF2B5EF4-FFF2-40B4-BE49-F238E27FC236}">
                          <a16:creationId xmlns:a16="http://schemas.microsoft.com/office/drawing/2014/main" id="{A8174C27-3247-2041-B84F-FF8B639ADB6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2000"/>
                    </a:p>
                  </p:txBody>
                </p:sp>
              </p:grpSp>
            </p:grpSp>
          </p:grpSp>
          <p:grpSp>
            <p:nvGrpSpPr>
              <p:cNvPr id="17" name="Group 13">
                <a:extLst>
                  <a:ext uri="{FF2B5EF4-FFF2-40B4-BE49-F238E27FC236}">
                    <a16:creationId xmlns:a16="http://schemas.microsoft.com/office/drawing/2014/main" id="{5E07D2F0-6B75-8B47-90D6-9ED789D001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09900" y="3003552"/>
                <a:ext cx="914400" cy="533400"/>
                <a:chOff x="1056" y="1056"/>
                <a:chExt cx="576" cy="336"/>
              </a:xfrm>
            </p:grpSpPr>
            <p:sp>
              <p:nvSpPr>
                <p:cNvPr id="71" name="Oval 14">
                  <a:extLst>
                    <a:ext uri="{FF2B5EF4-FFF2-40B4-BE49-F238E27FC236}">
                      <a16:creationId xmlns:a16="http://schemas.microsoft.com/office/drawing/2014/main" id="{2E7CABAE-E0C3-3041-89F7-B17D87AEE4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1056"/>
                  <a:ext cx="336" cy="336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72" name="Oval 15">
                  <a:extLst>
                    <a:ext uri="{FF2B5EF4-FFF2-40B4-BE49-F238E27FC236}">
                      <a16:creationId xmlns:a16="http://schemas.microsoft.com/office/drawing/2014/main" id="{4627C5F3-28A5-6843-BABC-18EE2EED63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6" y="1056"/>
                  <a:ext cx="336" cy="336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grpSp>
            <p:nvGrpSpPr>
              <p:cNvPr id="18" name="Group 16">
                <a:extLst>
                  <a:ext uri="{FF2B5EF4-FFF2-40B4-BE49-F238E27FC236}">
                    <a16:creationId xmlns:a16="http://schemas.microsoft.com/office/drawing/2014/main" id="{B9CA9B60-63AC-6C4B-9BE2-323FA52088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15300" y="3003552"/>
                <a:ext cx="914400" cy="533400"/>
                <a:chOff x="1056" y="1056"/>
                <a:chExt cx="576" cy="336"/>
              </a:xfrm>
            </p:grpSpPr>
            <p:sp>
              <p:nvSpPr>
                <p:cNvPr id="69" name="Oval 17">
                  <a:extLst>
                    <a:ext uri="{FF2B5EF4-FFF2-40B4-BE49-F238E27FC236}">
                      <a16:creationId xmlns:a16="http://schemas.microsoft.com/office/drawing/2014/main" id="{97F9936B-1421-7C4B-B8F2-C143D40EB4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1056"/>
                  <a:ext cx="336" cy="336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70" name="Oval 18">
                  <a:extLst>
                    <a:ext uri="{FF2B5EF4-FFF2-40B4-BE49-F238E27FC236}">
                      <a16:creationId xmlns:a16="http://schemas.microsoft.com/office/drawing/2014/main" id="{E7F1FA2B-B2AE-2E46-82FF-464D5B0D81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6" y="1056"/>
                  <a:ext cx="336" cy="336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grpSp>
            <p:nvGrpSpPr>
              <p:cNvPr id="19" name="Group 19">
                <a:extLst>
                  <a:ext uri="{FF2B5EF4-FFF2-40B4-BE49-F238E27FC236}">
                    <a16:creationId xmlns:a16="http://schemas.microsoft.com/office/drawing/2014/main" id="{FA92D3CF-C532-FD49-AC39-A75B2F8C28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55176" y="2992440"/>
                <a:ext cx="555625" cy="555625"/>
                <a:chOff x="1774" y="1738"/>
                <a:chExt cx="828" cy="828"/>
              </a:xfrm>
              <a:solidFill>
                <a:schemeClr val="bg1"/>
              </a:solidFill>
            </p:grpSpPr>
            <p:sp>
              <p:nvSpPr>
                <p:cNvPr id="61" name="Oval 20">
                  <a:extLst>
                    <a:ext uri="{FF2B5EF4-FFF2-40B4-BE49-F238E27FC236}">
                      <a16:creationId xmlns:a16="http://schemas.microsoft.com/office/drawing/2014/main" id="{448B6290-7538-B44E-A13D-46819A0510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4" y="1738"/>
                  <a:ext cx="828" cy="828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grpSp>
              <p:nvGrpSpPr>
                <p:cNvPr id="62" name="Group 21">
                  <a:extLst>
                    <a:ext uri="{FF2B5EF4-FFF2-40B4-BE49-F238E27FC236}">
                      <a16:creationId xmlns:a16="http://schemas.microsoft.com/office/drawing/2014/main" id="{126936BB-E3D7-D948-8CA5-CF7B0891655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47" y="1955"/>
                  <a:ext cx="685" cy="377"/>
                  <a:chOff x="3846" y="3460"/>
                  <a:chExt cx="600" cy="235"/>
                </a:xfrm>
                <a:grpFill/>
              </p:grpSpPr>
              <p:grpSp>
                <p:nvGrpSpPr>
                  <p:cNvPr id="63" name="Group 22">
                    <a:extLst>
                      <a:ext uri="{FF2B5EF4-FFF2-40B4-BE49-F238E27FC236}">
                        <a16:creationId xmlns:a16="http://schemas.microsoft.com/office/drawing/2014/main" id="{1787B9A0-0088-D04F-96DD-1855657E653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67" name="Arc 23">
                      <a:extLst>
                        <a:ext uri="{FF2B5EF4-FFF2-40B4-BE49-F238E27FC236}">
                          <a16:creationId xmlns:a16="http://schemas.microsoft.com/office/drawing/2014/main" id="{F85AE758-A1B9-054A-BE45-4E5AFFAF4A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2000"/>
                    </a:p>
                  </p:txBody>
                </p:sp>
                <p:sp>
                  <p:nvSpPr>
                    <p:cNvPr id="68" name="Arc 24">
                      <a:extLst>
                        <a:ext uri="{FF2B5EF4-FFF2-40B4-BE49-F238E27FC236}">
                          <a16:creationId xmlns:a16="http://schemas.microsoft.com/office/drawing/2014/main" id="{CCBD6164-AA83-CB4D-8D20-3B169BF66C4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2000"/>
                    </a:p>
                  </p:txBody>
                </p:sp>
              </p:grpSp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7F1BDB22-9553-A147-91F8-C9144ED403B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65" name="Arc 26">
                      <a:extLst>
                        <a:ext uri="{FF2B5EF4-FFF2-40B4-BE49-F238E27FC236}">
                          <a16:creationId xmlns:a16="http://schemas.microsoft.com/office/drawing/2014/main" id="{81B6A2F2-029E-E647-9E83-503E31AD873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2000"/>
                    </a:p>
                  </p:txBody>
                </p:sp>
                <p:sp>
                  <p:nvSpPr>
                    <p:cNvPr id="66" name="Arc 27">
                      <a:extLst>
                        <a:ext uri="{FF2B5EF4-FFF2-40B4-BE49-F238E27FC236}">
                          <a16:creationId xmlns:a16="http://schemas.microsoft.com/office/drawing/2014/main" id="{B2FBED17-89D1-784F-A3A3-045ED176C94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2000"/>
                    </a:p>
                  </p:txBody>
                </p:sp>
              </p:grpSp>
            </p:grpSp>
          </p:grpSp>
          <p:cxnSp>
            <p:nvCxnSpPr>
              <p:cNvPr id="20" name="AutoShape 28">
                <a:extLst>
                  <a:ext uri="{FF2B5EF4-FFF2-40B4-BE49-F238E27FC236}">
                    <a16:creationId xmlns:a16="http://schemas.microsoft.com/office/drawing/2014/main" id="{3A75383F-FADE-BD40-9EE6-3C9E879125D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498726" y="3270252"/>
                <a:ext cx="511174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" name="AutoShape 29">
                <a:extLst>
                  <a:ext uri="{FF2B5EF4-FFF2-40B4-BE49-F238E27FC236}">
                    <a16:creationId xmlns:a16="http://schemas.microsoft.com/office/drawing/2014/main" id="{1467D022-0293-AB44-9E5B-80B291FF2E4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924300" y="3270252"/>
                <a:ext cx="419100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" name="AutoShape 30">
                <a:extLst>
                  <a:ext uri="{FF2B5EF4-FFF2-40B4-BE49-F238E27FC236}">
                    <a16:creationId xmlns:a16="http://schemas.microsoft.com/office/drawing/2014/main" id="{0C25B7D1-4964-DF43-BFD2-CE5EC66AE31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9029700" y="3270252"/>
                <a:ext cx="625476" cy="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23" name="Line 33">
                <a:extLst>
                  <a:ext uri="{FF2B5EF4-FFF2-40B4-BE49-F238E27FC236}">
                    <a16:creationId xmlns:a16="http://schemas.microsoft.com/office/drawing/2014/main" id="{70D4AA56-78D8-584A-8B5A-2C501519B9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57900" y="3051176"/>
                <a:ext cx="0" cy="7874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grpSp>
            <p:nvGrpSpPr>
              <p:cNvPr id="24" name="Group 39">
                <a:extLst>
                  <a:ext uri="{FF2B5EF4-FFF2-40B4-BE49-F238E27FC236}">
                    <a16:creationId xmlns:a16="http://schemas.microsoft.com/office/drawing/2014/main" id="{7F63BDFF-99E2-1A44-A2A4-71774270A4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24201" y="4025902"/>
                <a:ext cx="555625" cy="555625"/>
                <a:chOff x="1354" y="1683"/>
                <a:chExt cx="350" cy="350"/>
              </a:xfrm>
              <a:solidFill>
                <a:schemeClr val="bg1"/>
              </a:solidFill>
            </p:grpSpPr>
            <p:sp>
              <p:nvSpPr>
                <p:cNvPr id="53" name="Oval 40">
                  <a:extLst>
                    <a:ext uri="{FF2B5EF4-FFF2-40B4-BE49-F238E27FC236}">
                      <a16:creationId xmlns:a16="http://schemas.microsoft.com/office/drawing/2014/main" id="{46A77C2A-5A02-EB44-9767-16EEE1A7A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354" y="1683"/>
                  <a:ext cx="350" cy="350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grpSp>
              <p:nvGrpSpPr>
                <p:cNvPr id="54" name="Group 41">
                  <a:extLst>
                    <a:ext uri="{FF2B5EF4-FFF2-40B4-BE49-F238E27FC236}">
                      <a16:creationId xmlns:a16="http://schemas.microsoft.com/office/drawing/2014/main" id="{6B785A75-811B-7847-8816-54B25E70D4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800000" flipH="1">
                  <a:off x="1386" y="1778"/>
                  <a:ext cx="289" cy="159"/>
                  <a:chOff x="3846" y="3460"/>
                  <a:chExt cx="600" cy="235"/>
                </a:xfrm>
                <a:grpFill/>
              </p:grpSpPr>
              <p:grpSp>
                <p:nvGrpSpPr>
                  <p:cNvPr id="55" name="Group 42">
                    <a:extLst>
                      <a:ext uri="{FF2B5EF4-FFF2-40B4-BE49-F238E27FC236}">
                        <a16:creationId xmlns:a16="http://schemas.microsoft.com/office/drawing/2014/main" id="{428E2F25-0BEB-ED4A-93F0-108D11DB02F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46" y="3572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59" name="Arc 43">
                      <a:extLst>
                        <a:ext uri="{FF2B5EF4-FFF2-40B4-BE49-F238E27FC236}">
                          <a16:creationId xmlns:a16="http://schemas.microsoft.com/office/drawing/2014/main" id="{6C2FCB8E-34E2-7A4D-ACB7-3F18248D58A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2000"/>
                    </a:p>
                  </p:txBody>
                </p:sp>
                <p:sp>
                  <p:nvSpPr>
                    <p:cNvPr id="60" name="Arc 44">
                      <a:extLst>
                        <a:ext uri="{FF2B5EF4-FFF2-40B4-BE49-F238E27FC236}">
                          <a16:creationId xmlns:a16="http://schemas.microsoft.com/office/drawing/2014/main" id="{1F182A58-0FB6-5742-BF08-3F9796E476D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2000"/>
                    </a:p>
                  </p:txBody>
                </p:sp>
              </p:grpSp>
              <p:grpSp>
                <p:nvGrpSpPr>
                  <p:cNvPr id="56" name="Group 45">
                    <a:extLst>
                      <a:ext uri="{FF2B5EF4-FFF2-40B4-BE49-F238E27FC236}">
                        <a16:creationId xmlns:a16="http://schemas.microsoft.com/office/drawing/2014/main" id="{DF7B360C-A032-934E-B847-6D51847F9F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144" y="3460"/>
                    <a:ext cx="302" cy="123"/>
                    <a:chOff x="3846" y="3572"/>
                    <a:chExt cx="302" cy="123"/>
                  </a:xfrm>
                  <a:grpFill/>
                </p:grpSpPr>
                <p:sp>
                  <p:nvSpPr>
                    <p:cNvPr id="57" name="Arc 46">
                      <a:extLst>
                        <a:ext uri="{FF2B5EF4-FFF2-40B4-BE49-F238E27FC236}">
                          <a16:creationId xmlns:a16="http://schemas.microsoft.com/office/drawing/2014/main" id="{3AF3C52F-0DBD-C54A-A9B6-D1860BB48A6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997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2000"/>
                    </a:p>
                  </p:txBody>
                </p:sp>
                <p:sp>
                  <p:nvSpPr>
                    <p:cNvPr id="58" name="Arc 47">
                      <a:extLst>
                        <a:ext uri="{FF2B5EF4-FFF2-40B4-BE49-F238E27FC236}">
                          <a16:creationId xmlns:a16="http://schemas.microsoft.com/office/drawing/2014/main" id="{EA909775-53C1-404F-9AED-483DDBABE41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3846" y="3572"/>
                      <a:ext cx="151" cy="123"/>
                    </a:xfrm>
                    <a:custGeom>
                      <a:avLst/>
                      <a:gdLst>
                        <a:gd name="G0" fmla="+- 2552 0 0"/>
                        <a:gd name="G1" fmla="+- 21600 0 0"/>
                        <a:gd name="G2" fmla="+- 21600 0 0"/>
                        <a:gd name="T0" fmla="*/ 0 w 24152"/>
                        <a:gd name="T1" fmla="*/ 152 h 21600"/>
                        <a:gd name="T2" fmla="*/ 24152 w 24152"/>
                        <a:gd name="T3" fmla="*/ 21600 h 21600"/>
                        <a:gd name="T4" fmla="*/ 2552 w 24152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152" h="21600" fill="none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</a:path>
                        <a:path w="24152" h="21600" stroke="0" extrusionOk="0">
                          <a:moveTo>
                            <a:pt x="-1" y="151"/>
                          </a:moveTo>
                          <a:cubicBezTo>
                            <a:pt x="846" y="50"/>
                            <a:pt x="1699" y="-1"/>
                            <a:pt x="2552" y="-1"/>
                          </a:cubicBezTo>
                          <a:cubicBezTo>
                            <a:pt x="14481" y="-1"/>
                            <a:pt x="24152" y="9670"/>
                            <a:pt x="24152" y="21600"/>
                          </a:cubicBezTo>
                          <a:lnTo>
                            <a:pt x="2552" y="21600"/>
                          </a:lnTo>
                          <a:close/>
                        </a:path>
                      </a:pathLst>
                    </a:custGeom>
                    <a:grp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2000"/>
                    </a:p>
                  </p:txBody>
                </p:sp>
              </p:grpSp>
            </p:grpSp>
          </p:grpSp>
          <p:cxnSp>
            <p:nvCxnSpPr>
              <p:cNvPr id="25" name="AutoShape 48">
                <a:extLst>
                  <a:ext uri="{FF2B5EF4-FFF2-40B4-BE49-F238E27FC236}">
                    <a16:creationId xmlns:a16="http://schemas.microsoft.com/office/drawing/2014/main" id="{41B74593-4ABD-164A-9D11-8A745BA095B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679826" y="4303713"/>
                <a:ext cx="507137" cy="2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26" name="Freeform 50">
                <a:extLst>
                  <a:ext uri="{FF2B5EF4-FFF2-40B4-BE49-F238E27FC236}">
                    <a16:creationId xmlns:a16="http://schemas.microsoft.com/office/drawing/2014/main" id="{1CF009AE-2467-564D-B487-0E159796D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643" y="3586164"/>
                <a:ext cx="1062904" cy="711200"/>
              </a:xfrm>
              <a:custGeom>
                <a:avLst/>
                <a:gdLst>
                  <a:gd name="T0" fmla="*/ 0 w 531"/>
                  <a:gd name="T1" fmla="*/ 448 h 448"/>
                  <a:gd name="T2" fmla="*/ 209 w 531"/>
                  <a:gd name="T3" fmla="*/ 448 h 448"/>
                  <a:gd name="T4" fmla="*/ 209 w 531"/>
                  <a:gd name="T5" fmla="*/ 0 h 448"/>
                  <a:gd name="T6" fmla="*/ 531 w 531"/>
                  <a:gd name="T7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1" h="448">
                    <a:moveTo>
                      <a:pt x="0" y="448"/>
                    </a:moveTo>
                    <a:lnTo>
                      <a:pt x="209" y="448"/>
                    </a:lnTo>
                    <a:lnTo>
                      <a:pt x="209" y="0"/>
                    </a:lnTo>
                    <a:lnTo>
                      <a:pt x="531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37" name="Freeform 68">
                <a:extLst>
                  <a:ext uri="{FF2B5EF4-FFF2-40B4-BE49-F238E27FC236}">
                    <a16:creationId xmlns:a16="http://schemas.microsoft.com/office/drawing/2014/main" id="{86C501DC-6E06-D145-8266-94F2F2D26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0547" y="3586870"/>
                <a:ext cx="406339" cy="539813"/>
              </a:xfrm>
              <a:custGeom>
                <a:avLst/>
                <a:gdLst>
                  <a:gd name="T0" fmla="*/ 0 w 144"/>
                  <a:gd name="T1" fmla="*/ 0 h 336"/>
                  <a:gd name="T2" fmla="*/ 144 w 144"/>
                  <a:gd name="T3" fmla="*/ 0 h 336"/>
                  <a:gd name="T4" fmla="*/ 144 w 144"/>
                  <a:gd name="T5" fmla="*/ 33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4" h="336">
                    <a:moveTo>
                      <a:pt x="0" y="0"/>
                    </a:moveTo>
                    <a:lnTo>
                      <a:pt x="144" y="0"/>
                    </a:lnTo>
                    <a:lnTo>
                      <a:pt x="144" y="336"/>
                    </a:lnTo>
                  </a:path>
                </a:pathLst>
              </a:custGeom>
              <a:noFill/>
              <a:ln w="28575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 anchor="ctr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39C79C9-EA98-3345-A90F-679DF15F0220}"/>
                  </a:ext>
                </a:extLst>
              </p:cNvPr>
              <p:cNvSpPr/>
              <p:nvPr/>
            </p:nvSpPr>
            <p:spPr>
              <a:xfrm>
                <a:off x="4055705" y="3173434"/>
                <a:ext cx="193637" cy="19363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10DFC32-AB25-A642-9883-B7F6D8D7E5B1}"/>
                  </a:ext>
                </a:extLst>
              </p:cNvPr>
              <p:cNvSpPr/>
              <p:nvPr/>
            </p:nvSpPr>
            <p:spPr>
              <a:xfrm>
                <a:off x="3798935" y="4206896"/>
                <a:ext cx="193637" cy="19363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7E467D3-A0C7-5840-9601-406D35C94B53}"/>
                  </a:ext>
                </a:extLst>
              </p:cNvPr>
              <p:cNvSpPr/>
              <p:nvPr/>
            </p:nvSpPr>
            <p:spPr>
              <a:xfrm>
                <a:off x="5742952" y="3173434"/>
                <a:ext cx="193637" cy="19363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7B7A454-CA00-8B4E-9923-27FFA7195758}"/>
                  </a:ext>
                </a:extLst>
              </p:cNvPr>
              <p:cNvSpPr/>
              <p:nvPr/>
            </p:nvSpPr>
            <p:spPr>
              <a:xfrm>
                <a:off x="5745686" y="3485797"/>
                <a:ext cx="193637" cy="19363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8F42A63-5A2B-1944-AD6F-821A9CC8B59F}"/>
                  </a:ext>
                </a:extLst>
              </p:cNvPr>
              <p:cNvSpPr/>
              <p:nvPr/>
            </p:nvSpPr>
            <p:spPr>
              <a:xfrm>
                <a:off x="6167148" y="3482659"/>
                <a:ext cx="193637" cy="19363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3CC2B00-2778-BF48-9DC5-A183D7F9F670}"/>
                  </a:ext>
                </a:extLst>
              </p:cNvPr>
              <p:cNvSpPr/>
              <p:nvPr/>
            </p:nvSpPr>
            <p:spPr>
              <a:xfrm>
                <a:off x="6167148" y="3173434"/>
                <a:ext cx="193637" cy="19363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FF0B457-8760-7240-8D87-1211E5B885E0}"/>
                  </a:ext>
                </a:extLst>
              </p:cNvPr>
              <p:cNvSpPr/>
              <p:nvPr/>
            </p:nvSpPr>
            <p:spPr>
              <a:xfrm>
                <a:off x="7748591" y="3173434"/>
                <a:ext cx="193637" cy="19363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23E871C-4C13-B64D-8D36-5A47B8446FF7}"/>
                  </a:ext>
                </a:extLst>
              </p:cNvPr>
              <p:cNvSpPr/>
              <p:nvPr/>
            </p:nvSpPr>
            <p:spPr>
              <a:xfrm>
                <a:off x="2648162" y="3173434"/>
                <a:ext cx="193637" cy="19363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5893403-5B9B-A241-8E59-94158EE422C8}"/>
                  </a:ext>
                </a:extLst>
              </p:cNvPr>
              <p:cNvSpPr/>
              <p:nvPr/>
            </p:nvSpPr>
            <p:spPr>
              <a:xfrm>
                <a:off x="5188637" y="4206896"/>
                <a:ext cx="193637" cy="19363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36">
                <a:extLst>
                  <a:ext uri="{FF2B5EF4-FFF2-40B4-BE49-F238E27FC236}">
                    <a16:creationId xmlns:a16="http://schemas.microsoft.com/office/drawing/2014/main" id="{41C720B5-2AD3-9544-AE9F-0A9D48D617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86963" y="4037014"/>
                <a:ext cx="914400" cy="533400"/>
                <a:chOff x="1056" y="1056"/>
                <a:chExt cx="576" cy="336"/>
              </a:xfrm>
            </p:grpSpPr>
            <p:sp>
              <p:nvSpPr>
                <p:cNvPr id="51" name="Oval 37">
                  <a:extLst>
                    <a:ext uri="{FF2B5EF4-FFF2-40B4-BE49-F238E27FC236}">
                      <a16:creationId xmlns:a16="http://schemas.microsoft.com/office/drawing/2014/main" id="{8E7C82B5-9ECA-144F-BEFF-FD160E3651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1056"/>
                  <a:ext cx="336" cy="336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52" name="Oval 38">
                  <a:extLst>
                    <a:ext uri="{FF2B5EF4-FFF2-40B4-BE49-F238E27FC236}">
                      <a16:creationId xmlns:a16="http://schemas.microsoft.com/office/drawing/2014/main" id="{EAF40E82-4F79-8F4E-9E8C-998363CF15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6" y="1056"/>
                  <a:ext cx="336" cy="336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9F5FFAF-07F2-5E4A-9736-8F0199350C4F}"/>
                  </a:ext>
                </a:extLst>
              </p:cNvPr>
              <p:cNvSpPr/>
              <p:nvPr/>
            </p:nvSpPr>
            <p:spPr>
              <a:xfrm>
                <a:off x="9275063" y="3173434"/>
                <a:ext cx="193637" cy="19363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74C2099-2EBC-D64F-BADB-45D8581886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6125" y="4326395"/>
              <a:ext cx="5091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0CAFDA3F-F1E5-2242-8750-A8B432A96930}"/>
                </a:ext>
              </a:extLst>
            </p:cNvPr>
            <p:cNvSpPr/>
            <p:nvPr/>
          </p:nvSpPr>
          <p:spPr>
            <a:xfrm>
              <a:off x="8580410" y="4484953"/>
              <a:ext cx="740590" cy="913574"/>
            </a:xfrm>
            <a:prstGeom prst="arc">
              <a:avLst>
                <a:gd name="adj1" fmla="val 14431447"/>
                <a:gd name="adj2" fmla="val 18133144"/>
              </a:avLst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897A61D-BE24-A449-A329-0AAF853024FF}"/>
                </a:ext>
              </a:extLst>
            </p:cNvPr>
            <p:cNvGrpSpPr/>
            <p:nvPr/>
          </p:nvGrpSpPr>
          <p:grpSpPr>
            <a:xfrm>
              <a:off x="8812158" y="4479706"/>
              <a:ext cx="275039" cy="551924"/>
              <a:chOff x="1501736" y="5862599"/>
              <a:chExt cx="275039" cy="551924"/>
            </a:xfrm>
          </p:grpSpPr>
          <p:sp>
            <p:nvSpPr>
              <p:cNvPr id="86" name="Line 42">
                <a:extLst>
                  <a:ext uri="{FF2B5EF4-FFF2-40B4-BE49-F238E27FC236}">
                    <a16:creationId xmlns:a16="http://schemas.microsoft.com/office/drawing/2014/main" id="{DCFA6838-6E62-9A4C-9E06-D94A7C9F08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01736" y="6253404"/>
                <a:ext cx="275039" cy="0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7" name="Line 42">
                <a:extLst>
                  <a:ext uri="{FF2B5EF4-FFF2-40B4-BE49-F238E27FC236}">
                    <a16:creationId xmlns:a16="http://schemas.microsoft.com/office/drawing/2014/main" id="{5B842D78-740A-344E-AE01-D8D23AE10D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47633" y="6333444"/>
                <a:ext cx="183244" cy="519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8" name="Line 42">
                <a:extLst>
                  <a:ext uri="{FF2B5EF4-FFF2-40B4-BE49-F238E27FC236}">
                    <a16:creationId xmlns:a16="http://schemas.microsoft.com/office/drawing/2014/main" id="{64273218-950E-7741-8499-F34895FB63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42698" y="5862599"/>
                <a:ext cx="0" cy="382775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9" name="Line 42">
                <a:extLst>
                  <a:ext uri="{FF2B5EF4-FFF2-40B4-BE49-F238E27FC236}">
                    <a16:creationId xmlns:a16="http://schemas.microsoft.com/office/drawing/2014/main" id="{6DE716C6-A0F0-2540-A8B6-328B9FA4C3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00884" y="6414004"/>
                <a:ext cx="76742" cy="519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062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D5D5A4-0B1A-DD45-B317-81C6DE29F5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Shunt capacitor banks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C5F130-27B6-D941-B85C-2304890E5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B7969-0F6F-C942-9376-58BF4B4E2AEA}"/>
              </a:ext>
            </a:extLst>
          </p:cNvPr>
          <p:cNvSpPr txBox="1"/>
          <p:nvPr/>
        </p:nvSpPr>
        <p:spPr>
          <a:xfrm>
            <a:off x="10286927" y="6333361"/>
            <a:ext cx="1331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Eaton</a:t>
            </a:r>
          </a:p>
        </p:txBody>
      </p:sp>
      <p:pic>
        <p:nvPicPr>
          <p:cNvPr id="3080" name="Picture 8" descr="Pole-mounted capacitor bank | capacitor rack | Eaton">
            <a:hlinkClick r:id="rId2"/>
            <a:extLst>
              <a:ext uri="{FF2B5EF4-FFF2-40B4-BE49-F238E27FC236}">
                <a16:creationId xmlns:a16="http://schemas.microsoft.com/office/drawing/2014/main" id="{675BC464-EEC0-D04D-BC10-D27E808CF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739" y="883174"/>
            <a:ext cx="4904168" cy="490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ECB058-D49D-8245-98DF-B32C1AD767F7}"/>
              </a:ext>
            </a:extLst>
          </p:cNvPr>
          <p:cNvSpPr txBox="1"/>
          <p:nvPr/>
        </p:nvSpPr>
        <p:spPr>
          <a:xfrm>
            <a:off x="7373073" y="5787342"/>
            <a:ext cx="4217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Distribution level capacitor bank</a:t>
            </a:r>
          </a:p>
        </p:txBody>
      </p:sp>
      <p:pic>
        <p:nvPicPr>
          <p:cNvPr id="6145" name="Picture 1" descr="Clearwater">
            <a:extLst>
              <a:ext uri="{FF2B5EF4-FFF2-40B4-BE49-F238E27FC236}">
                <a16:creationId xmlns:a16="http://schemas.microsoft.com/office/drawing/2014/main" id="{A1780B06-B91F-6049-B2DC-7F5D51303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4" y="1124392"/>
            <a:ext cx="6852551" cy="456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83F2C6-3E81-224B-979D-6BB06618F45F}"/>
              </a:ext>
            </a:extLst>
          </p:cNvPr>
          <p:cNvSpPr txBox="1"/>
          <p:nvPr/>
        </p:nvSpPr>
        <p:spPr>
          <a:xfrm>
            <a:off x="335459" y="5692759"/>
            <a:ext cx="4392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Transmission level capacitor bank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7C7E97-02FB-E04C-8C01-DD8735E0CF32}"/>
              </a:ext>
            </a:extLst>
          </p:cNvPr>
          <p:cNvSpPr txBox="1"/>
          <p:nvPr/>
        </p:nvSpPr>
        <p:spPr>
          <a:xfrm>
            <a:off x="751317" y="6137048"/>
            <a:ext cx="2304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GE Grid Solutions</a:t>
            </a:r>
          </a:p>
        </p:txBody>
      </p:sp>
    </p:spTree>
    <p:extLst>
      <p:ext uri="{BB962C8B-B14F-4D97-AF65-F5344CB8AC3E}">
        <p14:creationId xmlns:p14="http://schemas.microsoft.com/office/powerpoint/2010/main" val="371089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DFC033-C782-7148-99D0-B46859924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5678" y="371510"/>
            <a:ext cx="10707438" cy="658300"/>
          </a:xfrm>
        </p:spPr>
        <p:txBody>
          <a:bodyPr>
            <a:normAutofit/>
          </a:bodyPr>
          <a:lstStyle/>
          <a:p>
            <a:r>
              <a:rPr lang="en-US" dirty="0"/>
              <a:t>Shunt reactor (inductor) bank</a:t>
            </a:r>
          </a:p>
        </p:txBody>
      </p:sp>
      <p:pic>
        <p:nvPicPr>
          <p:cNvPr id="7170" name="Picture 2" descr="Talking about HV shunt reactor switching (part 2)">
            <a:extLst>
              <a:ext uri="{FF2B5EF4-FFF2-40B4-BE49-F238E27FC236}">
                <a16:creationId xmlns:a16="http://schemas.microsoft.com/office/drawing/2014/main" id="{F057892E-D6BD-8E4B-9ED5-751D63B3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2" r="2" b="14899"/>
          <a:stretch/>
        </p:blipFill>
        <p:spPr bwMode="auto">
          <a:xfrm>
            <a:off x="895678" y="1580322"/>
            <a:ext cx="10707437" cy="474945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4C885-A1A8-A84D-88E9-AACC5D59B5C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691152" y="6611779"/>
            <a:ext cx="500848" cy="24622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1AB3DD-9B76-5E41-8720-51DC743A99A1}" type="slidenum">
              <a:rPr lang="en-US" smtClean="0"/>
              <a:pPr>
                <a:spcAft>
                  <a:spcPts val="600"/>
                </a:spcAft>
              </a:pPr>
              <a:t>84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53679-6105-B448-9866-5170CC0AEEB5}"/>
              </a:ext>
            </a:extLst>
          </p:cNvPr>
          <p:cNvSpPr txBox="1"/>
          <p:nvPr/>
        </p:nvSpPr>
        <p:spPr>
          <a:xfrm>
            <a:off x="8097213" y="6408101"/>
            <a:ext cx="3593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Source: Electrical Engineering Portal</a:t>
            </a:r>
          </a:p>
        </p:txBody>
      </p:sp>
    </p:spTree>
    <p:extLst>
      <p:ext uri="{BB962C8B-B14F-4D97-AF65-F5344CB8AC3E}">
        <p14:creationId xmlns:p14="http://schemas.microsoft.com/office/powerpoint/2010/main" val="314128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C8C3D3-9615-6B49-8519-F1AD29C34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5678" y="371510"/>
            <a:ext cx="10707438" cy="658300"/>
          </a:xfrm>
        </p:spPr>
        <p:txBody>
          <a:bodyPr>
            <a:normAutofit/>
          </a:bodyPr>
          <a:lstStyle/>
          <a:p>
            <a:r>
              <a:rPr lang="en-US" dirty="0"/>
              <a:t>Static VAr Compensator</a:t>
            </a:r>
          </a:p>
        </p:txBody>
      </p:sp>
      <p:pic>
        <p:nvPicPr>
          <p:cNvPr id="7" name="Picture 2" descr="Static Var Compensator :: Power Delivery Projects :: GE Grid Solutions">
            <a:hlinkClick r:id="rId2"/>
            <a:extLst>
              <a:ext uri="{FF2B5EF4-FFF2-40B4-BE49-F238E27FC236}">
                <a16:creationId xmlns:a16="http://schemas.microsoft.com/office/drawing/2014/main" id="{2A5DEED9-6180-5D48-9D99-F90C711A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9794" y="1580322"/>
            <a:ext cx="8519205" cy="474945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FD9DF0-09F4-154E-89EF-3A2B5620F6C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691152" y="6611779"/>
            <a:ext cx="500848" cy="24622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1AB3DD-9B76-5E41-8720-51DC743A99A1}" type="slidenum">
              <a:rPr lang="en-US" smtClean="0"/>
              <a:pPr>
                <a:spcAft>
                  <a:spcPts val="600"/>
                </a:spcAft>
              </a:pPr>
              <a:t>85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B2B68-1048-BB4F-B110-D6E8931F85F4}"/>
              </a:ext>
            </a:extLst>
          </p:cNvPr>
          <p:cNvSpPr txBox="1"/>
          <p:nvPr/>
        </p:nvSpPr>
        <p:spPr>
          <a:xfrm>
            <a:off x="8461094" y="6519446"/>
            <a:ext cx="2304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GE Grid Solutions</a:t>
            </a:r>
          </a:p>
        </p:txBody>
      </p:sp>
    </p:spTree>
    <p:extLst>
      <p:ext uri="{BB962C8B-B14F-4D97-AF65-F5344CB8AC3E}">
        <p14:creationId xmlns:p14="http://schemas.microsoft.com/office/powerpoint/2010/main" val="355366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A9B21B-62F3-1641-BC11-E0F7424716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Busbar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BFCE41-8F09-A241-940B-948EC6DEC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E09AB14-5C0A-B147-9B96-208AA8DDB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2" y="6910"/>
            <a:ext cx="4517181" cy="30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AE783239-5FC2-3F40-B3F3-84514D5D50F4}"/>
              </a:ext>
            </a:extLst>
          </p:cNvPr>
          <p:cNvSpPr txBox="1"/>
          <p:nvPr/>
        </p:nvSpPr>
        <p:spPr>
          <a:xfrm>
            <a:off x="9548229" y="3059668"/>
            <a:ext cx="2393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justanswer.com</a:t>
            </a:r>
            <a:endParaRPr lang="en-US" dirty="0"/>
          </a:p>
        </p:txBody>
      </p:sp>
      <p:pic>
        <p:nvPicPr>
          <p:cNvPr id="8198" name="Picture 6">
            <a:hlinkClick r:id="rId3"/>
            <a:extLst>
              <a:ext uri="{FF2B5EF4-FFF2-40B4-BE49-F238E27FC236}">
                <a16:creationId xmlns:a16="http://schemas.microsoft.com/office/drawing/2014/main" id="{42961ACA-A6EC-3248-B91F-6E08C5306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7" y="3080872"/>
            <a:ext cx="8917780" cy="338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64E86E8D-A170-2742-ACC1-7033E4188D3A}"/>
              </a:ext>
            </a:extLst>
          </p:cNvPr>
          <p:cNvSpPr txBox="1"/>
          <p:nvPr/>
        </p:nvSpPr>
        <p:spPr>
          <a:xfrm>
            <a:off x="5811535" y="6488668"/>
            <a:ext cx="183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wikipedia</a:t>
            </a:r>
            <a:endParaRPr 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C5C5D69-C40E-8849-B2E6-932CC3059F07}"/>
              </a:ext>
            </a:extLst>
          </p:cNvPr>
          <p:cNvSpPr txBox="1"/>
          <p:nvPr/>
        </p:nvSpPr>
        <p:spPr>
          <a:xfrm>
            <a:off x="250424" y="1425574"/>
            <a:ext cx="6925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busbar is a piece of conducting material where  switches, lines, transformer and other devices are connected. In a three-phase system, a busbar consists of three such pieces of conducting material.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47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5C154F-08E4-1842-B788-B99C62811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Substations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5A825-3F33-534E-AF66-25C68F8D6D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Locations where lines and transformers are connected</a:t>
            </a:r>
          </a:p>
          <a:p>
            <a:r>
              <a:rPr lang="en-US" dirty="0"/>
              <a:t>Contains:</a:t>
            </a:r>
          </a:p>
          <a:p>
            <a:pPr lvl="1"/>
            <a:r>
              <a:rPr lang="en-US" dirty="0"/>
              <a:t>Switchgear</a:t>
            </a:r>
          </a:p>
          <a:p>
            <a:pPr lvl="1"/>
            <a:r>
              <a:rPr lang="en-US" dirty="0"/>
              <a:t>Busbars</a:t>
            </a:r>
          </a:p>
          <a:p>
            <a:pPr lvl="1"/>
            <a:r>
              <a:rPr lang="en-US" dirty="0"/>
              <a:t>Transformers</a:t>
            </a:r>
          </a:p>
          <a:p>
            <a:pPr lvl="1"/>
            <a:r>
              <a:rPr lang="en-US" dirty="0"/>
              <a:t>Reactive compensation devices</a:t>
            </a:r>
          </a:p>
          <a:p>
            <a:r>
              <a:rPr lang="en-US" dirty="0"/>
              <a:t>Various configurations</a:t>
            </a:r>
          </a:p>
          <a:p>
            <a:pPr lvl="1"/>
            <a:r>
              <a:rPr lang="en-US" dirty="0"/>
              <a:t>Tradeoff between reliability/flexibility and cost</a:t>
            </a:r>
          </a:p>
          <a:p>
            <a:r>
              <a:rPr lang="en-US" dirty="0"/>
              <a:t>Reliability: avoid/minimize customer outages in case of fault</a:t>
            </a:r>
          </a:p>
          <a:p>
            <a:r>
              <a:rPr lang="en-US" dirty="0"/>
              <a:t>Flexibility: ability to do maintenance without outages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D04FF-831F-6B40-B3DB-9A57241D2CD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703E4D15-290B-5C47-B69A-A408589F1E88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5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A0BF71-65FE-0543-94B1-4D727F402E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Single busbar substation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ECB0EA-6385-664B-B48A-98A30234F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703E4D15-290B-5C47-B69A-A408589F1E88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51DDE6-04AE-3444-97D3-3A5C2EFFE1B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Simplest configuration</a:t>
            </a:r>
          </a:p>
          <a:p>
            <a:r>
              <a:rPr lang="en-US" dirty="0"/>
              <a:t>Inflexible</a:t>
            </a:r>
          </a:p>
          <a:p>
            <a:pPr lvl="1"/>
            <a:r>
              <a:rPr lang="en-US" dirty="0"/>
              <a:t>Maintenance requires outage</a:t>
            </a:r>
          </a:p>
          <a:p>
            <a:r>
              <a:rPr lang="en-US" dirty="0"/>
              <a:t>Poor reliability</a:t>
            </a:r>
          </a:p>
          <a:p>
            <a:pPr lvl="1"/>
            <a:r>
              <a:rPr lang="en-US" dirty="0"/>
              <a:t>Everything is disconnected in the event of a busbar fault</a:t>
            </a:r>
          </a:p>
          <a:p>
            <a:r>
              <a:rPr lang="en-US" dirty="0"/>
              <a:t>Used only at the interface between transmission and distribution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A0C006-7E37-F44D-8545-8FB6BCEB683E}"/>
              </a:ext>
            </a:extLst>
          </p:cNvPr>
          <p:cNvGrpSpPr/>
          <p:nvPr/>
        </p:nvGrpSpPr>
        <p:grpSpPr>
          <a:xfrm>
            <a:off x="7064922" y="1900157"/>
            <a:ext cx="4231400" cy="4214672"/>
            <a:chOff x="430505" y="797491"/>
            <a:chExt cx="3448380" cy="377137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EFA34C5-883E-1344-98A7-05E0C60C2ADD}"/>
                </a:ext>
              </a:extLst>
            </p:cNvPr>
            <p:cNvGrpSpPr/>
            <p:nvPr/>
          </p:nvGrpSpPr>
          <p:grpSpPr>
            <a:xfrm rot="16200000">
              <a:off x="1302064" y="1569840"/>
              <a:ext cx="1602498" cy="206262"/>
              <a:chOff x="1543050" y="891540"/>
              <a:chExt cx="1602498" cy="206262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DEC0CF5-222A-1747-8D76-A44456A0F4B5}"/>
                  </a:ext>
                </a:extLst>
              </p:cNvPr>
              <p:cNvGrpSpPr/>
              <p:nvPr/>
            </p:nvGrpSpPr>
            <p:grpSpPr>
              <a:xfrm>
                <a:off x="1543050" y="892175"/>
                <a:ext cx="613135" cy="114822"/>
                <a:chOff x="1041722" y="892175"/>
                <a:chExt cx="1114463" cy="114822"/>
              </a:xfrm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1D66CDE-6FB5-3441-8B2E-7A520EB06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1722" y="1006997"/>
                  <a:ext cx="3703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42FFBD33-9F80-D14C-A996-43F49D813A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20478" y="892175"/>
                  <a:ext cx="380037" cy="11418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AA77EDC5-4ABB-6C48-A4E6-CE1B95BD5A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5796" y="1006997"/>
                  <a:ext cx="37038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EFDEB53-D6FE-D248-9FF6-7AF4208134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6185" y="914922"/>
                <a:ext cx="182880" cy="1828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261A76E9-916A-1245-BD18-9ECF24E6FE54}"/>
                  </a:ext>
                </a:extLst>
              </p:cNvPr>
              <p:cNvGrpSpPr/>
              <p:nvPr/>
            </p:nvGrpSpPr>
            <p:grpSpPr>
              <a:xfrm flipH="1">
                <a:off x="2339065" y="891540"/>
                <a:ext cx="806483" cy="114823"/>
                <a:chOff x="690284" y="892175"/>
                <a:chExt cx="1465901" cy="114823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8AA6E45-437A-E241-9782-4CE156CA35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1051197" y="646085"/>
                  <a:ext cx="0" cy="72182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40AFF4A3-8DC7-1B49-9937-8F2321C2C3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20478" y="892175"/>
                  <a:ext cx="380037" cy="11418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4954F3FB-4934-B145-9F98-41931C66D7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5796" y="1006997"/>
                  <a:ext cx="37038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89B3331-DB91-BD44-AD3D-D09FE434B349}"/>
                </a:ext>
              </a:extLst>
            </p:cNvPr>
            <p:cNvGrpSpPr/>
            <p:nvPr/>
          </p:nvGrpSpPr>
          <p:grpSpPr>
            <a:xfrm rot="16200000">
              <a:off x="1398738" y="3080266"/>
              <a:ext cx="1409150" cy="206262"/>
              <a:chOff x="1543050" y="891540"/>
              <a:chExt cx="1409150" cy="206262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18CF6421-2C51-EA4C-A435-5C923F9FAE7E}"/>
                  </a:ext>
                </a:extLst>
              </p:cNvPr>
              <p:cNvGrpSpPr/>
              <p:nvPr/>
            </p:nvGrpSpPr>
            <p:grpSpPr>
              <a:xfrm>
                <a:off x="1543050" y="892175"/>
                <a:ext cx="613135" cy="114822"/>
                <a:chOff x="1041722" y="892175"/>
                <a:chExt cx="1114463" cy="114822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0892F6D-4519-C64F-AEEC-62A70A841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1722" y="1006997"/>
                  <a:ext cx="37038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3E5A99A0-1417-384B-99A8-BAB7C6EB0D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20478" y="892175"/>
                  <a:ext cx="380037" cy="11418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932122C3-9033-9949-9EB3-31F54AAF68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5796" y="1006997"/>
                  <a:ext cx="37038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B0C6F3B-ED12-3543-A492-3495D9506A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6185" y="914922"/>
                <a:ext cx="182880" cy="1828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87AB835-9BAE-FA4D-B5A1-C83CCB162051}"/>
                  </a:ext>
                </a:extLst>
              </p:cNvPr>
              <p:cNvGrpSpPr/>
              <p:nvPr/>
            </p:nvGrpSpPr>
            <p:grpSpPr>
              <a:xfrm flipH="1">
                <a:off x="2339065" y="891540"/>
                <a:ext cx="613135" cy="114822"/>
                <a:chOff x="1041722" y="892175"/>
                <a:chExt cx="1114463" cy="114822"/>
              </a:xfrm>
            </p:grpSpPr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62C3BAFF-E6FD-C646-AE51-DE2E85AECE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1722" y="1006997"/>
                  <a:ext cx="3703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36BEEDE3-4B99-A646-8D36-E9408BB126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20478" y="892175"/>
                  <a:ext cx="380037" cy="11418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D88F0567-2E92-3A41-B17D-589612293E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5796" y="1006997"/>
                  <a:ext cx="37038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07245A-9836-2F4A-9464-FFD5B82B168A}"/>
                </a:ext>
              </a:extLst>
            </p:cNvPr>
            <p:cNvGrpSpPr/>
            <p:nvPr/>
          </p:nvGrpSpPr>
          <p:grpSpPr>
            <a:xfrm rot="16200000">
              <a:off x="2485075" y="3080266"/>
              <a:ext cx="1409150" cy="206262"/>
              <a:chOff x="1543050" y="891540"/>
              <a:chExt cx="1409150" cy="206262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B5910B7-CBA5-FB47-A629-78C37880B9DF}"/>
                  </a:ext>
                </a:extLst>
              </p:cNvPr>
              <p:cNvGrpSpPr/>
              <p:nvPr/>
            </p:nvGrpSpPr>
            <p:grpSpPr>
              <a:xfrm>
                <a:off x="1543050" y="892175"/>
                <a:ext cx="613135" cy="114822"/>
                <a:chOff x="1041722" y="892175"/>
                <a:chExt cx="1114463" cy="114822"/>
              </a:xfrm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CCAEF273-59CA-7F4F-ADC2-6CE5D57610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1722" y="1006997"/>
                  <a:ext cx="37038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8028EE8D-3D86-784B-A85C-FBF5E9A9D0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20478" y="892175"/>
                  <a:ext cx="380037" cy="11418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021F2D1-91C3-D84D-BBF0-D60AA168A8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5796" y="1006997"/>
                  <a:ext cx="37038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DEE8019-BEB7-494C-AF2C-F8A77E6FF1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6185" y="914922"/>
                <a:ext cx="182880" cy="1828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B00D556-316D-8D4A-B263-C672C476E0DB}"/>
                  </a:ext>
                </a:extLst>
              </p:cNvPr>
              <p:cNvGrpSpPr/>
              <p:nvPr/>
            </p:nvGrpSpPr>
            <p:grpSpPr>
              <a:xfrm flipH="1">
                <a:off x="2339065" y="891540"/>
                <a:ext cx="613135" cy="114822"/>
                <a:chOff x="1041722" y="892175"/>
                <a:chExt cx="1114463" cy="114822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C8176D9-681F-584E-B364-5E5B6E4737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1722" y="1006997"/>
                  <a:ext cx="3703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4ADB0B61-995A-C846-ADDF-4F6D5D221A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20478" y="892175"/>
                  <a:ext cx="380037" cy="11418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25D5F883-1932-5C46-9AD9-6000EC4628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5796" y="1006997"/>
                  <a:ext cx="37038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F753038-D218-3744-87AC-F7C8EDA53E32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45" y="2474220"/>
              <a:ext cx="110199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37AE1F0-CE86-6B47-8A1F-80925774D7D5}"/>
                </a:ext>
              </a:extLst>
            </p:cNvPr>
            <p:cNvGrpSpPr/>
            <p:nvPr/>
          </p:nvGrpSpPr>
          <p:grpSpPr>
            <a:xfrm>
              <a:off x="3086520" y="871617"/>
              <a:ext cx="206262" cy="1602603"/>
              <a:chOff x="3437700" y="658655"/>
              <a:chExt cx="206262" cy="1602603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AA8DF13-4740-244D-B38A-6B9C849D2067}"/>
                  </a:ext>
                </a:extLst>
              </p:cNvPr>
              <p:cNvGrpSpPr/>
              <p:nvPr/>
            </p:nvGrpSpPr>
            <p:grpSpPr>
              <a:xfrm rot="16200000">
                <a:off x="3189178" y="1897280"/>
                <a:ext cx="613135" cy="114822"/>
                <a:chOff x="1041722" y="892175"/>
                <a:chExt cx="1114463" cy="114822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095D805A-4515-A74C-9376-3209BA743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1722" y="1006997"/>
                  <a:ext cx="3703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4F960142-3FF8-4343-8CEE-213465116F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20478" y="892175"/>
                  <a:ext cx="380037" cy="11418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A62F35D-2290-5549-B899-D4D744A51E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5796" y="1006997"/>
                  <a:ext cx="37038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AEFC254-62DE-8A42-8316-224CBF7A2C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61082" y="1465244"/>
                <a:ext cx="182880" cy="1828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9481639-5FD5-A744-9675-C0BD15EB0C5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3390253" y="1107933"/>
                <a:ext cx="209082" cy="1141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B62CB5E-DFB8-2244-B14C-677C3E6E989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450635" y="1363357"/>
                <a:ext cx="20377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F12E7F8-1298-F345-8907-35FB49E723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5062" y="658655"/>
                <a:ext cx="0" cy="3971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0F5AF31-D8F9-EB4E-AC58-33F9E5C8D66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2971894" y="3989390"/>
              <a:ext cx="457200" cy="273183"/>
              <a:chOff x="3023067" y="1702130"/>
              <a:chExt cx="918210" cy="54864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2BA6E3A-4F4C-6446-A272-2498F85039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23067" y="1702130"/>
                <a:ext cx="548640" cy="5486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D1ECE39-C499-F144-B05A-4D372CAD91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92637" y="1702130"/>
                <a:ext cx="548640" cy="5486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E87D52-3A15-2641-A6A5-8D4F6E371AF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1885768" y="3989390"/>
              <a:ext cx="457200" cy="273183"/>
              <a:chOff x="3023067" y="1702130"/>
              <a:chExt cx="918210" cy="54864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4366862-C00D-5348-9ADB-130824AE57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23067" y="1702130"/>
                <a:ext cx="548640" cy="5486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264E5E8-1196-3F4B-99F3-EC2CE38FAB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92637" y="1702130"/>
                <a:ext cx="548640" cy="5486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C345AFA-A495-2649-AC97-08C4E7CF0BC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00090" y="4466978"/>
              <a:ext cx="20377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B1D21B-382F-3047-8A8D-47DEF6794AC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012481" y="4466978"/>
              <a:ext cx="20377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EF3F84-104D-AD4B-9A39-E99C6B1B3424}"/>
                </a:ext>
              </a:extLst>
            </p:cNvPr>
            <p:cNvSpPr txBox="1"/>
            <p:nvPr/>
          </p:nvSpPr>
          <p:spPr>
            <a:xfrm>
              <a:off x="1435977" y="808956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Line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B9272A-91DA-7D4D-B1D6-15B528802B39}"/>
                </a:ext>
              </a:extLst>
            </p:cNvPr>
            <p:cNvSpPr txBox="1"/>
            <p:nvPr/>
          </p:nvSpPr>
          <p:spPr>
            <a:xfrm>
              <a:off x="3200494" y="797491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Line 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68B4E3-DCB7-7743-92EB-DAE30A3C1044}"/>
                </a:ext>
              </a:extLst>
            </p:cNvPr>
            <p:cNvSpPr txBox="1"/>
            <p:nvPr/>
          </p:nvSpPr>
          <p:spPr>
            <a:xfrm>
              <a:off x="1589492" y="3950110"/>
              <a:ext cx="3834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</a:t>
              </a:r>
              <a:r>
                <a:rPr lang="en-US" sz="1600" baseline="-25000" dirty="0"/>
                <a:t> 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97D279-0504-2D46-AE9A-5931052BA4A0}"/>
                </a:ext>
              </a:extLst>
            </p:cNvPr>
            <p:cNvSpPr txBox="1"/>
            <p:nvPr/>
          </p:nvSpPr>
          <p:spPr>
            <a:xfrm>
              <a:off x="3335313" y="3950110"/>
              <a:ext cx="3834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</a:t>
              </a:r>
              <a:r>
                <a:rPr lang="en-US" sz="1600" baseline="-25000" dirty="0"/>
                <a:t> 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8C09EC-C5D3-4646-85BE-9029B9419177}"/>
                </a:ext>
              </a:extLst>
            </p:cNvPr>
            <p:cNvSpPr txBox="1"/>
            <p:nvPr/>
          </p:nvSpPr>
          <p:spPr>
            <a:xfrm>
              <a:off x="430505" y="1240090"/>
              <a:ext cx="1104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Disconnect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825CB5-DABF-634D-8261-FDC4D139884A}"/>
                </a:ext>
              </a:extLst>
            </p:cNvPr>
            <p:cNvSpPr txBox="1"/>
            <p:nvPr/>
          </p:nvSpPr>
          <p:spPr>
            <a:xfrm>
              <a:off x="707375" y="1600272"/>
              <a:ext cx="8277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Breaker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923DA8-D928-F148-A2FB-D15F630F6547}"/>
                </a:ext>
              </a:extLst>
            </p:cNvPr>
            <p:cNvSpPr txBox="1"/>
            <p:nvPr/>
          </p:nvSpPr>
          <p:spPr>
            <a:xfrm>
              <a:off x="773419" y="2300037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Busbar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E1C33D6-47FD-8A4D-832D-CE57AAE3F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0942" y="1409367"/>
              <a:ext cx="49324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0C3658-BF40-3F47-B438-1420FE9814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9247" y="1769645"/>
              <a:ext cx="49324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91C7F5F-685D-774A-B456-0E1B63106B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9247" y="2478821"/>
              <a:ext cx="49324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671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A5A829-9C01-9546-AD0A-5CDA6D6CF7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Ring bus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69E94-2DD9-504F-A41D-5187A116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3F9097-F4D6-9245-BAB7-8B949A8DF4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More flexible </a:t>
            </a:r>
          </a:p>
          <a:p>
            <a:pPr lvl="1"/>
            <a:r>
              <a:rPr lang="en-US" dirty="0"/>
              <a:t>Breakers can be maintained without outages</a:t>
            </a:r>
          </a:p>
          <a:p>
            <a:r>
              <a:rPr lang="en-US" dirty="0"/>
              <a:t>Higher reliability</a:t>
            </a:r>
          </a:p>
          <a:p>
            <a:r>
              <a:rPr lang="en-US" dirty="0"/>
              <a:t>Higher flexibility</a:t>
            </a:r>
          </a:p>
          <a:p>
            <a:r>
              <a:rPr lang="en-US" dirty="0"/>
              <a:t>H</a:t>
            </a:r>
            <a:r>
              <a:rPr lang="en-US" dirty="0">
                <a:sym typeface="Wingdings" pitchFamily="2" charset="2"/>
              </a:rPr>
              <a:t>igher cost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786DC3A-D4D1-8E4D-B476-47809FA680B7}"/>
              </a:ext>
            </a:extLst>
          </p:cNvPr>
          <p:cNvGrpSpPr/>
          <p:nvPr/>
        </p:nvGrpSpPr>
        <p:grpSpPr>
          <a:xfrm>
            <a:off x="775817" y="2887440"/>
            <a:ext cx="4271521" cy="1737725"/>
            <a:chOff x="4296419" y="1094395"/>
            <a:chExt cx="4271521" cy="17377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B50B406-C6EB-254B-8D5C-C8CDC73BFEA0}"/>
                </a:ext>
              </a:extLst>
            </p:cNvPr>
            <p:cNvGrpSpPr/>
            <p:nvPr/>
          </p:nvGrpSpPr>
          <p:grpSpPr>
            <a:xfrm rot="16200000">
              <a:off x="4956558" y="1866107"/>
              <a:ext cx="1443018" cy="206262"/>
              <a:chOff x="1526116" y="891540"/>
              <a:chExt cx="1443018" cy="206262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3FCBE8D0-92FD-E642-ADFC-38783A2BB368}"/>
                  </a:ext>
                </a:extLst>
              </p:cNvPr>
              <p:cNvGrpSpPr/>
              <p:nvPr/>
            </p:nvGrpSpPr>
            <p:grpSpPr>
              <a:xfrm>
                <a:off x="1526116" y="892175"/>
                <a:ext cx="630069" cy="114822"/>
                <a:chOff x="1010942" y="892175"/>
                <a:chExt cx="1145243" cy="114822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8C2FD12-7E28-7642-BE39-7B719FBA6E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0942" y="1006997"/>
                  <a:ext cx="3703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554BF0D3-9877-DE41-BC91-AEA172255D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20478" y="892175"/>
                  <a:ext cx="380037" cy="11418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9EAEE0ED-BB8D-C645-8EE8-A7F631131E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5796" y="1006997"/>
                  <a:ext cx="37038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FADF64D-A89A-E444-B573-425B2A46F0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6185" y="914922"/>
                <a:ext cx="182880" cy="1828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9ECAD7BE-D811-B945-A818-4509857989E3}"/>
                  </a:ext>
                </a:extLst>
              </p:cNvPr>
              <p:cNvGrpSpPr/>
              <p:nvPr/>
            </p:nvGrpSpPr>
            <p:grpSpPr>
              <a:xfrm flipH="1">
                <a:off x="2339065" y="891540"/>
                <a:ext cx="630069" cy="114822"/>
                <a:chOff x="1010942" y="892175"/>
                <a:chExt cx="1145243" cy="114822"/>
              </a:xfrm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FF3AFA56-4EFA-6840-B960-5C96E32FCD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0942" y="1006997"/>
                  <a:ext cx="3703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C3737B65-2D3C-E247-9219-998C43D5D2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20478" y="892175"/>
                  <a:ext cx="380037" cy="11418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209740E7-929F-6243-B546-77219846AB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5796" y="1006997"/>
                  <a:ext cx="37038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E04547-F88C-844D-A4A5-69AAB464ECDF}"/>
                </a:ext>
              </a:extLst>
            </p:cNvPr>
            <p:cNvGrpSpPr/>
            <p:nvPr/>
          </p:nvGrpSpPr>
          <p:grpSpPr>
            <a:xfrm rot="16200000">
              <a:off x="6306441" y="561762"/>
              <a:ext cx="206263" cy="1409150"/>
              <a:chOff x="6488130" y="1143359"/>
              <a:chExt cx="206263" cy="140915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C907DCF-0D6B-614D-9AB3-FEDB941FEC5E}"/>
                  </a:ext>
                </a:extLst>
              </p:cNvPr>
              <p:cNvGrpSpPr/>
              <p:nvPr/>
            </p:nvGrpSpPr>
            <p:grpSpPr>
              <a:xfrm rot="5400000">
                <a:off x="6329779" y="1392516"/>
                <a:ext cx="613135" cy="114822"/>
                <a:chOff x="1041722" y="892175"/>
                <a:chExt cx="1114463" cy="114822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D0E49AA4-1F4F-7845-AFF3-B237A48489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1722" y="1006997"/>
                  <a:ext cx="3703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6533B315-19B2-884A-9C26-E840CD5A4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20478" y="892175"/>
                  <a:ext cx="380037" cy="11418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69893037-BEE1-6C4F-9F62-21C22AC318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5796" y="1006997"/>
                  <a:ext cx="37038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3614189-2A56-6343-8987-8AE10594B57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6488130" y="1756494"/>
                <a:ext cx="182880" cy="1828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C7DA72FB-5700-EA41-8E85-577A6EDC1A64}"/>
                  </a:ext>
                </a:extLst>
              </p:cNvPr>
              <p:cNvGrpSpPr/>
              <p:nvPr/>
            </p:nvGrpSpPr>
            <p:grpSpPr>
              <a:xfrm rot="5400000" flipH="1">
                <a:off x="6330414" y="2188531"/>
                <a:ext cx="613135" cy="114822"/>
                <a:chOff x="1041722" y="892175"/>
                <a:chExt cx="1114463" cy="114822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174C02FF-DAB9-B341-A72A-A16DD6A2F4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1722" y="1003822"/>
                  <a:ext cx="3703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3EF682A9-BF00-4241-8A99-C79D85970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20478" y="892175"/>
                  <a:ext cx="380037" cy="11418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259B6480-6D51-304C-8F5E-8C1787D799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5796" y="1006997"/>
                  <a:ext cx="37038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1DC2448-8D1E-174B-8B6C-E67A21842506}"/>
                </a:ext>
              </a:extLst>
            </p:cNvPr>
            <p:cNvGrpSpPr/>
            <p:nvPr/>
          </p:nvGrpSpPr>
          <p:grpSpPr>
            <a:xfrm>
              <a:off x="5702846" y="2545085"/>
              <a:ext cx="1409150" cy="206262"/>
              <a:chOff x="1543050" y="891540"/>
              <a:chExt cx="1409150" cy="206262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133DF899-89B9-B949-B4F6-2CBB69BABB7E}"/>
                  </a:ext>
                </a:extLst>
              </p:cNvPr>
              <p:cNvGrpSpPr/>
              <p:nvPr/>
            </p:nvGrpSpPr>
            <p:grpSpPr>
              <a:xfrm>
                <a:off x="1543050" y="892175"/>
                <a:ext cx="613135" cy="117997"/>
                <a:chOff x="1041722" y="892175"/>
                <a:chExt cx="1114463" cy="117997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9ED7CA86-01CD-094F-8F96-1FC0857C89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1722" y="1010172"/>
                  <a:ext cx="3703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AE17EACD-5F18-EF42-9DC2-4327821888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20478" y="892175"/>
                  <a:ext cx="380037" cy="11418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6F522ABD-49AC-0F40-B17F-E167C40994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5796" y="1006997"/>
                  <a:ext cx="37038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1F2FF25-CEBC-2845-AC5D-2F63D5DC76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6185" y="914922"/>
                <a:ext cx="182880" cy="1828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154EE15B-1E26-934C-A501-F6AF659E9E10}"/>
                  </a:ext>
                </a:extLst>
              </p:cNvPr>
              <p:cNvGrpSpPr/>
              <p:nvPr/>
            </p:nvGrpSpPr>
            <p:grpSpPr>
              <a:xfrm flipH="1">
                <a:off x="2339065" y="891540"/>
                <a:ext cx="613135" cy="117997"/>
                <a:chOff x="1041722" y="892175"/>
                <a:chExt cx="1114463" cy="117997"/>
              </a:xfrm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D686B2A9-ACED-9941-869F-6283664246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1722" y="1010172"/>
                  <a:ext cx="3703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2D04285-D227-8749-8756-90B7C7D01B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20478" y="892175"/>
                  <a:ext cx="380037" cy="11418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44281ED-E7F2-1141-8FC6-8CAD8788D2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5796" y="1006997"/>
                  <a:ext cx="37038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CD2483-05A4-F040-93B1-9CDFC155793F}"/>
                </a:ext>
              </a:extLst>
            </p:cNvPr>
            <p:cNvGrpSpPr/>
            <p:nvPr/>
          </p:nvGrpSpPr>
          <p:grpSpPr>
            <a:xfrm rot="16200000">
              <a:off x="6386592" y="1866106"/>
              <a:ext cx="1443018" cy="206262"/>
              <a:chOff x="1526116" y="891540"/>
              <a:chExt cx="1443018" cy="206262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8141775-C346-1C4E-B269-146D3BC1AEA2}"/>
                  </a:ext>
                </a:extLst>
              </p:cNvPr>
              <p:cNvGrpSpPr/>
              <p:nvPr/>
            </p:nvGrpSpPr>
            <p:grpSpPr>
              <a:xfrm>
                <a:off x="1526116" y="892175"/>
                <a:ext cx="630069" cy="114822"/>
                <a:chOff x="1010942" y="892175"/>
                <a:chExt cx="1145243" cy="114822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9454BB45-73B6-FB4A-B239-8E00D1186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0942" y="1006997"/>
                  <a:ext cx="3703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A1E622F-8AC0-804D-AAC7-D8A70EEAD3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20478" y="892175"/>
                  <a:ext cx="380037" cy="11418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73B951CD-75E2-234E-943C-239B945C19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5796" y="1006997"/>
                  <a:ext cx="37038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25FB856-641D-3144-9C7D-7DF641CA9D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6185" y="914922"/>
                <a:ext cx="182880" cy="1828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F0636C2-8A79-D842-8AA6-C1CE025A758E}"/>
                  </a:ext>
                </a:extLst>
              </p:cNvPr>
              <p:cNvGrpSpPr/>
              <p:nvPr/>
            </p:nvGrpSpPr>
            <p:grpSpPr>
              <a:xfrm flipH="1">
                <a:off x="2339065" y="891540"/>
                <a:ext cx="630069" cy="114822"/>
                <a:chOff x="1010942" y="892175"/>
                <a:chExt cx="1145243" cy="114822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A4E73CAE-30D5-434F-BED4-ED51A2E814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0942" y="1006997"/>
                  <a:ext cx="3703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3E2D011C-1117-FE48-AA8F-CC5B90F4E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20478" y="892175"/>
                  <a:ext cx="380037" cy="11418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76E73956-48C2-2347-A5D8-B179724E4E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5796" y="1006997"/>
                  <a:ext cx="37038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3C2358-812E-854F-8A21-9145875212DE}"/>
                </a:ext>
              </a:extLst>
            </p:cNvPr>
            <p:cNvGrpSpPr/>
            <p:nvPr/>
          </p:nvGrpSpPr>
          <p:grpSpPr>
            <a:xfrm>
              <a:off x="5038143" y="1163841"/>
              <a:ext cx="613135" cy="114822"/>
              <a:chOff x="1041722" y="892175"/>
              <a:chExt cx="1114463" cy="114822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1ACB75B-C78B-314B-AD1F-DA325BF584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FD1EBC7-B58B-9E4F-AB30-FB11D3D315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0478" y="892175"/>
                <a:ext cx="380037" cy="1141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36C6AE0-F4F2-AA48-9DC3-EA94B4C35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A4287B0-0057-4D41-8646-8280466661D8}"/>
                </a:ext>
              </a:extLst>
            </p:cNvPr>
            <p:cNvGrpSpPr/>
            <p:nvPr/>
          </p:nvGrpSpPr>
          <p:grpSpPr>
            <a:xfrm>
              <a:off x="5039303" y="2546267"/>
              <a:ext cx="613135" cy="114822"/>
              <a:chOff x="1041722" y="892175"/>
              <a:chExt cx="1114463" cy="114822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DDBA74D-FFCF-F646-BB7F-531276230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378A72A-DFDB-9F43-A141-080A649A18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0478" y="892175"/>
                <a:ext cx="380037" cy="1141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4D1A7C9-15D6-1242-809C-996C83B688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1B591D-CE87-0341-B824-91865D5AABEC}"/>
                </a:ext>
              </a:extLst>
            </p:cNvPr>
            <p:cNvGrpSpPr/>
            <p:nvPr/>
          </p:nvGrpSpPr>
          <p:grpSpPr>
            <a:xfrm rot="10800000">
              <a:off x="7155327" y="2662208"/>
              <a:ext cx="613135" cy="114822"/>
              <a:chOff x="1041722" y="892175"/>
              <a:chExt cx="1114463" cy="11482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66C1E0B-E312-1344-AB6F-2EAF06E53C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DDD3E84-EBEF-E140-82B2-4EA262B56B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0478" y="892175"/>
                <a:ext cx="380037" cy="1141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BE251C0-E91E-CD45-A7D7-DA4E0049AE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93B9CC-F9D1-FA47-B190-6933F572ADE3}"/>
                </a:ext>
              </a:extLst>
            </p:cNvPr>
            <p:cNvGrpSpPr/>
            <p:nvPr/>
          </p:nvGrpSpPr>
          <p:grpSpPr>
            <a:xfrm rot="10800000">
              <a:off x="7155327" y="1270936"/>
              <a:ext cx="790935" cy="114822"/>
              <a:chOff x="718545" y="892175"/>
              <a:chExt cx="1437640" cy="114822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D93896C-23B5-2B4A-B175-93E3606E84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C578768-31F6-6944-B5D5-89D8124BF7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0478" y="892175"/>
                <a:ext cx="380037" cy="1141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AA813C1-681E-2A4C-9018-029ADED0E3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AF8641E-0DD2-6744-B4DA-E899C1218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545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43F02D-62A9-8345-BF2D-1D3B096F079A}"/>
                </a:ext>
              </a:extLst>
            </p:cNvPr>
            <p:cNvSpPr txBox="1"/>
            <p:nvPr/>
          </p:nvSpPr>
          <p:spPr>
            <a:xfrm>
              <a:off x="4296419" y="2493566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Line 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70636E-B745-454B-A4E2-C0983A72A161}"/>
                </a:ext>
              </a:extLst>
            </p:cNvPr>
            <p:cNvSpPr txBox="1"/>
            <p:nvPr/>
          </p:nvSpPr>
          <p:spPr>
            <a:xfrm>
              <a:off x="7889549" y="1094395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Line 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8A068A-85AB-424B-8418-502EC3E7AFD3}"/>
                </a:ext>
              </a:extLst>
            </p:cNvPr>
            <p:cNvSpPr txBox="1"/>
            <p:nvPr/>
          </p:nvSpPr>
          <p:spPr>
            <a:xfrm>
              <a:off x="4296419" y="1109613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Load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B6F3A3-4573-1049-8C1F-5290E5A47AE0}"/>
                </a:ext>
              </a:extLst>
            </p:cNvPr>
            <p:cNvSpPr txBox="1"/>
            <p:nvPr/>
          </p:nvSpPr>
          <p:spPr>
            <a:xfrm>
              <a:off x="7831841" y="2489546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Load 2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18D365C-3664-F044-BE83-D9293F243E3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882719" y="2658823"/>
              <a:ext cx="20377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524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E18B2B-4DDF-9B46-8091-CB7CF86F96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of a unit length of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B014E8-DAB0-CA43-9A83-E12EC6A72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703E4D15-290B-5C47-B69A-A408589F1E88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A96E36-F518-8040-A515-F8D65F318505}"/>
              </a:ext>
            </a:extLst>
          </p:cNvPr>
          <p:cNvGrpSpPr/>
          <p:nvPr/>
        </p:nvGrpSpPr>
        <p:grpSpPr>
          <a:xfrm>
            <a:off x="2401824" y="1987296"/>
            <a:ext cx="5925312" cy="3584448"/>
            <a:chOff x="2129774" y="1681702"/>
            <a:chExt cx="2582908" cy="13323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390219A-A25E-CC49-BCF6-B159888B4167}"/>
                    </a:ext>
                  </a:extLst>
                </p:cNvPr>
                <p:cNvSpPr txBox="1"/>
                <p:nvPr/>
              </p:nvSpPr>
              <p:spPr>
                <a:xfrm>
                  <a:off x="3323850" y="1681702"/>
                  <a:ext cx="113843" cy="1601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390219A-A25E-CC49-BCF6-B159888B41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3850" y="1681702"/>
                  <a:ext cx="113843" cy="160159"/>
                </a:xfrm>
                <a:prstGeom prst="rect">
                  <a:avLst/>
                </a:prstGeom>
                <a:blipFill>
                  <a:blip r:embed="rId2"/>
                  <a:stretch>
                    <a:fillRect l="-13636" r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B925BC-D91A-4045-A331-EA0FCDF1E12C}"/>
                    </a:ext>
                  </a:extLst>
                </p:cNvPr>
                <p:cNvSpPr txBox="1"/>
                <p:nvPr/>
              </p:nvSpPr>
              <p:spPr>
                <a:xfrm>
                  <a:off x="4034584" y="1681702"/>
                  <a:ext cx="168151" cy="1601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B925BC-D91A-4045-A331-EA0FCDF1E1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4584" y="1681702"/>
                  <a:ext cx="168151" cy="160159"/>
                </a:xfrm>
                <a:prstGeom prst="rect">
                  <a:avLst/>
                </a:prstGeom>
                <a:blipFill>
                  <a:blip r:embed="rId3"/>
                  <a:stretch>
                    <a:fillRect l="-12903" r="-3226" b="-1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338CB5D-F0A5-9F49-808F-E825D73D025E}"/>
                </a:ext>
              </a:extLst>
            </p:cNvPr>
            <p:cNvGrpSpPr/>
            <p:nvPr/>
          </p:nvGrpSpPr>
          <p:grpSpPr>
            <a:xfrm>
              <a:off x="3145590" y="1920462"/>
              <a:ext cx="473876" cy="169027"/>
              <a:chOff x="3886200" y="2636088"/>
              <a:chExt cx="914400" cy="315538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296388A3-F4CE-F64D-B926-FCED4C592AB3}"/>
                  </a:ext>
                </a:extLst>
              </p:cNvPr>
              <p:cNvGrpSpPr/>
              <p:nvPr/>
            </p:nvGrpSpPr>
            <p:grpSpPr>
              <a:xfrm>
                <a:off x="38862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9DE60752-C7DE-134E-A6C2-C30F7F98619E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7B38C410-CE86-4249-94F8-3FFAE5458C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6744D70-2721-0645-A612-4E6E162218E5}"/>
                  </a:ext>
                </a:extLst>
              </p:cNvPr>
              <p:cNvGrpSpPr/>
              <p:nvPr/>
            </p:nvGrpSpPr>
            <p:grpSpPr>
              <a:xfrm>
                <a:off x="41910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26646ED5-CC3B-8F4C-93B5-7B95E92A1122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C878F0D7-8EEE-9F4C-80C7-58DD4B855B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8EFADFD-48D6-1F46-B988-A4E4787558D7}"/>
                  </a:ext>
                </a:extLst>
              </p:cNvPr>
              <p:cNvGrpSpPr/>
              <p:nvPr/>
            </p:nvGrpSpPr>
            <p:grpSpPr>
              <a:xfrm>
                <a:off x="44958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4262A78D-968E-834A-860C-E23F3409E611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F252819-888F-EF4A-A271-4F3E8A098E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F394317-4E67-CD46-9A2E-D88B762FFCCD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03" y="2086337"/>
              <a:ext cx="26089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6026B3F-45FA-9F46-B648-F3CEE281B679}"/>
                </a:ext>
              </a:extLst>
            </p:cNvPr>
            <p:cNvCxnSpPr>
              <a:cxnSpLocks/>
            </p:cNvCxnSpPr>
            <p:nvPr/>
          </p:nvCxnSpPr>
          <p:spPr>
            <a:xfrm>
              <a:off x="3613850" y="2085109"/>
              <a:ext cx="1811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229">
              <a:extLst>
                <a:ext uri="{FF2B5EF4-FFF2-40B4-BE49-F238E27FC236}">
                  <a16:creationId xmlns:a16="http://schemas.microsoft.com/office/drawing/2014/main" id="{7F5BE027-9D28-3747-A256-8A3684275F6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020069" y="1750713"/>
              <a:ext cx="157819" cy="522223"/>
              <a:chOff x="2788" y="1935"/>
              <a:chExt cx="216" cy="843"/>
            </a:xfrm>
          </p:grpSpPr>
          <p:sp>
            <p:nvSpPr>
              <p:cNvPr id="38" name="Freeform 67">
                <a:extLst>
                  <a:ext uri="{FF2B5EF4-FFF2-40B4-BE49-F238E27FC236}">
                    <a16:creationId xmlns:a16="http://schemas.microsoft.com/office/drawing/2014/main" id="{CF551A0D-0F65-8049-A586-016C4E5A1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39" name="Freeform 68">
                <a:extLst>
                  <a:ext uri="{FF2B5EF4-FFF2-40B4-BE49-F238E27FC236}">
                    <a16:creationId xmlns:a16="http://schemas.microsoft.com/office/drawing/2014/main" id="{E06FA60F-74EC-AF40-A39D-A84A86CF0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40" name="Freeform 69">
                <a:extLst>
                  <a:ext uri="{FF2B5EF4-FFF2-40B4-BE49-F238E27FC236}">
                    <a16:creationId xmlns:a16="http://schemas.microsoft.com/office/drawing/2014/main" id="{9EE003FC-3A45-4647-B14C-4E735EED1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41" name="Freeform 70">
                <a:extLst>
                  <a:ext uri="{FF2B5EF4-FFF2-40B4-BE49-F238E27FC236}">
                    <a16:creationId xmlns:a16="http://schemas.microsoft.com/office/drawing/2014/main" id="{965E1E15-A80D-884F-BADF-33387DB96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42" name="Freeform 71">
                <a:extLst>
                  <a:ext uri="{FF2B5EF4-FFF2-40B4-BE49-F238E27FC236}">
                    <a16:creationId xmlns:a16="http://schemas.microsoft.com/office/drawing/2014/main" id="{A14DED6B-031F-B143-A5FD-5849D2658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43" name="Freeform 72">
                <a:extLst>
                  <a:ext uri="{FF2B5EF4-FFF2-40B4-BE49-F238E27FC236}">
                    <a16:creationId xmlns:a16="http://schemas.microsoft.com/office/drawing/2014/main" id="{39F172D3-7423-D943-9CF1-138B22FA4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44" name="Freeform 73">
                <a:extLst>
                  <a:ext uri="{FF2B5EF4-FFF2-40B4-BE49-F238E27FC236}">
                    <a16:creationId xmlns:a16="http://schemas.microsoft.com/office/drawing/2014/main" id="{B5830171-4076-5548-88D8-2B6243BD65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45" name="Freeform 74">
                <a:extLst>
                  <a:ext uri="{FF2B5EF4-FFF2-40B4-BE49-F238E27FC236}">
                    <a16:creationId xmlns:a16="http://schemas.microsoft.com/office/drawing/2014/main" id="{B06EE6D9-04CC-1340-9F73-E531783CB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46" name="Freeform 105">
                <a:extLst>
                  <a:ext uri="{FF2B5EF4-FFF2-40B4-BE49-F238E27FC236}">
                    <a16:creationId xmlns:a16="http://schemas.microsoft.com/office/drawing/2014/main" id="{391F2F6D-5CD6-C441-8DCE-CAF71F3284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1935"/>
                <a:ext cx="216" cy="105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22063 h 42"/>
                  <a:gd name="T8" fmla="*/ 1018517 w 92"/>
                  <a:gd name="T9" fmla="*/ 163095 h 42"/>
                  <a:gd name="T10" fmla="*/ 1231604 w 92"/>
                  <a:gd name="T11" fmla="*/ 305158 h 42"/>
                  <a:gd name="T12" fmla="*/ 1434921 w 92"/>
                  <a:gd name="T13" fmla="*/ 407738 h 42"/>
                  <a:gd name="T14" fmla="*/ 1624179 w 92"/>
                  <a:gd name="T15" fmla="*/ 541283 h 42"/>
                  <a:gd name="T16" fmla="*/ 1852956 w 92"/>
                  <a:gd name="T17" fmla="*/ 717270 h 42"/>
                  <a:gd name="T18" fmla="*/ 2020117 w 92"/>
                  <a:gd name="T19" fmla="*/ 884958 h 42"/>
                  <a:gd name="T20" fmla="*/ 2163160 w 92"/>
                  <a:gd name="T21" fmla="*/ 1068158 h 42"/>
                  <a:gd name="T22" fmla="*/ 2269388 w 92"/>
                  <a:gd name="T23" fmla="*/ 1258595 h 42"/>
                  <a:gd name="T24" fmla="*/ 2391301 w 92"/>
                  <a:gd name="T25" fmla="*/ 1480158 h 42"/>
                  <a:gd name="T26" fmla="*/ 2473545 w 92"/>
                  <a:gd name="T27" fmla="*/ 1793158 h 42"/>
                  <a:gd name="T28" fmla="*/ 2518790 w 92"/>
                  <a:gd name="T29" fmla="*/ 2021988 h 42"/>
                  <a:gd name="T30" fmla="*/ 2579707 w 92"/>
                  <a:gd name="T31" fmla="*/ 2258283 h 42"/>
                  <a:gd name="T32" fmla="*/ 2579707 w 92"/>
                  <a:gd name="T33" fmla="*/ 2499300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1"/>
                    </a:lnTo>
                    <a:lnTo>
                      <a:pt x="85" y="25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47" name="Freeform 106">
                <a:extLst>
                  <a:ext uri="{FF2B5EF4-FFF2-40B4-BE49-F238E27FC236}">
                    <a16:creationId xmlns:a16="http://schemas.microsoft.com/office/drawing/2014/main" id="{3DF124CD-8A52-444F-83AE-ED25903A28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04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290741 h 43"/>
                  <a:gd name="T22" fmla="*/ 2269388 w 92"/>
                  <a:gd name="T23" fmla="*/ 1130746 h 43"/>
                  <a:gd name="T24" fmla="*/ 2391301 w 92"/>
                  <a:gd name="T25" fmla="*/ 911598 h 43"/>
                  <a:gd name="T26" fmla="*/ 2473545 w 92"/>
                  <a:gd name="T27" fmla="*/ 683496 h 43"/>
                  <a:gd name="T28" fmla="*/ 2518790 w 92"/>
                  <a:gd name="T29" fmla="*/ 454412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3"/>
                    </a:lnTo>
                    <a:lnTo>
                      <a:pt x="81" y="20"/>
                    </a:lnTo>
                    <a:lnTo>
                      <a:pt x="85" y="16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48" name="Freeform 107">
                <a:extLst>
                  <a:ext uri="{FF2B5EF4-FFF2-40B4-BE49-F238E27FC236}">
                    <a16:creationId xmlns:a16="http://schemas.microsoft.com/office/drawing/2014/main" id="{954771F4-FCF5-1F44-96F0-D9EE26EDE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144"/>
                <a:ext cx="216" cy="107"/>
              </a:xfrm>
              <a:custGeom>
                <a:avLst/>
                <a:gdLst>
                  <a:gd name="T0" fmla="*/ 0 w 92"/>
                  <a:gd name="T1" fmla="*/ 0 h 43"/>
                  <a:gd name="T2" fmla="*/ 249403 w 92"/>
                  <a:gd name="T3" fmla="*/ 0 h 43"/>
                  <a:gd name="T4" fmla="*/ 503299 w 92"/>
                  <a:gd name="T5" fmla="*/ 44360 h 43"/>
                  <a:gd name="T6" fmla="*/ 789222 w 92"/>
                  <a:gd name="T7" fmla="*/ 110384 h 43"/>
                  <a:gd name="T8" fmla="*/ 1018517 w 92"/>
                  <a:gd name="T9" fmla="*/ 154095 h 43"/>
                  <a:gd name="T10" fmla="*/ 1231604 w 92"/>
                  <a:gd name="T11" fmla="*/ 274676 h 43"/>
                  <a:gd name="T12" fmla="*/ 1434921 w 92"/>
                  <a:gd name="T13" fmla="*/ 383446 h 43"/>
                  <a:gd name="T14" fmla="*/ 1624179 w 92"/>
                  <a:gd name="T15" fmla="*/ 562882 h 43"/>
                  <a:gd name="T16" fmla="*/ 1852956 w 92"/>
                  <a:gd name="T17" fmla="*/ 683496 h 43"/>
                  <a:gd name="T18" fmla="*/ 2020117 w 92"/>
                  <a:gd name="T19" fmla="*/ 837745 h 43"/>
                  <a:gd name="T20" fmla="*/ 2163160 w 92"/>
                  <a:gd name="T21" fmla="*/ 1020180 h 43"/>
                  <a:gd name="T22" fmla="*/ 2269388 w 92"/>
                  <a:gd name="T23" fmla="*/ 1290741 h 43"/>
                  <a:gd name="T24" fmla="*/ 2391301 w 92"/>
                  <a:gd name="T25" fmla="*/ 1521244 h 43"/>
                  <a:gd name="T26" fmla="*/ 2473545 w 92"/>
                  <a:gd name="T27" fmla="*/ 1700792 h 43"/>
                  <a:gd name="T28" fmla="*/ 2518790 w 92"/>
                  <a:gd name="T29" fmla="*/ 1931810 h 43"/>
                  <a:gd name="T30" fmla="*/ 2579707 w 92"/>
                  <a:gd name="T31" fmla="*/ 2194622 h 43"/>
                  <a:gd name="T32" fmla="*/ 2579707 w 92"/>
                  <a:gd name="T33" fmla="*/ 242084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10"/>
                    </a:lnTo>
                    <a:lnTo>
                      <a:pt x="66" y="12"/>
                    </a:lnTo>
                    <a:lnTo>
                      <a:pt x="72" y="15"/>
                    </a:lnTo>
                    <a:lnTo>
                      <a:pt x="77" y="18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49" name="Freeform 108">
                <a:extLst>
                  <a:ext uri="{FF2B5EF4-FFF2-40B4-BE49-F238E27FC236}">
                    <a16:creationId xmlns:a16="http://schemas.microsoft.com/office/drawing/2014/main" id="{7287EE74-0BBF-D847-BB89-89692AF6A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249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931810 h 43"/>
                  <a:gd name="T16" fmla="*/ 1852956 w 92"/>
                  <a:gd name="T17" fmla="*/ 1748037 h 43"/>
                  <a:gd name="T18" fmla="*/ 2020117 w 92"/>
                  <a:gd name="T19" fmla="*/ 1583281 h 43"/>
                  <a:gd name="T20" fmla="*/ 2163160 w 92"/>
                  <a:gd name="T21" fmla="*/ 1400660 h 43"/>
                  <a:gd name="T22" fmla="*/ 2269388 w 92"/>
                  <a:gd name="T23" fmla="*/ 1174459 h 43"/>
                  <a:gd name="T24" fmla="*/ 2391301 w 92"/>
                  <a:gd name="T25" fmla="*/ 1020180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4"/>
                    </a:lnTo>
                    <a:lnTo>
                      <a:pt x="66" y="31"/>
                    </a:lnTo>
                    <a:lnTo>
                      <a:pt x="72" y="28"/>
                    </a:lnTo>
                    <a:lnTo>
                      <a:pt x="77" y="25"/>
                    </a:lnTo>
                    <a:lnTo>
                      <a:pt x="81" y="21"/>
                    </a:lnTo>
                    <a:lnTo>
                      <a:pt x="85" y="18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50" name="Freeform 109">
                <a:extLst>
                  <a:ext uri="{FF2B5EF4-FFF2-40B4-BE49-F238E27FC236}">
                    <a16:creationId xmlns:a16="http://schemas.microsoft.com/office/drawing/2014/main" id="{F90025EC-0888-2D4D-9DB9-5F1887745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356"/>
                <a:ext cx="216" cy="104"/>
              </a:xfrm>
              <a:custGeom>
                <a:avLst/>
                <a:gdLst>
                  <a:gd name="T0" fmla="*/ 0 w 92"/>
                  <a:gd name="T1" fmla="*/ 0 h 42"/>
                  <a:gd name="T2" fmla="*/ 249403 w 92"/>
                  <a:gd name="T3" fmla="*/ 0 h 42"/>
                  <a:gd name="T4" fmla="*/ 503299 w 92"/>
                  <a:gd name="T5" fmla="*/ 0 h 42"/>
                  <a:gd name="T6" fmla="*/ 789222 w 92"/>
                  <a:gd name="T7" fmla="*/ 104443 h 42"/>
                  <a:gd name="T8" fmla="*/ 1018517 w 92"/>
                  <a:gd name="T9" fmla="*/ 147262 h 42"/>
                  <a:gd name="T10" fmla="*/ 1231604 w 92"/>
                  <a:gd name="T11" fmla="*/ 258621 h 42"/>
                  <a:gd name="T12" fmla="*/ 1434921 w 92"/>
                  <a:gd name="T13" fmla="*/ 364649 h 42"/>
                  <a:gd name="T14" fmla="*/ 1624179 w 92"/>
                  <a:gd name="T15" fmla="*/ 469117 h 42"/>
                  <a:gd name="T16" fmla="*/ 1852956 w 92"/>
                  <a:gd name="T17" fmla="*/ 685546 h 42"/>
                  <a:gd name="T18" fmla="*/ 2020117 w 92"/>
                  <a:gd name="T19" fmla="*/ 857965 h 42"/>
                  <a:gd name="T20" fmla="*/ 2163160 w 92"/>
                  <a:gd name="T21" fmla="*/ 1005299 h 42"/>
                  <a:gd name="T22" fmla="*/ 2269388 w 92"/>
                  <a:gd name="T23" fmla="*/ 1161623 h 42"/>
                  <a:gd name="T24" fmla="*/ 2391301 w 92"/>
                  <a:gd name="T25" fmla="*/ 1368108 h 42"/>
                  <a:gd name="T26" fmla="*/ 2473545 w 92"/>
                  <a:gd name="T27" fmla="*/ 1585740 h 42"/>
                  <a:gd name="T28" fmla="*/ 2518790 w 92"/>
                  <a:gd name="T29" fmla="*/ 1801911 h 42"/>
                  <a:gd name="T30" fmla="*/ 2579707 w 92"/>
                  <a:gd name="T31" fmla="*/ 2019556 h 42"/>
                  <a:gd name="T32" fmla="*/ 2579707 w 92"/>
                  <a:gd name="T33" fmla="*/ 2235851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2"/>
                  <a:gd name="T53" fmla="*/ 92 w 92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2">
                    <a:moveTo>
                      <a:pt x="0" y="0"/>
                    </a:moveTo>
                    <a:lnTo>
                      <a:pt x="9" y="0"/>
                    </a:lnTo>
                    <a:lnTo>
                      <a:pt x="18" y="0"/>
                    </a:lnTo>
                    <a:lnTo>
                      <a:pt x="28" y="2"/>
                    </a:lnTo>
                    <a:lnTo>
                      <a:pt x="36" y="3"/>
                    </a:lnTo>
                    <a:lnTo>
                      <a:pt x="44" y="5"/>
                    </a:lnTo>
                    <a:lnTo>
                      <a:pt x="51" y="7"/>
                    </a:lnTo>
                    <a:lnTo>
                      <a:pt x="58" y="9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2"/>
                    </a:lnTo>
                    <a:lnTo>
                      <a:pt x="85" y="26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8"/>
                    </a:lnTo>
                    <a:lnTo>
                      <a:pt x="92" y="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51" name="Freeform 110">
                <a:extLst>
                  <a:ext uri="{FF2B5EF4-FFF2-40B4-BE49-F238E27FC236}">
                    <a16:creationId xmlns:a16="http://schemas.microsoft.com/office/drawing/2014/main" id="{46493990-B533-8A41-8AA9-445B7DEAB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460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374295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194622 h 43"/>
                  <a:gd name="T10" fmla="*/ 1231604 w 92"/>
                  <a:gd name="T11" fmla="*/ 2084621 h 43"/>
                  <a:gd name="T12" fmla="*/ 1434921 w 92"/>
                  <a:gd name="T13" fmla="*/ 1963550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74459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26205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2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39"/>
                    </a:lnTo>
                    <a:lnTo>
                      <a:pt x="44" y="37"/>
                    </a:lnTo>
                    <a:lnTo>
                      <a:pt x="51" y="35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1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4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52" name="Freeform 111">
                <a:extLst>
                  <a:ext uri="{FF2B5EF4-FFF2-40B4-BE49-F238E27FC236}">
                    <a16:creationId xmlns:a16="http://schemas.microsoft.com/office/drawing/2014/main" id="{7EAA1D66-15E4-BD48-BEC8-F0B06D1D6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564"/>
                <a:ext cx="216" cy="110"/>
              </a:xfrm>
              <a:custGeom>
                <a:avLst/>
                <a:gdLst>
                  <a:gd name="T0" fmla="*/ 0 w 92"/>
                  <a:gd name="T1" fmla="*/ 0 h 44"/>
                  <a:gd name="T2" fmla="*/ 249403 w 92"/>
                  <a:gd name="T3" fmla="*/ 0 h 44"/>
                  <a:gd name="T4" fmla="*/ 503299 w 92"/>
                  <a:gd name="T5" fmla="*/ 65938 h 44"/>
                  <a:gd name="T6" fmla="*/ 789222 w 92"/>
                  <a:gd name="T7" fmla="*/ 122063 h 44"/>
                  <a:gd name="T8" fmla="*/ 1018517 w 92"/>
                  <a:gd name="T9" fmla="*/ 236833 h 44"/>
                  <a:gd name="T10" fmla="*/ 1231604 w 92"/>
                  <a:gd name="T11" fmla="*/ 353988 h 44"/>
                  <a:gd name="T12" fmla="*/ 1434921 w 92"/>
                  <a:gd name="T13" fmla="*/ 476095 h 44"/>
                  <a:gd name="T14" fmla="*/ 1624179 w 92"/>
                  <a:gd name="T15" fmla="*/ 668438 h 44"/>
                  <a:gd name="T16" fmla="*/ 1852956 w 92"/>
                  <a:gd name="T17" fmla="*/ 762895 h 44"/>
                  <a:gd name="T18" fmla="*/ 2020117 w 92"/>
                  <a:gd name="T19" fmla="*/ 953833 h 44"/>
                  <a:gd name="T20" fmla="*/ 2163160 w 92"/>
                  <a:gd name="T21" fmla="*/ 1144333 h 44"/>
                  <a:gd name="T22" fmla="*/ 2269388 w 92"/>
                  <a:gd name="T23" fmla="*/ 1353333 h 44"/>
                  <a:gd name="T24" fmla="*/ 2391301 w 92"/>
                  <a:gd name="T25" fmla="*/ 1602270 h 44"/>
                  <a:gd name="T26" fmla="*/ 2473545 w 92"/>
                  <a:gd name="T27" fmla="*/ 1793158 h 44"/>
                  <a:gd name="T28" fmla="*/ 2518790 w 92"/>
                  <a:gd name="T29" fmla="*/ 2029300 h 44"/>
                  <a:gd name="T30" fmla="*/ 2579707 w 92"/>
                  <a:gd name="T31" fmla="*/ 2334458 h 44"/>
                  <a:gd name="T32" fmla="*/ 2579707 w 92"/>
                  <a:gd name="T33" fmla="*/ 262450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4"/>
                  <a:gd name="T53" fmla="*/ 92 w 92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4">
                    <a:moveTo>
                      <a:pt x="0" y="0"/>
                    </a:moveTo>
                    <a:lnTo>
                      <a:pt x="9" y="0"/>
                    </a:lnTo>
                    <a:lnTo>
                      <a:pt x="18" y="1"/>
                    </a:lnTo>
                    <a:lnTo>
                      <a:pt x="28" y="2"/>
                    </a:lnTo>
                    <a:lnTo>
                      <a:pt x="36" y="4"/>
                    </a:lnTo>
                    <a:lnTo>
                      <a:pt x="44" y="6"/>
                    </a:lnTo>
                    <a:lnTo>
                      <a:pt x="51" y="8"/>
                    </a:lnTo>
                    <a:lnTo>
                      <a:pt x="58" y="11"/>
                    </a:lnTo>
                    <a:lnTo>
                      <a:pt x="66" y="13"/>
                    </a:lnTo>
                    <a:lnTo>
                      <a:pt x="72" y="16"/>
                    </a:lnTo>
                    <a:lnTo>
                      <a:pt x="77" y="19"/>
                    </a:lnTo>
                    <a:lnTo>
                      <a:pt x="81" y="23"/>
                    </a:lnTo>
                    <a:lnTo>
                      <a:pt x="85" y="27"/>
                    </a:lnTo>
                    <a:lnTo>
                      <a:pt x="88" y="30"/>
                    </a:lnTo>
                    <a:lnTo>
                      <a:pt x="90" y="34"/>
                    </a:lnTo>
                    <a:lnTo>
                      <a:pt x="92" y="39"/>
                    </a:lnTo>
                    <a:lnTo>
                      <a:pt x="92" y="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53" name="Freeform 112">
                <a:extLst>
                  <a:ext uri="{FF2B5EF4-FFF2-40B4-BE49-F238E27FC236}">
                    <a16:creationId xmlns:a16="http://schemas.microsoft.com/office/drawing/2014/main" id="{134E6C10-A0CA-2344-897B-E84FBA0395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8" y="2671"/>
                <a:ext cx="216" cy="107"/>
              </a:xfrm>
              <a:custGeom>
                <a:avLst/>
                <a:gdLst>
                  <a:gd name="T0" fmla="*/ 0 w 92"/>
                  <a:gd name="T1" fmla="*/ 2420840 h 43"/>
                  <a:gd name="T2" fmla="*/ 249403 w 92"/>
                  <a:gd name="T3" fmla="*/ 2420840 h 43"/>
                  <a:gd name="T4" fmla="*/ 503299 w 92"/>
                  <a:gd name="T5" fmla="*/ 2374295 h 43"/>
                  <a:gd name="T6" fmla="*/ 789222 w 92"/>
                  <a:gd name="T7" fmla="*/ 2312061 h 43"/>
                  <a:gd name="T8" fmla="*/ 1018517 w 92"/>
                  <a:gd name="T9" fmla="*/ 2268395 h 43"/>
                  <a:gd name="T10" fmla="*/ 1231604 w 92"/>
                  <a:gd name="T11" fmla="*/ 2148090 h 43"/>
                  <a:gd name="T12" fmla="*/ 1434921 w 92"/>
                  <a:gd name="T13" fmla="*/ 2037394 h 43"/>
                  <a:gd name="T14" fmla="*/ 1624179 w 92"/>
                  <a:gd name="T15" fmla="*/ 1857958 h 43"/>
                  <a:gd name="T16" fmla="*/ 1852956 w 92"/>
                  <a:gd name="T17" fmla="*/ 1700792 h 43"/>
                  <a:gd name="T18" fmla="*/ 2020117 w 92"/>
                  <a:gd name="T19" fmla="*/ 1521244 h 43"/>
                  <a:gd name="T20" fmla="*/ 2163160 w 92"/>
                  <a:gd name="T21" fmla="*/ 1357076 h 43"/>
                  <a:gd name="T22" fmla="*/ 2269388 w 92"/>
                  <a:gd name="T23" fmla="*/ 1130746 h 43"/>
                  <a:gd name="T24" fmla="*/ 2391301 w 92"/>
                  <a:gd name="T25" fmla="*/ 954156 h 43"/>
                  <a:gd name="T26" fmla="*/ 2473545 w 92"/>
                  <a:gd name="T27" fmla="*/ 727856 h 43"/>
                  <a:gd name="T28" fmla="*/ 2518790 w 92"/>
                  <a:gd name="T29" fmla="*/ 501651 h 43"/>
                  <a:gd name="T30" fmla="*/ 2579707 w 92"/>
                  <a:gd name="T31" fmla="*/ 274676 h 43"/>
                  <a:gd name="T32" fmla="*/ 2579707 w 92"/>
                  <a:gd name="T33" fmla="*/ 0 h 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43"/>
                  <a:gd name="T53" fmla="*/ 92 w 92"/>
                  <a:gd name="T54" fmla="*/ 43 h 4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43">
                    <a:moveTo>
                      <a:pt x="0" y="43"/>
                    </a:moveTo>
                    <a:lnTo>
                      <a:pt x="9" y="43"/>
                    </a:lnTo>
                    <a:lnTo>
                      <a:pt x="18" y="42"/>
                    </a:lnTo>
                    <a:lnTo>
                      <a:pt x="28" y="41"/>
                    </a:lnTo>
                    <a:lnTo>
                      <a:pt x="36" y="40"/>
                    </a:lnTo>
                    <a:lnTo>
                      <a:pt x="44" y="38"/>
                    </a:lnTo>
                    <a:lnTo>
                      <a:pt x="51" y="36"/>
                    </a:lnTo>
                    <a:lnTo>
                      <a:pt x="58" y="33"/>
                    </a:lnTo>
                    <a:lnTo>
                      <a:pt x="66" y="30"/>
                    </a:lnTo>
                    <a:lnTo>
                      <a:pt x="72" y="27"/>
                    </a:lnTo>
                    <a:lnTo>
                      <a:pt x="77" y="24"/>
                    </a:lnTo>
                    <a:lnTo>
                      <a:pt x="81" y="20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90" y="9"/>
                    </a:lnTo>
                    <a:lnTo>
                      <a:pt x="92" y="5"/>
                    </a:lnTo>
                    <a:lnTo>
                      <a:pt x="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360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CA48EF-BAE0-5344-BEAB-503BE01695FA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4353894" y="2085109"/>
              <a:ext cx="281645" cy="6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BB0A3C1-78A8-CD4D-97CA-31BA866EA528}"/>
                </a:ext>
              </a:extLst>
            </p:cNvPr>
            <p:cNvCxnSpPr>
              <a:cxnSpLocks/>
            </p:cNvCxnSpPr>
            <p:nvPr/>
          </p:nvCxnSpPr>
          <p:spPr>
            <a:xfrm>
              <a:off x="3661180" y="2085109"/>
              <a:ext cx="1811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20CB330-24C5-2B4C-8992-8B53E0E26F59}"/>
                </a:ext>
              </a:extLst>
            </p:cNvPr>
            <p:cNvSpPr/>
            <p:nvPr/>
          </p:nvSpPr>
          <p:spPr>
            <a:xfrm>
              <a:off x="4635539" y="2045841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A6EE83A-6F78-EA4B-82F3-37C22B4C19B2}"/>
                </a:ext>
              </a:extLst>
            </p:cNvPr>
            <p:cNvSpPr/>
            <p:nvPr/>
          </p:nvSpPr>
          <p:spPr>
            <a:xfrm>
              <a:off x="4635539" y="2922799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0E30777-59A3-8845-8560-EAA5F2478EC0}"/>
                    </a:ext>
                  </a:extLst>
                </p:cNvPr>
                <p:cNvSpPr txBox="1"/>
                <p:nvPr/>
              </p:nvSpPr>
              <p:spPr>
                <a:xfrm>
                  <a:off x="3076673" y="2420915"/>
                  <a:ext cx="197918" cy="1601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0E30777-59A3-8845-8560-EAA5F2478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673" y="2420915"/>
                  <a:ext cx="197918" cy="160159"/>
                </a:xfrm>
                <a:prstGeom prst="rect">
                  <a:avLst/>
                </a:prstGeom>
                <a:blipFill>
                  <a:blip r:embed="rId4"/>
                  <a:stretch>
                    <a:fillRect l="-11111" r="-5556" b="-13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3C349FD-A16C-D145-B88E-D45744D0D24C}"/>
                </a:ext>
              </a:extLst>
            </p:cNvPr>
            <p:cNvCxnSpPr>
              <a:cxnSpLocks/>
            </p:cNvCxnSpPr>
            <p:nvPr/>
          </p:nvCxnSpPr>
          <p:spPr>
            <a:xfrm>
              <a:off x="2199740" y="2086033"/>
              <a:ext cx="703187" cy="5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DA617EA-9B12-864E-B76F-E7A9BF2789B1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2199740" y="2962668"/>
              <a:ext cx="2435799" cy="15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C1CE96C-728B-F14E-8ED7-BF929C5B7730}"/>
                </a:ext>
              </a:extLst>
            </p:cNvPr>
            <p:cNvCxnSpPr>
              <a:cxnSpLocks/>
            </p:cNvCxnSpPr>
            <p:nvPr/>
          </p:nvCxnSpPr>
          <p:spPr>
            <a:xfrm>
              <a:off x="2906149" y="2562172"/>
              <a:ext cx="0" cy="4076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39227D3-79DA-6049-A3F2-472CC4ED1374}"/>
                </a:ext>
              </a:extLst>
            </p:cNvPr>
            <p:cNvCxnSpPr>
              <a:cxnSpLocks/>
            </p:cNvCxnSpPr>
            <p:nvPr/>
          </p:nvCxnSpPr>
          <p:spPr>
            <a:xfrm>
              <a:off x="2902927" y="2074025"/>
              <a:ext cx="0" cy="4097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454501-B7F9-8B4A-8F32-9A12FDBE6AD4}"/>
                </a:ext>
              </a:extLst>
            </p:cNvPr>
            <p:cNvGrpSpPr/>
            <p:nvPr/>
          </p:nvGrpSpPr>
          <p:grpSpPr>
            <a:xfrm rot="5400000">
              <a:off x="2259219" y="2458646"/>
              <a:ext cx="498669" cy="133694"/>
              <a:chOff x="3886200" y="2636088"/>
              <a:chExt cx="914400" cy="31553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98D7ED7-4513-5143-9FA5-857BDEA432C8}"/>
                  </a:ext>
                </a:extLst>
              </p:cNvPr>
              <p:cNvGrpSpPr/>
              <p:nvPr/>
            </p:nvGrpSpPr>
            <p:grpSpPr>
              <a:xfrm>
                <a:off x="38862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72B4A055-D2E4-AA4B-A2C6-D62FE2B992DA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CFE67816-7E0F-CC41-904A-3BA24F2A02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A9DE44E-9FAC-054F-A3A3-BB686D700DD8}"/>
                  </a:ext>
                </a:extLst>
              </p:cNvPr>
              <p:cNvGrpSpPr/>
              <p:nvPr/>
            </p:nvGrpSpPr>
            <p:grpSpPr>
              <a:xfrm>
                <a:off x="41910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F77B771-14DE-204E-824A-BBCC75288130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5E5DFEF-6E5C-AA4E-A4A1-1E64B3017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12EE29A-1810-034C-874A-8F18D82A027D}"/>
                  </a:ext>
                </a:extLst>
              </p:cNvPr>
              <p:cNvGrpSpPr/>
              <p:nvPr/>
            </p:nvGrpSpPr>
            <p:grpSpPr>
              <a:xfrm>
                <a:off x="4495800" y="2636088"/>
                <a:ext cx="304800" cy="315538"/>
                <a:chOff x="3886200" y="2667000"/>
                <a:chExt cx="304800" cy="315538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916D344-795B-5C46-BDE3-156F61CE0266}"/>
                    </a:ext>
                  </a:extLst>
                </p:cNvPr>
                <p:cNvCxnSpPr/>
                <p:nvPr/>
              </p:nvCxnSpPr>
              <p:spPr>
                <a:xfrm flipV="1">
                  <a:off x="3886200" y="2682456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E378F1D2-B754-2148-A74F-618E8167A8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38600" y="2667000"/>
                  <a:ext cx="152400" cy="30008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D896D0D-632A-A748-9728-7F28CFC185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49845" y="2184297"/>
              <a:ext cx="190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BC72D18-4D9E-D148-B68C-7427ECEE0D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49845" y="2864243"/>
              <a:ext cx="190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846A6A-074C-334B-93E3-0BCE02C45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8826" y="2483750"/>
              <a:ext cx="2656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6795E8BA-0C99-4340-808F-729826C09C46}"/>
                </a:ext>
              </a:extLst>
            </p:cNvPr>
            <p:cNvSpPr/>
            <p:nvPr/>
          </p:nvSpPr>
          <p:spPr>
            <a:xfrm>
              <a:off x="2708462" y="2562173"/>
              <a:ext cx="386336" cy="451854"/>
            </a:xfrm>
            <a:prstGeom prst="arc">
              <a:avLst>
                <a:gd name="adj1" fmla="val 14431447"/>
                <a:gd name="adj2" fmla="val 1813314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B63CDC0-AF58-C342-9898-C61505CF0E19}"/>
                </a:ext>
              </a:extLst>
            </p:cNvPr>
            <p:cNvSpPr/>
            <p:nvPr/>
          </p:nvSpPr>
          <p:spPr>
            <a:xfrm>
              <a:off x="2129774" y="2045841"/>
              <a:ext cx="77143" cy="797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FE8CF7-E853-A74F-9C59-201C753484CF}"/>
                </a:ext>
              </a:extLst>
            </p:cNvPr>
            <p:cNvSpPr/>
            <p:nvPr/>
          </p:nvSpPr>
          <p:spPr>
            <a:xfrm>
              <a:off x="2129774" y="2922799"/>
              <a:ext cx="77143" cy="797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DA1F5A1-940D-114E-8079-98A7DF76410E}"/>
                    </a:ext>
                  </a:extLst>
                </p:cNvPr>
                <p:cNvSpPr txBox="1"/>
                <p:nvPr/>
              </p:nvSpPr>
              <p:spPr>
                <a:xfrm>
                  <a:off x="2188154" y="2420915"/>
                  <a:ext cx="206695" cy="1601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DA1F5A1-940D-114E-8079-98A7DF7641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154" y="2420915"/>
                  <a:ext cx="206695" cy="160159"/>
                </a:xfrm>
                <a:prstGeom prst="rect">
                  <a:avLst/>
                </a:prstGeom>
                <a:blipFill>
                  <a:blip r:embed="rId5"/>
                  <a:stretch>
                    <a:fillRect l="-15385" r="-2564" b="-19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082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90076C-D772-294A-BEA6-7E401317A1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Breaker-and-a-half substation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C45DEB-4129-5E40-8ECC-7BC0FF3BD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166" name="Content Placeholder 165">
            <a:extLst>
              <a:ext uri="{FF2B5EF4-FFF2-40B4-BE49-F238E27FC236}">
                <a16:creationId xmlns:a16="http://schemas.microsoft.com/office/drawing/2014/main" id="{8ED40E55-03F0-F549-A6BD-A370C40AE80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1.5 breaker per component</a:t>
            </a:r>
          </a:p>
          <a:p>
            <a:pPr lvl="1"/>
            <a:r>
              <a:rPr lang="en-US" dirty="0"/>
              <a:t>Line, transformer, generator</a:t>
            </a:r>
          </a:p>
          <a:p>
            <a:r>
              <a:rPr lang="en-US" dirty="0"/>
              <a:t>Highest flexibility and reliability</a:t>
            </a:r>
          </a:p>
          <a:p>
            <a:r>
              <a:rPr lang="en-US" dirty="0"/>
              <a:t>Highest cost</a:t>
            </a:r>
          </a:p>
          <a:p>
            <a:r>
              <a:rPr lang="en-US" dirty="0"/>
              <a:t>Requires a larger area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03120B-A4FA-7D4E-915C-B5266A292924}"/>
              </a:ext>
            </a:extLst>
          </p:cNvPr>
          <p:cNvGrpSpPr/>
          <p:nvPr/>
        </p:nvGrpSpPr>
        <p:grpSpPr>
          <a:xfrm>
            <a:off x="6096000" y="907689"/>
            <a:ext cx="5680671" cy="5707716"/>
            <a:chOff x="5287270" y="416011"/>
            <a:chExt cx="5680671" cy="570771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00DAC17-F14A-0C42-8773-8719C970426B}"/>
                </a:ext>
              </a:extLst>
            </p:cNvPr>
            <p:cNvCxnSpPr>
              <a:cxnSpLocks/>
            </p:cNvCxnSpPr>
            <p:nvPr/>
          </p:nvCxnSpPr>
          <p:spPr>
            <a:xfrm>
              <a:off x="6338045" y="1421314"/>
              <a:ext cx="360339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370CC8-953E-F34B-92B0-47EC03BADDA4}"/>
                </a:ext>
              </a:extLst>
            </p:cNvPr>
            <p:cNvGrpSpPr/>
            <p:nvPr/>
          </p:nvGrpSpPr>
          <p:grpSpPr>
            <a:xfrm>
              <a:off x="6550967" y="1409368"/>
              <a:ext cx="206263" cy="4191545"/>
              <a:chOff x="6468139" y="1764740"/>
              <a:chExt cx="206263" cy="4191545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3FE9CDB8-DA16-8042-B64B-4015FD2EEB39}"/>
                  </a:ext>
                </a:extLst>
              </p:cNvPr>
              <p:cNvGrpSpPr/>
              <p:nvPr/>
            </p:nvGrpSpPr>
            <p:grpSpPr>
              <a:xfrm rot="16200000">
                <a:off x="5866696" y="2366184"/>
                <a:ext cx="1409150" cy="206262"/>
                <a:chOff x="1543050" y="891540"/>
                <a:chExt cx="1409150" cy="206262"/>
              </a:xfrm>
            </p:grpSpPr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8176BD65-AA08-9242-8435-863A72E35371}"/>
                    </a:ext>
                  </a:extLst>
                </p:cNvPr>
                <p:cNvGrpSpPr/>
                <p:nvPr/>
              </p:nvGrpSpPr>
              <p:grpSpPr>
                <a:xfrm>
                  <a:off x="1543050" y="892175"/>
                  <a:ext cx="613135" cy="114822"/>
                  <a:chOff x="1041722" y="892175"/>
                  <a:chExt cx="1114463" cy="114822"/>
                </a:xfrm>
              </p:grpSpPr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34079BA4-D783-E043-A488-98BF9865AC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1722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1E818BC0-9725-744D-9A1A-808F832129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420478" y="892175"/>
                    <a:ext cx="380037" cy="1141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D317F402-33C5-DC4A-851E-BE70995AB6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5796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BC794A32-BBF5-C344-AE39-E7F1C6E24F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56185" y="914922"/>
                  <a:ext cx="182880" cy="18288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9A259C70-9DEB-AF4C-A50F-32939D46C9B3}"/>
                    </a:ext>
                  </a:extLst>
                </p:cNvPr>
                <p:cNvGrpSpPr/>
                <p:nvPr/>
              </p:nvGrpSpPr>
              <p:grpSpPr>
                <a:xfrm flipH="1">
                  <a:off x="2339065" y="891540"/>
                  <a:ext cx="613135" cy="114822"/>
                  <a:chOff x="1041722" y="892175"/>
                  <a:chExt cx="1114463" cy="114822"/>
                </a:xfrm>
              </p:grpSpPr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94118C1B-238F-0F46-8C7C-A70CD86368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1722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50FA119D-ED25-AF48-8237-F113551407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420478" y="892175"/>
                    <a:ext cx="380037" cy="1141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89FD7C98-58FF-6046-B8F8-6611D1753F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5796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876D1C51-E8D4-AF4E-A47E-384775C63AEA}"/>
                  </a:ext>
                </a:extLst>
              </p:cNvPr>
              <p:cNvGrpSpPr/>
              <p:nvPr/>
            </p:nvGrpSpPr>
            <p:grpSpPr>
              <a:xfrm rot="16200000">
                <a:off x="5866695" y="3763322"/>
                <a:ext cx="1409150" cy="206262"/>
                <a:chOff x="1543050" y="891540"/>
                <a:chExt cx="1409150" cy="206262"/>
              </a:xfrm>
            </p:grpSpPr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7DB33BEB-233A-A845-94AC-7B2A5A665BD5}"/>
                    </a:ext>
                  </a:extLst>
                </p:cNvPr>
                <p:cNvGrpSpPr/>
                <p:nvPr/>
              </p:nvGrpSpPr>
              <p:grpSpPr>
                <a:xfrm>
                  <a:off x="1543050" y="892175"/>
                  <a:ext cx="613135" cy="114822"/>
                  <a:chOff x="1041722" y="892175"/>
                  <a:chExt cx="1114463" cy="114822"/>
                </a:xfrm>
              </p:grpSpPr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B796C3CA-CBFD-014C-86FA-B0CA28EAF6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1722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9D66924C-5937-9549-A804-481C2FC8EE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420478" y="892175"/>
                    <a:ext cx="380037" cy="1141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518E6EC8-56E0-B74A-A313-DF0AB79A6C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5796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06D71A8B-94CA-F84B-ADA0-1C4AB6EC6F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56185" y="914922"/>
                  <a:ext cx="182880" cy="18288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85154010-CF8A-7846-9B5D-4CF5CEFA1C29}"/>
                    </a:ext>
                  </a:extLst>
                </p:cNvPr>
                <p:cNvGrpSpPr/>
                <p:nvPr/>
              </p:nvGrpSpPr>
              <p:grpSpPr>
                <a:xfrm flipH="1">
                  <a:off x="2339065" y="891540"/>
                  <a:ext cx="613135" cy="114822"/>
                  <a:chOff x="1041722" y="892175"/>
                  <a:chExt cx="1114463" cy="114822"/>
                </a:xfrm>
              </p:grpSpPr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1C53D6F6-B246-854C-A9F4-7BE8CBF8FD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1722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E53E9C5B-E0D1-BF4B-945B-97A25785F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420478" y="892175"/>
                    <a:ext cx="380037" cy="1141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2203C383-20A7-0C48-BC31-2C557C226F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5796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5E653DAB-0AFC-464F-883C-8FC44FA07392}"/>
                  </a:ext>
                </a:extLst>
              </p:cNvPr>
              <p:cNvGrpSpPr/>
              <p:nvPr/>
            </p:nvGrpSpPr>
            <p:grpSpPr>
              <a:xfrm rot="16200000">
                <a:off x="5866695" y="5148579"/>
                <a:ext cx="1409150" cy="206262"/>
                <a:chOff x="1543050" y="891540"/>
                <a:chExt cx="1409150" cy="206262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3654C50A-727A-3440-9D17-004C88759AE5}"/>
                    </a:ext>
                  </a:extLst>
                </p:cNvPr>
                <p:cNvGrpSpPr/>
                <p:nvPr/>
              </p:nvGrpSpPr>
              <p:grpSpPr>
                <a:xfrm>
                  <a:off x="1543050" y="892175"/>
                  <a:ext cx="613135" cy="114822"/>
                  <a:chOff x="1041722" y="892175"/>
                  <a:chExt cx="1114463" cy="114822"/>
                </a:xfrm>
              </p:grpSpPr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B1D0C6C9-10CE-CF4D-966D-D6C92A6802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1722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F4793CB6-FB36-AD47-AAE3-55C66EEE51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420478" y="892175"/>
                    <a:ext cx="380037" cy="1141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1426D889-C5A9-F642-A929-C043DDCC51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5796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4A13C8B7-8D83-244B-BFBB-332D9E73D1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56185" y="914922"/>
                  <a:ext cx="182880" cy="18288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11EACACF-E654-1843-9C46-86C5D9352621}"/>
                    </a:ext>
                  </a:extLst>
                </p:cNvPr>
                <p:cNvGrpSpPr/>
                <p:nvPr/>
              </p:nvGrpSpPr>
              <p:grpSpPr>
                <a:xfrm flipH="1">
                  <a:off x="2339065" y="891540"/>
                  <a:ext cx="613135" cy="114822"/>
                  <a:chOff x="1041722" y="892175"/>
                  <a:chExt cx="1114463" cy="114822"/>
                </a:xfrm>
              </p:grpSpPr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5B8E5150-AAE5-1544-8AD3-C687946F31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1722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D1D12199-3DDB-D74F-8F3A-3FD13023B0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420478" y="892175"/>
                    <a:ext cx="380037" cy="1141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1D7CFC46-C6D5-FF40-BA44-C5B6376E21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5796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6155AAA-7401-0A41-875C-DC71A1EA201E}"/>
                </a:ext>
              </a:extLst>
            </p:cNvPr>
            <p:cNvGrpSpPr/>
            <p:nvPr/>
          </p:nvGrpSpPr>
          <p:grpSpPr>
            <a:xfrm>
              <a:off x="9039657" y="1409367"/>
              <a:ext cx="206262" cy="4191546"/>
              <a:chOff x="6468139" y="1764739"/>
              <a:chExt cx="206262" cy="4191546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D6CEC195-6514-3C4B-A5D1-D3930F9054B4}"/>
                  </a:ext>
                </a:extLst>
              </p:cNvPr>
              <p:cNvGrpSpPr/>
              <p:nvPr/>
            </p:nvGrpSpPr>
            <p:grpSpPr>
              <a:xfrm rot="16200000">
                <a:off x="5866695" y="2366183"/>
                <a:ext cx="1409150" cy="206262"/>
                <a:chOff x="1543050" y="891540"/>
                <a:chExt cx="1409150" cy="206262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F1B30F0D-B6D9-384D-85F3-294DB19C4AA8}"/>
                    </a:ext>
                  </a:extLst>
                </p:cNvPr>
                <p:cNvGrpSpPr/>
                <p:nvPr/>
              </p:nvGrpSpPr>
              <p:grpSpPr>
                <a:xfrm>
                  <a:off x="1543050" y="892175"/>
                  <a:ext cx="613135" cy="114822"/>
                  <a:chOff x="1041722" y="892175"/>
                  <a:chExt cx="1114463" cy="114822"/>
                </a:xfrm>
              </p:grpSpPr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521FE126-78EB-3A4A-A15B-E18C181570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1722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035EF987-0C9B-CD44-AAA7-C6395DBEF2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420478" y="892175"/>
                    <a:ext cx="380037" cy="1141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5FA509F4-3C20-6D4F-92B5-322AC5082F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5796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98AFED49-FAC2-6648-A757-EE3FD59120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56185" y="914922"/>
                  <a:ext cx="182880" cy="18288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BEFD282-3C4A-D14A-AA12-1A467FF22805}"/>
                    </a:ext>
                  </a:extLst>
                </p:cNvPr>
                <p:cNvGrpSpPr/>
                <p:nvPr/>
              </p:nvGrpSpPr>
              <p:grpSpPr>
                <a:xfrm flipH="1">
                  <a:off x="2339065" y="891540"/>
                  <a:ext cx="613135" cy="114822"/>
                  <a:chOff x="1041722" y="892175"/>
                  <a:chExt cx="1114463" cy="114822"/>
                </a:xfrm>
              </p:grpSpPr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1732A50C-A14D-A34A-BA68-C8CEB945D3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1722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424EF836-3448-854C-A6E1-5A59B2E299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420478" y="892175"/>
                    <a:ext cx="380037" cy="1141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E91CF836-F6CF-4A46-B63E-B2D3DC3670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5796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2689A013-2A64-B84B-A812-42CDA4E34B66}"/>
                  </a:ext>
                </a:extLst>
              </p:cNvPr>
              <p:cNvGrpSpPr/>
              <p:nvPr/>
            </p:nvGrpSpPr>
            <p:grpSpPr>
              <a:xfrm rot="16200000">
                <a:off x="5866695" y="3763322"/>
                <a:ext cx="1409150" cy="206262"/>
                <a:chOff x="1543050" y="891540"/>
                <a:chExt cx="1409150" cy="206262"/>
              </a:xfrm>
            </p:grpSpPr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E4416E15-7DAF-4E48-B4F3-2318C0FEA940}"/>
                    </a:ext>
                  </a:extLst>
                </p:cNvPr>
                <p:cNvGrpSpPr/>
                <p:nvPr/>
              </p:nvGrpSpPr>
              <p:grpSpPr>
                <a:xfrm>
                  <a:off x="1543050" y="892175"/>
                  <a:ext cx="613135" cy="114822"/>
                  <a:chOff x="1041722" y="892175"/>
                  <a:chExt cx="1114463" cy="114822"/>
                </a:xfrm>
              </p:grpSpPr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21135724-2A28-3E49-98EF-59BFF9DB63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1722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B0447626-183E-9D40-8C9F-8F3E740F6F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420478" y="892175"/>
                    <a:ext cx="380037" cy="1141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9D5BF0AA-81CE-BA4D-8FDA-20FD7AABF8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5796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66A0F3C0-3D90-EF42-91D5-34A7D9298E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56185" y="914922"/>
                  <a:ext cx="182880" cy="18288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AC541523-D0CE-5F4D-A432-7458507778E1}"/>
                    </a:ext>
                  </a:extLst>
                </p:cNvPr>
                <p:cNvGrpSpPr/>
                <p:nvPr/>
              </p:nvGrpSpPr>
              <p:grpSpPr>
                <a:xfrm flipH="1">
                  <a:off x="2339065" y="891540"/>
                  <a:ext cx="613135" cy="114822"/>
                  <a:chOff x="1041722" y="892175"/>
                  <a:chExt cx="1114463" cy="114822"/>
                </a:xfrm>
              </p:grpSpPr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27700A23-569B-C040-AC39-A3979F0A5B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1722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1D1FB107-B0AA-5B4C-A51C-D20300915C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420478" y="892175"/>
                    <a:ext cx="380037" cy="1141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A9DF9862-3C38-784B-B9C8-DD0852317A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5796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0943FCFD-4BF3-0740-B4D8-31143A425C02}"/>
                  </a:ext>
                </a:extLst>
              </p:cNvPr>
              <p:cNvGrpSpPr/>
              <p:nvPr/>
            </p:nvGrpSpPr>
            <p:grpSpPr>
              <a:xfrm rot="16200000">
                <a:off x="5866695" y="5148579"/>
                <a:ext cx="1409150" cy="206262"/>
                <a:chOff x="1543050" y="891540"/>
                <a:chExt cx="1409150" cy="206262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7E942DA9-A052-2C4C-8DD1-28264B5156CA}"/>
                    </a:ext>
                  </a:extLst>
                </p:cNvPr>
                <p:cNvGrpSpPr/>
                <p:nvPr/>
              </p:nvGrpSpPr>
              <p:grpSpPr>
                <a:xfrm>
                  <a:off x="1543050" y="892175"/>
                  <a:ext cx="613135" cy="114822"/>
                  <a:chOff x="1041722" y="892175"/>
                  <a:chExt cx="1114463" cy="114822"/>
                </a:xfrm>
              </p:grpSpPr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79F1ACE-6C68-5542-94D8-6769953096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1722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48E38ED1-6344-2D4F-84D4-D804D7532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420478" y="892175"/>
                    <a:ext cx="380037" cy="1141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7DD0E73D-D3A4-DC48-8BD8-2628DBAD31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5796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68A94A8-3B2F-C045-94CD-170C6D2A83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56185" y="914922"/>
                  <a:ext cx="182880" cy="18288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B35B5F5C-3626-B849-9E85-76435CCAE7CF}"/>
                    </a:ext>
                  </a:extLst>
                </p:cNvPr>
                <p:cNvGrpSpPr/>
                <p:nvPr/>
              </p:nvGrpSpPr>
              <p:grpSpPr>
                <a:xfrm flipH="1">
                  <a:off x="2339065" y="891540"/>
                  <a:ext cx="613135" cy="114822"/>
                  <a:chOff x="1041722" y="892175"/>
                  <a:chExt cx="1114463" cy="114822"/>
                </a:xfrm>
              </p:grpSpPr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49A5D534-2AEB-BA4F-BA9A-3B4C8AAA56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1722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C3379C54-9169-614C-81B9-8C73558386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420478" y="892175"/>
                    <a:ext cx="380037" cy="1141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804309C8-9A17-0D41-B073-3C0604C063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5796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4FCD957-87F1-6944-9978-A54F31850B14}"/>
                </a:ext>
              </a:extLst>
            </p:cNvPr>
            <p:cNvGrpSpPr/>
            <p:nvPr/>
          </p:nvGrpSpPr>
          <p:grpSpPr>
            <a:xfrm>
              <a:off x="8036612" y="1409367"/>
              <a:ext cx="206262" cy="4191546"/>
              <a:chOff x="6468139" y="1764739"/>
              <a:chExt cx="206262" cy="4191546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3FBE8E3D-E02E-5A4E-9519-99D522D2C668}"/>
                  </a:ext>
                </a:extLst>
              </p:cNvPr>
              <p:cNvGrpSpPr/>
              <p:nvPr/>
            </p:nvGrpSpPr>
            <p:grpSpPr>
              <a:xfrm rot="16200000">
                <a:off x="5866695" y="2366183"/>
                <a:ext cx="1409150" cy="206262"/>
                <a:chOff x="1543050" y="891540"/>
                <a:chExt cx="1409150" cy="206262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64E2C33C-4647-B145-A813-C7B691CBBD7B}"/>
                    </a:ext>
                  </a:extLst>
                </p:cNvPr>
                <p:cNvGrpSpPr/>
                <p:nvPr/>
              </p:nvGrpSpPr>
              <p:grpSpPr>
                <a:xfrm>
                  <a:off x="1543050" y="892175"/>
                  <a:ext cx="613136" cy="114823"/>
                  <a:chOff x="1041721" y="892175"/>
                  <a:chExt cx="1114464" cy="114823"/>
                </a:xfrm>
              </p:grpSpPr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EEB3354A-20FE-FE4C-B804-D566F26A98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1721" y="1006998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F4461A84-72A8-1B4A-9983-BC49BA5A98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420478" y="892175"/>
                    <a:ext cx="380037" cy="1141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231665B-24CC-4B4D-9D7E-46D3B02B48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5796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4FAB2B14-D459-7B4F-9B55-1626A4319D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56185" y="914922"/>
                  <a:ext cx="182880" cy="18288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34D781BE-AF0A-FD4E-BD9F-DE2DBAB83EE1}"/>
                    </a:ext>
                  </a:extLst>
                </p:cNvPr>
                <p:cNvGrpSpPr/>
                <p:nvPr/>
              </p:nvGrpSpPr>
              <p:grpSpPr>
                <a:xfrm flipH="1">
                  <a:off x="2339065" y="891540"/>
                  <a:ext cx="613135" cy="114822"/>
                  <a:chOff x="1041722" y="892175"/>
                  <a:chExt cx="1114463" cy="114822"/>
                </a:xfrm>
              </p:grpSpPr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C088E1A9-32BF-024E-A53B-5FABE9594F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1722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28D1A26C-22D0-024F-930F-BAB00BDF64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420478" y="892175"/>
                    <a:ext cx="380037" cy="1141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3F88C652-0C4B-4B49-A1B5-0FF59FBC54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5796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F059247-9B05-2E4F-BFDF-1B5CDEF6EB9D}"/>
                  </a:ext>
                </a:extLst>
              </p:cNvPr>
              <p:cNvGrpSpPr/>
              <p:nvPr/>
            </p:nvGrpSpPr>
            <p:grpSpPr>
              <a:xfrm rot="16200000">
                <a:off x="5866695" y="3763322"/>
                <a:ext cx="1409150" cy="206262"/>
                <a:chOff x="1543050" y="891540"/>
                <a:chExt cx="1409150" cy="206262"/>
              </a:xfrm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0F44B086-07CF-2F4D-9708-242A4588BB82}"/>
                    </a:ext>
                  </a:extLst>
                </p:cNvPr>
                <p:cNvGrpSpPr/>
                <p:nvPr/>
              </p:nvGrpSpPr>
              <p:grpSpPr>
                <a:xfrm>
                  <a:off x="1543050" y="892175"/>
                  <a:ext cx="613135" cy="114822"/>
                  <a:chOff x="1041722" y="892175"/>
                  <a:chExt cx="1114463" cy="114822"/>
                </a:xfrm>
              </p:grpSpPr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C6BFF05D-3CA2-F146-B493-50DC9FE7C6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1722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DC29F9A8-8BC5-AD45-AEA6-21BC213E50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420478" y="892175"/>
                    <a:ext cx="380037" cy="1141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B4B3A595-1529-CD47-AB32-28FF8EBF2A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5796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2E7F2DA8-5533-2F45-984E-87097476FC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56185" y="914922"/>
                  <a:ext cx="182880" cy="18288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93C30F74-F960-D847-A2C3-A9E9247FB100}"/>
                    </a:ext>
                  </a:extLst>
                </p:cNvPr>
                <p:cNvGrpSpPr/>
                <p:nvPr/>
              </p:nvGrpSpPr>
              <p:grpSpPr>
                <a:xfrm flipH="1">
                  <a:off x="2339065" y="891540"/>
                  <a:ext cx="613135" cy="114822"/>
                  <a:chOff x="1041722" y="892175"/>
                  <a:chExt cx="1114463" cy="114822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96B5624E-940A-0444-B9CE-36354C4699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1722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476A351F-0BF5-3240-8B85-FF9CC9AB0B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420478" y="892175"/>
                    <a:ext cx="380037" cy="1141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1A9B120-F93B-7E46-BF6B-8159285F59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5796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8B66E040-1B3E-424D-954C-68A52A141639}"/>
                  </a:ext>
                </a:extLst>
              </p:cNvPr>
              <p:cNvGrpSpPr/>
              <p:nvPr/>
            </p:nvGrpSpPr>
            <p:grpSpPr>
              <a:xfrm rot="16200000">
                <a:off x="5866695" y="5148579"/>
                <a:ext cx="1409150" cy="206262"/>
                <a:chOff x="1543050" y="891540"/>
                <a:chExt cx="1409150" cy="206262"/>
              </a:xfrm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C3039EBE-8AFC-CC46-B8C9-F859223DA675}"/>
                    </a:ext>
                  </a:extLst>
                </p:cNvPr>
                <p:cNvGrpSpPr/>
                <p:nvPr/>
              </p:nvGrpSpPr>
              <p:grpSpPr>
                <a:xfrm>
                  <a:off x="1543050" y="892175"/>
                  <a:ext cx="613135" cy="114822"/>
                  <a:chOff x="1041722" y="892175"/>
                  <a:chExt cx="1114463" cy="114822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61D9DBD0-E3B6-A64E-B568-03CEB3886E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1722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152C6AFE-BE5D-8540-AC52-21CF89DFCC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420478" y="892175"/>
                    <a:ext cx="380037" cy="1141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F8EFE8EC-B65B-E643-8A0D-1CE193D1E0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5796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E2DCA96A-2960-4A49-9A64-E09BBE3377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56185" y="914922"/>
                  <a:ext cx="182880" cy="18288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BBE430AB-3914-1347-B537-EBCDAAB98D75}"/>
                    </a:ext>
                  </a:extLst>
                </p:cNvPr>
                <p:cNvGrpSpPr/>
                <p:nvPr/>
              </p:nvGrpSpPr>
              <p:grpSpPr>
                <a:xfrm flipH="1">
                  <a:off x="2339065" y="891540"/>
                  <a:ext cx="613135" cy="114822"/>
                  <a:chOff x="1041722" y="892175"/>
                  <a:chExt cx="1114463" cy="114822"/>
                </a:xfrm>
              </p:grpSpPr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27F8A5E0-4F18-C24E-A815-2113846EEC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1722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AEB99D37-BDED-2647-A6D8-806B3DA53D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420478" y="892175"/>
                    <a:ext cx="380037" cy="1141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0C224FAC-8324-B14F-908A-DAE29CE4D4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5796" y="1006997"/>
                    <a:ext cx="37038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632AC1-1C62-A846-8282-D057723AAA26}"/>
                </a:ext>
              </a:extLst>
            </p:cNvPr>
            <p:cNvCxnSpPr>
              <a:cxnSpLocks/>
            </p:cNvCxnSpPr>
            <p:nvPr/>
          </p:nvCxnSpPr>
          <p:spPr>
            <a:xfrm>
              <a:off x="6338045" y="5596053"/>
              <a:ext cx="360339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11EF66-B09B-9D43-A2C8-53B372F2DF93}"/>
                </a:ext>
              </a:extLst>
            </p:cNvPr>
            <p:cNvGrpSpPr/>
            <p:nvPr/>
          </p:nvGrpSpPr>
          <p:grpSpPr>
            <a:xfrm>
              <a:off x="5876643" y="444843"/>
              <a:ext cx="789146" cy="2360149"/>
              <a:chOff x="5876643" y="444843"/>
              <a:chExt cx="789146" cy="2360149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3F6EAF1-393A-514B-80C8-3A10B1C5D1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75498" y="2791740"/>
                <a:ext cx="6902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54EEF10-35AF-E34B-8471-9BBDC4BBCABF}"/>
                  </a:ext>
                </a:extLst>
              </p:cNvPr>
              <p:cNvGrpSpPr/>
              <p:nvPr/>
            </p:nvGrpSpPr>
            <p:grpSpPr>
              <a:xfrm>
                <a:off x="5876643" y="444843"/>
                <a:ext cx="114187" cy="2360149"/>
                <a:chOff x="5863391" y="431591"/>
                <a:chExt cx="114187" cy="2360149"/>
              </a:xfrm>
            </p:grpSpPr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01114973-01F8-3644-9F9C-F348BF26E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75498" y="1938826"/>
                  <a:ext cx="0" cy="8529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63B0C0FE-5881-6A47-99BB-2AE9456A0A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5815944" y="1785693"/>
                  <a:ext cx="209082" cy="11418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84D6828C-6E2C-EA4A-9F87-C68C8AF54F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75498" y="431591"/>
                  <a:ext cx="0" cy="129845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CBBA5B-C3EA-5F4A-BB28-8E64F90499C2}"/>
                </a:ext>
              </a:extLst>
            </p:cNvPr>
            <p:cNvGrpSpPr/>
            <p:nvPr/>
          </p:nvGrpSpPr>
          <p:grpSpPr>
            <a:xfrm>
              <a:off x="5867208" y="4193902"/>
              <a:ext cx="789146" cy="1914607"/>
              <a:chOff x="5867208" y="4193902"/>
              <a:chExt cx="789146" cy="1914607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7045132-3167-7C4E-BA81-A71B593F1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66063" y="4193902"/>
                <a:ext cx="6902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26C7F432-96FF-224B-AA27-753F7E03F10A}"/>
                  </a:ext>
                </a:extLst>
              </p:cNvPr>
              <p:cNvGrpSpPr/>
              <p:nvPr/>
            </p:nvGrpSpPr>
            <p:grpSpPr>
              <a:xfrm>
                <a:off x="5867208" y="4193902"/>
                <a:ext cx="114187" cy="1914607"/>
                <a:chOff x="5853956" y="4193902"/>
                <a:chExt cx="114187" cy="1914607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21DE962-A696-6E46-A0FA-D1CE7C277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66063" y="4193902"/>
                  <a:ext cx="0" cy="8529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97438EC7-B445-4840-829A-433213CCC1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806509" y="5085762"/>
                  <a:ext cx="209082" cy="11418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00BC4145-55E4-B140-B59D-CF1659A1B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66063" y="5255595"/>
                  <a:ext cx="0" cy="8529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480711-D837-2A49-8EE9-4A3F5B92280E}"/>
                </a:ext>
              </a:extLst>
            </p:cNvPr>
            <p:cNvGrpSpPr/>
            <p:nvPr/>
          </p:nvGrpSpPr>
          <p:grpSpPr>
            <a:xfrm>
              <a:off x="7354417" y="4209120"/>
              <a:ext cx="789146" cy="1914607"/>
              <a:chOff x="7354417" y="4209120"/>
              <a:chExt cx="789146" cy="1914607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BD193B7-09CB-0442-A4AB-EA9DF041CF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53272" y="4209120"/>
                <a:ext cx="6902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45E7116-FE4F-FE4C-81B7-02579298F744}"/>
                  </a:ext>
                </a:extLst>
              </p:cNvPr>
              <p:cNvGrpSpPr/>
              <p:nvPr/>
            </p:nvGrpSpPr>
            <p:grpSpPr>
              <a:xfrm>
                <a:off x="7354417" y="4209120"/>
                <a:ext cx="114187" cy="1914607"/>
                <a:chOff x="7341165" y="4209120"/>
                <a:chExt cx="114187" cy="1914607"/>
              </a:xfrm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A7A5CE2F-4566-9F4B-B25B-F5F97179F8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3272" y="4209120"/>
                  <a:ext cx="0" cy="8529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902BFCBE-615D-F84B-95D8-9EDF3B5167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293718" y="5100980"/>
                  <a:ext cx="209082" cy="11418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D88A605B-FB4F-FD4E-B1ED-F10D714543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3272" y="5270813"/>
                  <a:ext cx="0" cy="8529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37AE1E-0ADF-AE41-9C15-DB9E7BF8F3AC}"/>
                </a:ext>
              </a:extLst>
            </p:cNvPr>
            <p:cNvGrpSpPr/>
            <p:nvPr/>
          </p:nvGrpSpPr>
          <p:grpSpPr>
            <a:xfrm>
              <a:off x="7342829" y="1145059"/>
              <a:ext cx="789146" cy="1659933"/>
              <a:chOff x="5876643" y="1145059"/>
              <a:chExt cx="789146" cy="1659933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718780A-A571-FF4D-8E94-92CE1ABE6C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75498" y="2791740"/>
                <a:ext cx="6902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7589D0B-F5B4-5146-9B86-F00C873BB899}"/>
                  </a:ext>
                </a:extLst>
              </p:cNvPr>
              <p:cNvGrpSpPr/>
              <p:nvPr/>
            </p:nvGrpSpPr>
            <p:grpSpPr>
              <a:xfrm>
                <a:off x="5876643" y="1145059"/>
                <a:ext cx="114187" cy="1659933"/>
                <a:chOff x="5863391" y="1131807"/>
                <a:chExt cx="114187" cy="1659933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9F0E4E9-7D12-BB49-ADCD-D7ADDAE6A4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75498" y="1938826"/>
                  <a:ext cx="0" cy="8529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6AF604C-8942-4E4B-BC50-F66B382EF3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5815944" y="1785693"/>
                  <a:ext cx="209082" cy="11418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351D059A-5B53-2F4B-B465-71D87DC38C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73834" y="1131807"/>
                  <a:ext cx="1664" cy="59824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06F8F6-D3DC-6D4B-8EEF-9508A689FDF3}"/>
                </a:ext>
              </a:extLst>
            </p:cNvPr>
            <p:cNvGrpSpPr/>
            <p:nvPr/>
          </p:nvGrpSpPr>
          <p:grpSpPr>
            <a:xfrm flipV="1">
              <a:off x="7316680" y="416011"/>
              <a:ext cx="273183" cy="715540"/>
              <a:chOff x="3216302" y="4049782"/>
              <a:chExt cx="273183" cy="71554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B56481A-BEDC-3843-A15F-CBEE0EC4EF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216303" y="4049781"/>
                <a:ext cx="273182" cy="27318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161B64B-EB6C-1A41-9586-0FB3856BEBE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216303" y="4233799"/>
                <a:ext cx="273182" cy="27318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729839D-AC8D-8A4D-AE3B-E14168A15F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4377" y="4517491"/>
                <a:ext cx="0" cy="247831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61159C-F33B-7241-8D90-0C43B984D4EF}"/>
                </a:ext>
              </a:extLst>
            </p:cNvPr>
            <p:cNvGrpSpPr/>
            <p:nvPr/>
          </p:nvGrpSpPr>
          <p:grpSpPr>
            <a:xfrm>
              <a:off x="9143242" y="1960106"/>
              <a:ext cx="1824697" cy="981478"/>
              <a:chOff x="9143242" y="1960106"/>
              <a:chExt cx="1824697" cy="98147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28C9AB5-94EB-FC4D-ABA5-E6C4C2398885}"/>
                  </a:ext>
                </a:extLst>
              </p:cNvPr>
              <p:cNvGrpSpPr/>
              <p:nvPr/>
            </p:nvGrpSpPr>
            <p:grpSpPr>
              <a:xfrm rot="16200000" flipV="1">
                <a:off x="9968088" y="1941733"/>
                <a:ext cx="981478" cy="1018224"/>
                <a:chOff x="3216302" y="3703041"/>
                <a:chExt cx="981478" cy="1018224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696FE05-6865-4243-9F1E-D0A63A3AAD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3216303" y="4049781"/>
                  <a:ext cx="273182" cy="27318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292FE7C2-8D4E-3649-B750-91BF203692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3216303" y="4233799"/>
                  <a:ext cx="273182" cy="27318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84AF18B9-2D7E-8F4F-9C59-642BA7372F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252490" y="4619378"/>
                  <a:ext cx="20377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7E29FF3-31F8-1247-8DFD-B9309E1A0F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3924598" y="3703040"/>
                  <a:ext cx="273182" cy="27318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G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108920FF-102D-5E46-9FE7-E33EFBCD128E}"/>
                  </a:ext>
                </a:extLst>
              </p:cNvPr>
              <p:cNvGrpSpPr/>
              <p:nvPr/>
            </p:nvGrpSpPr>
            <p:grpSpPr>
              <a:xfrm rot="5400000">
                <a:off x="9695747" y="1670893"/>
                <a:ext cx="671210" cy="1776219"/>
                <a:chOff x="2773971" y="2264154"/>
                <a:chExt cx="671210" cy="1776219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775C8E8-E000-2F4D-8A1E-E80075D733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252490" y="3938486"/>
                  <a:ext cx="20377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EBC8AAD9-9A53-2B4C-8C1D-260416520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 flipV="1">
                  <a:off x="3192107" y="3670361"/>
                  <a:ext cx="209082" cy="11418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C787F1F0-2B24-F94C-A073-5E5E33D339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252490" y="3529124"/>
                  <a:ext cx="20377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F60A623E-9424-AC4B-9488-4EB4319BA8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262301" y="3244357"/>
                  <a:ext cx="182880" cy="18288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1EBAA7D3-DA92-0448-AD0D-1FEAEEBFBA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249765" y="2457481"/>
                  <a:ext cx="20377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4F18F51E-B7CE-9048-9CD8-E84F345E6F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60625" y="2349721"/>
                  <a:ext cx="20377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D9420200-1E5E-CD40-AB75-664BE645D2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2977745" y="2264154"/>
                  <a:ext cx="182880" cy="18288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2F9F055-623D-1E4C-A0CF-FD6888AFE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73971" y="2352075"/>
                  <a:ext cx="20377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DAA862-C673-A649-9437-24B9609FBD2D}"/>
                </a:ext>
              </a:extLst>
            </p:cNvPr>
            <p:cNvGrpSpPr/>
            <p:nvPr/>
          </p:nvGrpSpPr>
          <p:grpSpPr>
            <a:xfrm flipV="1">
              <a:off x="9143243" y="4081177"/>
              <a:ext cx="1824698" cy="981479"/>
              <a:chOff x="9143242" y="1960105"/>
              <a:chExt cx="1824698" cy="981479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3164BDC-7521-8045-94E1-1C92F26EF43E}"/>
                  </a:ext>
                </a:extLst>
              </p:cNvPr>
              <p:cNvGrpSpPr/>
              <p:nvPr/>
            </p:nvGrpSpPr>
            <p:grpSpPr>
              <a:xfrm rot="16200000" flipV="1">
                <a:off x="9968088" y="1941733"/>
                <a:ext cx="981479" cy="1018224"/>
                <a:chOff x="3216302" y="3703041"/>
                <a:chExt cx="981479" cy="1018224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2E20F6A-BA3A-CD4A-9436-A259B45A85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3216303" y="4049781"/>
                  <a:ext cx="273182" cy="27318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43478524-4578-EA45-8D7D-B7B93456BC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3216303" y="4233799"/>
                  <a:ext cx="273182" cy="27318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7C3DA6C7-C162-F948-98D9-C24CAD588A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252490" y="4619378"/>
                  <a:ext cx="20377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874EE2C8-7516-6349-9B38-343FB3ECB94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924599" y="3703040"/>
                  <a:ext cx="273182" cy="27318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G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3D6B137-4880-DF44-82BD-7B4B0C4729FA}"/>
                  </a:ext>
                </a:extLst>
              </p:cNvPr>
              <p:cNvGrpSpPr/>
              <p:nvPr/>
            </p:nvGrpSpPr>
            <p:grpSpPr>
              <a:xfrm rot="5400000">
                <a:off x="9695747" y="1670893"/>
                <a:ext cx="671210" cy="1776219"/>
                <a:chOff x="2773971" y="2264154"/>
                <a:chExt cx="671210" cy="1776219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0932D72F-CBD7-AC44-B635-1A312EA079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252490" y="3938486"/>
                  <a:ext cx="20377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D9996D0-6A07-6A4C-8B89-7B073C089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 flipV="1">
                  <a:off x="3192107" y="3670361"/>
                  <a:ext cx="209082" cy="11418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27DB08E0-6365-A94D-9FBB-175F1C0B61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252490" y="3529124"/>
                  <a:ext cx="20377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E25F7A9-EBDC-0D46-A120-7B16E28DED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262301" y="3244357"/>
                  <a:ext cx="182880" cy="18288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954F93A-0A3B-E94D-B7E8-D12AF87BB5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249765" y="2457481"/>
                  <a:ext cx="20377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7903A23F-EA21-3348-9113-0AB5E2EF2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60625" y="2349721"/>
                  <a:ext cx="20377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0C4EC0C4-C866-554B-B15F-77AC1FB9D5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2977745" y="2264154"/>
                  <a:ext cx="182880" cy="18288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E8CBF8BC-2B48-DA48-928F-73AC0CF96E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73971" y="2352075"/>
                  <a:ext cx="20377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91C684-2207-CA4A-BE1B-46487C5FDBBD}"/>
                </a:ext>
              </a:extLst>
            </p:cNvPr>
            <p:cNvSpPr txBox="1"/>
            <p:nvPr/>
          </p:nvSpPr>
          <p:spPr>
            <a:xfrm>
              <a:off x="5287270" y="437200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Line 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295357-D1AA-7F4C-A8E8-8EFEB8442CAE}"/>
                </a:ext>
              </a:extLst>
            </p:cNvPr>
            <p:cNvSpPr txBox="1"/>
            <p:nvPr/>
          </p:nvSpPr>
          <p:spPr>
            <a:xfrm>
              <a:off x="5289229" y="5785173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Line 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A0C441-9D59-FE46-AA49-0FCC9FB23BF1}"/>
                </a:ext>
              </a:extLst>
            </p:cNvPr>
            <p:cNvSpPr txBox="1"/>
            <p:nvPr/>
          </p:nvSpPr>
          <p:spPr>
            <a:xfrm>
              <a:off x="6768599" y="5785173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Line 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EBDBAA-5BC3-BD4E-A1D2-28F8241C7C7D}"/>
                </a:ext>
              </a:extLst>
            </p:cNvPr>
            <p:cNvSpPr txBox="1"/>
            <p:nvPr/>
          </p:nvSpPr>
          <p:spPr>
            <a:xfrm>
              <a:off x="9939259" y="1237790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Busbar 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562A5F-EF29-2C43-A5F2-D8789ED3F943}"/>
                </a:ext>
              </a:extLst>
            </p:cNvPr>
            <p:cNvSpPr txBox="1"/>
            <p:nvPr/>
          </p:nvSpPr>
          <p:spPr>
            <a:xfrm>
              <a:off x="9939259" y="5431549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Busbar 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72FC22-C2C5-BC44-BFA9-D63A7DFA948C}"/>
                </a:ext>
              </a:extLst>
            </p:cNvPr>
            <p:cNvSpPr txBox="1"/>
            <p:nvPr/>
          </p:nvSpPr>
          <p:spPr>
            <a:xfrm>
              <a:off x="7589847" y="437200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Load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852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A9B21B-62F3-1641-BC11-E0F7424716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Busbar vs. bus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BFCE41-8F09-A241-940B-948EC6DEC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19E5-9890-2342-9792-FA8D587EF72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95678" y="1435642"/>
            <a:ext cx="5032156" cy="4730750"/>
          </a:xfrm>
        </p:spPr>
        <p:txBody>
          <a:bodyPr/>
          <a:lstStyle/>
          <a:p>
            <a:r>
              <a:rPr lang="en-US" dirty="0"/>
              <a:t>A bus is a set of busbars connected by closed switches.</a:t>
            </a:r>
          </a:p>
          <a:p>
            <a:r>
              <a:rPr lang="en-US" dirty="0"/>
              <a:t>A bus is equivalent to an electrical node</a:t>
            </a:r>
          </a:p>
          <a:p>
            <a:r>
              <a:rPr lang="en-US" dirty="0"/>
              <a:t>A busbar is a physical device</a:t>
            </a:r>
          </a:p>
          <a:p>
            <a:r>
              <a:rPr lang="en-US" dirty="0"/>
              <a:t>A bus is:</a:t>
            </a:r>
          </a:p>
          <a:p>
            <a:pPr lvl="1"/>
            <a:r>
              <a:rPr lang="en-US" dirty="0"/>
              <a:t>An abstract concept</a:t>
            </a:r>
          </a:p>
          <a:p>
            <a:pPr lvl="1"/>
            <a:r>
              <a:rPr lang="en-US" dirty="0"/>
              <a:t>Dynamic</a:t>
            </a:r>
          </a:p>
          <a:p>
            <a:r>
              <a:rPr lang="en-US" dirty="0"/>
              <a:t>The number of buses in a substation varies depending on the position of the switches</a:t>
            </a:r>
          </a:p>
          <a:p>
            <a:r>
              <a:rPr lang="en-US" dirty="0"/>
              <a:t>Two components separated by an impedance are not on the same bus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5F53AC-B7AE-E749-A36A-8896A5676265}"/>
              </a:ext>
            </a:extLst>
          </p:cNvPr>
          <p:cNvCxnSpPr>
            <a:cxnSpLocks/>
          </p:cNvCxnSpPr>
          <p:nvPr/>
        </p:nvCxnSpPr>
        <p:spPr>
          <a:xfrm>
            <a:off x="7383619" y="1822025"/>
            <a:ext cx="301312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8E08127-8F78-CE4D-B1C6-69881973B361}"/>
              </a:ext>
            </a:extLst>
          </p:cNvPr>
          <p:cNvGrpSpPr/>
          <p:nvPr/>
        </p:nvGrpSpPr>
        <p:grpSpPr>
          <a:xfrm rot="16200000">
            <a:off x="7401328" y="2733740"/>
            <a:ext cx="512697" cy="528"/>
            <a:chOff x="1041722" y="1006365"/>
            <a:chExt cx="1114463" cy="632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92E55DB-DAAD-B741-AFB8-C9D41161E1D1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22" y="1006997"/>
              <a:ext cx="37038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A44BA27-860F-5F43-88B1-54A1E8AD26B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91738" y="797589"/>
              <a:ext cx="0" cy="4175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0D1EBE73-03D5-1E41-A3BE-622F790FC9BA}"/>
                </a:ext>
              </a:extLst>
            </p:cNvPr>
            <p:cNvCxnSpPr>
              <a:cxnSpLocks/>
            </p:cNvCxnSpPr>
            <p:nvPr/>
          </p:nvCxnSpPr>
          <p:spPr>
            <a:xfrm>
              <a:off x="1785796" y="1006997"/>
              <a:ext cx="37038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FB4B740-6F0B-5747-B497-1DB903A1AFFB}"/>
              </a:ext>
            </a:extLst>
          </p:cNvPr>
          <p:cNvSpPr>
            <a:spLocks noChangeAspect="1"/>
          </p:cNvSpPr>
          <p:nvPr/>
        </p:nvSpPr>
        <p:spPr>
          <a:xfrm rot="16200000">
            <a:off x="7581215" y="2324733"/>
            <a:ext cx="152922" cy="152922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043AC9-9D55-2A49-AF92-063EA6E844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72479" y="1897233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CF817A-9DC2-2A40-96E2-006BB4D0C0EF}"/>
              </a:ext>
            </a:extLst>
          </p:cNvPr>
          <p:cNvCxnSpPr>
            <a:cxnSpLocks/>
          </p:cNvCxnSpPr>
          <p:nvPr/>
        </p:nvCxnSpPr>
        <p:spPr>
          <a:xfrm flipV="1">
            <a:off x="7657676" y="1962546"/>
            <a:ext cx="0" cy="1985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C5F788-9D84-9548-B0EB-6361B8E7CB36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72479" y="2239537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257B7E-0F82-9F48-91E7-78A5355CBA04}"/>
              </a:ext>
            </a:extLst>
          </p:cNvPr>
          <p:cNvCxnSpPr>
            <a:cxnSpLocks/>
          </p:cNvCxnSpPr>
          <p:nvPr/>
        </p:nvCxnSpPr>
        <p:spPr>
          <a:xfrm rot="16200000">
            <a:off x="7572479" y="4073429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417EB1-4470-794E-A861-1D169FC5535B}"/>
              </a:ext>
            </a:extLst>
          </p:cNvPr>
          <p:cNvCxnSpPr>
            <a:cxnSpLocks/>
          </p:cNvCxnSpPr>
          <p:nvPr/>
        </p:nvCxnSpPr>
        <p:spPr>
          <a:xfrm flipH="1">
            <a:off x="7657410" y="3809551"/>
            <a:ext cx="532" cy="1920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25F5FE-CDC6-E846-92CE-08A78424F81F}"/>
              </a:ext>
            </a:extLst>
          </p:cNvPr>
          <p:cNvCxnSpPr>
            <a:cxnSpLocks/>
          </p:cNvCxnSpPr>
          <p:nvPr/>
        </p:nvCxnSpPr>
        <p:spPr>
          <a:xfrm rot="16200000">
            <a:off x="7572479" y="3731125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8F8AC9E-A515-D448-8BF2-2C6844B14B5C}"/>
              </a:ext>
            </a:extLst>
          </p:cNvPr>
          <p:cNvSpPr>
            <a:spLocks noChangeAspect="1"/>
          </p:cNvSpPr>
          <p:nvPr/>
        </p:nvSpPr>
        <p:spPr>
          <a:xfrm rot="16200000">
            <a:off x="7581215" y="3493005"/>
            <a:ext cx="152922" cy="152922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BEE0B5-DD85-9A4D-B00D-DB3B554C7C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72479" y="3065505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235A10-48E0-C34E-AA41-F6EF072F2E58}"/>
              </a:ext>
            </a:extLst>
          </p:cNvPr>
          <p:cNvCxnSpPr>
            <a:cxnSpLocks/>
          </p:cNvCxnSpPr>
          <p:nvPr/>
        </p:nvCxnSpPr>
        <p:spPr>
          <a:xfrm flipH="1" flipV="1">
            <a:off x="7657676" y="3153976"/>
            <a:ext cx="1" cy="1754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4FE703-5F36-4B45-902C-A432B215B7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72479" y="3407809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B0EDE76-7983-0D40-8D00-BC3B0C4EECF8}"/>
              </a:ext>
            </a:extLst>
          </p:cNvPr>
          <p:cNvGrpSpPr/>
          <p:nvPr/>
        </p:nvGrpSpPr>
        <p:grpSpPr>
          <a:xfrm rot="16200000">
            <a:off x="7058741" y="4641566"/>
            <a:ext cx="1178316" cy="172474"/>
            <a:chOff x="1543050" y="891540"/>
            <a:chExt cx="1409150" cy="206262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CF8565F-E9FB-B54D-9FB3-25305E3B5BD7}"/>
                </a:ext>
              </a:extLst>
            </p:cNvPr>
            <p:cNvGrpSpPr/>
            <p:nvPr/>
          </p:nvGrpSpPr>
          <p:grpSpPr>
            <a:xfrm>
              <a:off x="1543050" y="892175"/>
              <a:ext cx="613135" cy="114822"/>
              <a:chOff x="1041722" y="892175"/>
              <a:chExt cx="1114463" cy="114822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91F8F0D9-F48A-3642-8C91-6EC207750A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D7CF5611-89EE-6149-A61C-FBA2F816E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0478" y="892175"/>
                <a:ext cx="380037" cy="1141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E8F01D19-3F41-8D4F-A594-362B68FD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C972736-D8DD-C54C-BFC2-1E93EB0980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6185" y="914922"/>
              <a:ext cx="182880" cy="18288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3D4E7655-8C6D-DD49-A4A6-B19C6212E0CF}"/>
                </a:ext>
              </a:extLst>
            </p:cNvPr>
            <p:cNvGrpSpPr/>
            <p:nvPr/>
          </p:nvGrpSpPr>
          <p:grpSpPr>
            <a:xfrm flipH="1">
              <a:off x="2339065" y="891540"/>
              <a:ext cx="613135" cy="114822"/>
              <a:chOff x="1041722" y="892175"/>
              <a:chExt cx="1114463" cy="114822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A494598-3D69-9E4A-82D7-846054F54D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4F8BA892-5BE4-7D4E-A6F9-C6BE2730B0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0478" y="892175"/>
                <a:ext cx="380037" cy="1141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22A54A56-6054-484A-9107-D4B8B8CB12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A78402-1F6E-234A-AA61-7D71ECFC75B5}"/>
              </a:ext>
            </a:extLst>
          </p:cNvPr>
          <p:cNvGrpSpPr/>
          <p:nvPr/>
        </p:nvGrpSpPr>
        <p:grpSpPr>
          <a:xfrm rot="16200000">
            <a:off x="9149534" y="2324733"/>
            <a:ext cx="1178316" cy="152922"/>
            <a:chOff x="1543050" y="914922"/>
            <a:chExt cx="1409150" cy="182880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B4F86DF-2C20-FA4B-B0D3-BA09C7A5102A}"/>
                </a:ext>
              </a:extLst>
            </p:cNvPr>
            <p:cNvGrpSpPr/>
            <p:nvPr/>
          </p:nvGrpSpPr>
          <p:grpSpPr>
            <a:xfrm>
              <a:off x="1543050" y="1006363"/>
              <a:ext cx="613135" cy="634"/>
              <a:chOff x="1041722" y="1006363"/>
              <a:chExt cx="1114463" cy="634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478D5A8E-48B6-BE44-8D7A-C6BDB32A48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BDB5F964-0968-7A4A-928C-82A630AFCBE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581869" y="787718"/>
                <a:ext cx="0" cy="43729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CD7D3B43-8C86-6E4C-920B-F5BED5B9B8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E0BCDD76-7074-E748-845B-2DFF75B89D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6185" y="914922"/>
              <a:ext cx="182880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E259385-BD91-EF41-962C-5702E2FEB548}"/>
                </a:ext>
              </a:extLst>
            </p:cNvPr>
            <p:cNvGrpSpPr/>
            <p:nvPr/>
          </p:nvGrpSpPr>
          <p:grpSpPr>
            <a:xfrm flipH="1">
              <a:off x="2339065" y="1005727"/>
              <a:ext cx="613135" cy="635"/>
              <a:chOff x="1041722" y="1006362"/>
              <a:chExt cx="1114463" cy="635"/>
            </a:xfrm>
          </p:grpSpPr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4CA7D65C-D4F0-0148-857D-AE7B11093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F481294B-7046-FE46-BB6A-4213209464F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589980" y="795826"/>
                <a:ext cx="0" cy="42107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A519264C-FA73-A34F-8CFA-34D9E2A6B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A5CF4F-3CEC-F743-87ED-ED17C7C5422E}"/>
              </a:ext>
            </a:extLst>
          </p:cNvPr>
          <p:cNvGrpSpPr/>
          <p:nvPr/>
        </p:nvGrpSpPr>
        <p:grpSpPr>
          <a:xfrm rot="16200000">
            <a:off x="9139757" y="3483229"/>
            <a:ext cx="1178316" cy="172474"/>
            <a:chOff x="1543050" y="891540"/>
            <a:chExt cx="1409150" cy="206262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ED3D66E1-39AD-924D-BA8E-E9AC827C67CD}"/>
                </a:ext>
              </a:extLst>
            </p:cNvPr>
            <p:cNvGrpSpPr/>
            <p:nvPr/>
          </p:nvGrpSpPr>
          <p:grpSpPr>
            <a:xfrm>
              <a:off x="1543050" y="892175"/>
              <a:ext cx="613135" cy="114822"/>
              <a:chOff x="1041722" y="892175"/>
              <a:chExt cx="1114463" cy="114822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58026FC2-D68B-5F4F-BF05-08E772068E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CE673F13-F1E2-6544-9B36-16FA651356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0478" y="892175"/>
                <a:ext cx="380037" cy="1141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CA37A0B-66F5-1847-802F-905CF9254D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14626-4011-0E44-8034-DC1114742A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6185" y="914922"/>
              <a:ext cx="182880" cy="18288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427C2A1E-426F-ED4C-8708-EE6B46BDCCCC}"/>
                </a:ext>
              </a:extLst>
            </p:cNvPr>
            <p:cNvGrpSpPr/>
            <p:nvPr/>
          </p:nvGrpSpPr>
          <p:grpSpPr>
            <a:xfrm flipH="1">
              <a:off x="2339065" y="891540"/>
              <a:ext cx="613135" cy="114822"/>
              <a:chOff x="1041722" y="892175"/>
              <a:chExt cx="1114463" cy="114822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8CD4D9F-0632-DF46-A1B4-901A549F5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13355429-987D-5941-8CDE-6AD9B9116B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0478" y="892175"/>
                <a:ext cx="380037" cy="1141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688DECCA-3A7A-6640-8402-95850C2372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DF09F32-0D29-3A43-8F5C-C5A4274672A4}"/>
              </a:ext>
            </a:extLst>
          </p:cNvPr>
          <p:cNvGrpSpPr/>
          <p:nvPr/>
        </p:nvGrpSpPr>
        <p:grpSpPr>
          <a:xfrm rot="16200000">
            <a:off x="9149534" y="4651343"/>
            <a:ext cx="1178316" cy="152922"/>
            <a:chOff x="1543050" y="914922"/>
            <a:chExt cx="1409150" cy="182880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9C0C4E8-8D4D-3240-B4BD-90408D52FDD0}"/>
                </a:ext>
              </a:extLst>
            </p:cNvPr>
            <p:cNvGrpSpPr/>
            <p:nvPr/>
          </p:nvGrpSpPr>
          <p:grpSpPr>
            <a:xfrm>
              <a:off x="1543050" y="1006363"/>
              <a:ext cx="613135" cy="634"/>
              <a:chOff x="1041722" y="1006363"/>
              <a:chExt cx="1114463" cy="634"/>
            </a:xfrm>
          </p:grpSpPr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FD5AD72-C126-714D-A0E0-C3F1A62D5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36FD456-CF48-7D42-B56B-545A5B0E2A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539927" y="745776"/>
                <a:ext cx="0" cy="52117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C5D7F818-EEFB-6E44-B653-E59CCEEAF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16A47BA-EDCA-E14E-8510-9881D3A00F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6185" y="914922"/>
              <a:ext cx="182880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C973725-973A-5D40-A9B6-A554D768E981}"/>
                </a:ext>
              </a:extLst>
            </p:cNvPr>
            <p:cNvGrpSpPr/>
            <p:nvPr/>
          </p:nvGrpSpPr>
          <p:grpSpPr>
            <a:xfrm flipH="1">
              <a:off x="2339065" y="1005728"/>
              <a:ext cx="613135" cy="634"/>
              <a:chOff x="1041722" y="1006363"/>
              <a:chExt cx="1114463" cy="634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26AD96B4-265C-354C-A2D5-B2C22F7E3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5F9667BF-A86C-8A4F-8E6F-27EA7BCEE69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578448" y="784294"/>
                <a:ext cx="0" cy="44413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B378BF6-03CB-5B42-BA3B-83E0897E32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EFA833-6F69-0D46-BAD8-990FB6EDF15F}"/>
              </a:ext>
            </a:extLst>
          </p:cNvPr>
          <p:cNvCxnSpPr>
            <a:cxnSpLocks/>
          </p:cNvCxnSpPr>
          <p:nvPr/>
        </p:nvCxnSpPr>
        <p:spPr>
          <a:xfrm rot="16200000">
            <a:off x="8814760" y="2905155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E8425A-935E-EC40-B782-2C091EF09C2B}"/>
              </a:ext>
            </a:extLst>
          </p:cNvPr>
          <p:cNvCxnSpPr>
            <a:cxnSpLocks/>
          </p:cNvCxnSpPr>
          <p:nvPr/>
        </p:nvCxnSpPr>
        <p:spPr>
          <a:xfrm>
            <a:off x="8899957" y="2647058"/>
            <a:ext cx="0" cy="2047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D8E3F6-EEA0-0B4A-9E13-C07703A540BA}"/>
              </a:ext>
            </a:extLst>
          </p:cNvPr>
          <p:cNvCxnSpPr>
            <a:cxnSpLocks/>
          </p:cNvCxnSpPr>
          <p:nvPr/>
        </p:nvCxnSpPr>
        <p:spPr>
          <a:xfrm rot="16200000">
            <a:off x="8814760" y="2562851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7E1A0D2-FCEC-814D-BB0D-17DCD942A32C}"/>
              </a:ext>
            </a:extLst>
          </p:cNvPr>
          <p:cNvSpPr>
            <a:spLocks noChangeAspect="1"/>
          </p:cNvSpPr>
          <p:nvPr/>
        </p:nvSpPr>
        <p:spPr>
          <a:xfrm rot="16200000">
            <a:off x="8823496" y="2324733"/>
            <a:ext cx="152922" cy="152922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E82275-83C0-AF4B-8275-1B74E00296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14760" y="1897232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7B276F-2234-E94E-9F3C-9C2A7CB03765}"/>
              </a:ext>
            </a:extLst>
          </p:cNvPr>
          <p:cNvCxnSpPr>
            <a:cxnSpLocks/>
          </p:cNvCxnSpPr>
          <p:nvPr/>
        </p:nvCxnSpPr>
        <p:spPr>
          <a:xfrm flipV="1">
            <a:off x="8899957" y="1966802"/>
            <a:ext cx="0" cy="1943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34AE23-B687-9E44-86AC-331AC81903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14760" y="2239537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080D9E-F67F-414F-A56A-94DEA75AC16C}"/>
              </a:ext>
            </a:extLst>
          </p:cNvPr>
          <p:cNvGrpSpPr/>
          <p:nvPr/>
        </p:nvGrpSpPr>
        <p:grpSpPr>
          <a:xfrm rot="16200000">
            <a:off x="8301022" y="3483229"/>
            <a:ext cx="1178316" cy="172474"/>
            <a:chOff x="1543050" y="891540"/>
            <a:chExt cx="1409150" cy="206262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EEDEC1A-F155-514C-B348-75E7F5988A5B}"/>
                </a:ext>
              </a:extLst>
            </p:cNvPr>
            <p:cNvGrpSpPr/>
            <p:nvPr/>
          </p:nvGrpSpPr>
          <p:grpSpPr>
            <a:xfrm>
              <a:off x="1543050" y="892175"/>
              <a:ext cx="613135" cy="114822"/>
              <a:chOff x="1041722" y="892175"/>
              <a:chExt cx="1114463" cy="114822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1320D5A0-7344-F143-89B1-C67742123F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1D136FB-C7BC-B34C-B0FC-5F0E87F122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0478" y="892175"/>
                <a:ext cx="380037" cy="1141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C4647115-ED59-7D42-B72D-3B2794246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871D8ED-B398-2242-B85D-CB78495E40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6185" y="914922"/>
              <a:ext cx="182880" cy="18288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83D675-2307-B143-9129-B62F59CA3D13}"/>
                </a:ext>
              </a:extLst>
            </p:cNvPr>
            <p:cNvGrpSpPr/>
            <p:nvPr/>
          </p:nvGrpSpPr>
          <p:grpSpPr>
            <a:xfrm flipH="1">
              <a:off x="2339065" y="891540"/>
              <a:ext cx="613135" cy="114822"/>
              <a:chOff x="1041722" y="892175"/>
              <a:chExt cx="1114463" cy="114822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A46F4A3-6920-AA40-8B2B-3A0BCF976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BEAA6CD6-2F97-9F4E-8C94-29B96EDEF3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0478" y="892175"/>
                <a:ext cx="380037" cy="1141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4DF56169-5FEA-8F4E-A61D-AFB5FA75F5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9A4EB86-CC84-B74E-8515-A83B3DCB4584}"/>
              </a:ext>
            </a:extLst>
          </p:cNvPr>
          <p:cNvGrpSpPr/>
          <p:nvPr/>
        </p:nvGrpSpPr>
        <p:grpSpPr>
          <a:xfrm rot="16200000">
            <a:off x="8310798" y="4651342"/>
            <a:ext cx="1178316" cy="152922"/>
            <a:chOff x="1543050" y="914922"/>
            <a:chExt cx="1409150" cy="182880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079327B-B81A-314F-A662-AD75095F2CAA}"/>
                </a:ext>
              </a:extLst>
            </p:cNvPr>
            <p:cNvGrpSpPr/>
            <p:nvPr/>
          </p:nvGrpSpPr>
          <p:grpSpPr>
            <a:xfrm>
              <a:off x="1543050" y="1004918"/>
              <a:ext cx="613135" cy="2079"/>
              <a:chOff x="1041722" y="1004918"/>
              <a:chExt cx="1114463" cy="2079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804CB732-C594-3243-BDB6-DC88042AF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BC6B8090-B209-B147-8575-FAABA37CCF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1574316" y="780165"/>
                <a:ext cx="1445" cy="45095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D871B77-C233-6041-A1AF-B71C507F62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D495068-CF73-0640-AB83-26102C32E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6185" y="914922"/>
              <a:ext cx="182880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F7FC7068-00D4-CF4E-BC4E-3CCE6716C10E}"/>
                </a:ext>
              </a:extLst>
            </p:cNvPr>
            <p:cNvGrpSpPr/>
            <p:nvPr/>
          </p:nvGrpSpPr>
          <p:grpSpPr>
            <a:xfrm flipH="1">
              <a:off x="2339065" y="1005728"/>
              <a:ext cx="613135" cy="634"/>
              <a:chOff x="1041722" y="1006363"/>
              <a:chExt cx="1114463" cy="634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EF20F40F-C9E0-4543-BE85-899E7E3DB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39A8F1B0-2D59-EF48-97E8-EA8801069DC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0496" y="816342"/>
                <a:ext cx="0" cy="3800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47AF32B-629D-904A-9EE4-292DB2E56C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9221CC7-4F76-8E49-9B2F-3CFDEA68C96E}"/>
              </a:ext>
            </a:extLst>
          </p:cNvPr>
          <p:cNvCxnSpPr>
            <a:cxnSpLocks/>
          </p:cNvCxnSpPr>
          <p:nvPr/>
        </p:nvCxnSpPr>
        <p:spPr>
          <a:xfrm>
            <a:off x="7383619" y="5312897"/>
            <a:ext cx="301312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941B40-94BD-4246-B515-62F647F1F3CB}"/>
              </a:ext>
            </a:extLst>
          </p:cNvPr>
          <p:cNvCxnSpPr>
            <a:cxnSpLocks/>
          </p:cNvCxnSpPr>
          <p:nvPr/>
        </p:nvCxnSpPr>
        <p:spPr>
          <a:xfrm flipH="1">
            <a:off x="7080461" y="2967960"/>
            <a:ext cx="5772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56B1DF-A0BD-CD44-B3E9-A1B1C75A44C9}"/>
              </a:ext>
            </a:extLst>
          </p:cNvPr>
          <p:cNvGrpSpPr/>
          <p:nvPr/>
        </p:nvGrpSpPr>
        <p:grpSpPr>
          <a:xfrm>
            <a:off x="7090627" y="1005510"/>
            <a:ext cx="915" cy="1973532"/>
            <a:chOff x="5974404" y="431591"/>
            <a:chExt cx="1094" cy="2360149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A2DEB20-7553-D845-8783-9B575387830C}"/>
                </a:ext>
              </a:extLst>
            </p:cNvPr>
            <p:cNvCxnSpPr>
              <a:cxnSpLocks/>
            </p:cNvCxnSpPr>
            <p:nvPr/>
          </p:nvCxnSpPr>
          <p:spPr>
            <a:xfrm>
              <a:off x="5975498" y="1938826"/>
              <a:ext cx="0" cy="8529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8CC23D8-391F-1641-9370-5AC1EA077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4404" y="1694969"/>
              <a:ext cx="0" cy="2523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A49EFFC-30F8-8240-909A-77636A25E80A}"/>
                </a:ext>
              </a:extLst>
            </p:cNvPr>
            <p:cNvCxnSpPr>
              <a:cxnSpLocks/>
            </p:cNvCxnSpPr>
            <p:nvPr/>
          </p:nvCxnSpPr>
          <p:spPr>
            <a:xfrm>
              <a:off x="5975498" y="431591"/>
              <a:ext cx="0" cy="1298456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EC87FE-E976-0543-8E93-7818617F04B8}"/>
              </a:ext>
            </a:extLst>
          </p:cNvPr>
          <p:cNvCxnSpPr>
            <a:cxnSpLocks/>
          </p:cNvCxnSpPr>
          <p:nvPr/>
        </p:nvCxnSpPr>
        <p:spPr>
          <a:xfrm flipH="1" flipV="1">
            <a:off x="7072572" y="4140434"/>
            <a:ext cx="5772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22B0F21-4072-4143-AF21-0A47E5DF6275}"/>
              </a:ext>
            </a:extLst>
          </p:cNvPr>
          <p:cNvGrpSpPr/>
          <p:nvPr/>
        </p:nvGrpSpPr>
        <p:grpSpPr>
          <a:xfrm>
            <a:off x="7075482" y="4140434"/>
            <a:ext cx="8092" cy="1600974"/>
            <a:chOff x="5956385" y="4193902"/>
            <a:chExt cx="9678" cy="1914607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CFD4F05-A179-8045-82AB-87073822FA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6063" y="4193902"/>
              <a:ext cx="0" cy="8529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1F994A5-5C73-3248-8465-53E27F0B6BF1}"/>
                </a:ext>
              </a:extLst>
            </p:cNvPr>
            <p:cNvCxnSpPr>
              <a:cxnSpLocks/>
            </p:cNvCxnSpPr>
            <p:nvPr/>
          </p:nvCxnSpPr>
          <p:spPr>
            <a:xfrm>
              <a:off x="5956385" y="5038315"/>
              <a:ext cx="0" cy="2719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78DB4BE-5DA4-194E-B723-DBAC8CB805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6063" y="5255595"/>
              <a:ext cx="0" cy="852914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E59C1B1-631B-E940-8328-AB918707CA54}"/>
              </a:ext>
            </a:extLst>
          </p:cNvPr>
          <p:cNvCxnSpPr>
            <a:cxnSpLocks/>
          </p:cNvCxnSpPr>
          <p:nvPr/>
        </p:nvCxnSpPr>
        <p:spPr>
          <a:xfrm flipH="1" flipV="1">
            <a:off x="8316160" y="4153159"/>
            <a:ext cx="5772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58226A4-6E21-074F-A1DD-AA01A7E12473}"/>
              </a:ext>
            </a:extLst>
          </p:cNvPr>
          <p:cNvGrpSpPr/>
          <p:nvPr/>
        </p:nvGrpSpPr>
        <p:grpSpPr>
          <a:xfrm>
            <a:off x="8327216" y="4153159"/>
            <a:ext cx="25" cy="1600974"/>
            <a:chOff x="7453242" y="4209120"/>
            <a:chExt cx="30" cy="191460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5B35BC5-4F8A-2540-8048-C0BFE617F1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3272" y="4209120"/>
              <a:ext cx="0" cy="8529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D408D52-4977-A640-B972-CA6FB730CF1B}"/>
                </a:ext>
              </a:extLst>
            </p:cNvPr>
            <p:cNvCxnSpPr>
              <a:cxnSpLocks/>
            </p:cNvCxnSpPr>
            <p:nvPr/>
          </p:nvCxnSpPr>
          <p:spPr>
            <a:xfrm>
              <a:off x="7453242" y="5062034"/>
              <a:ext cx="1" cy="2442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B4901D8-F45B-444A-91EF-5D117BBF2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3272" y="5270813"/>
              <a:ext cx="0" cy="852914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C4DFB4-9E91-0241-9209-D4D72601912B}"/>
              </a:ext>
            </a:extLst>
          </p:cNvPr>
          <p:cNvCxnSpPr>
            <a:cxnSpLocks/>
          </p:cNvCxnSpPr>
          <p:nvPr/>
        </p:nvCxnSpPr>
        <p:spPr>
          <a:xfrm flipH="1">
            <a:off x="8306470" y="2967960"/>
            <a:ext cx="5772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135561-12D8-D240-B0C7-72386D8386CB}"/>
              </a:ext>
            </a:extLst>
          </p:cNvPr>
          <p:cNvGrpSpPr/>
          <p:nvPr/>
        </p:nvGrpSpPr>
        <p:grpSpPr>
          <a:xfrm>
            <a:off x="8316160" y="1591023"/>
            <a:ext cx="3132" cy="1388018"/>
            <a:chOff x="5973834" y="1131807"/>
            <a:chExt cx="3745" cy="1659933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5A9B36A-893E-2947-A473-79536660CA17}"/>
                </a:ext>
              </a:extLst>
            </p:cNvPr>
            <p:cNvCxnSpPr>
              <a:cxnSpLocks/>
            </p:cNvCxnSpPr>
            <p:nvPr/>
          </p:nvCxnSpPr>
          <p:spPr>
            <a:xfrm>
              <a:off x="5975498" y="1938826"/>
              <a:ext cx="0" cy="8529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9AB7F89-AF9A-ED4D-8105-091297644B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74666" y="1729895"/>
              <a:ext cx="2913" cy="2174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B752F6C-6E6F-6548-8A4D-20660A0D4743}"/>
                </a:ext>
              </a:extLst>
            </p:cNvPr>
            <p:cNvCxnSpPr>
              <a:cxnSpLocks/>
            </p:cNvCxnSpPr>
            <p:nvPr/>
          </p:nvCxnSpPr>
          <p:spPr>
            <a:xfrm>
              <a:off x="5973834" y="1131807"/>
              <a:ext cx="1664" cy="59824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427CEF4C-2FA7-5A4D-9E32-76881852AD8B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8201944" y="1351296"/>
            <a:ext cx="228432" cy="22843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1A7DB0A-F4C4-7245-BC71-8CE6712ADE05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8201944" y="1197422"/>
            <a:ext cx="228432" cy="22843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C4692FA-1CF5-5B47-9379-A05BE6D5BB7F}"/>
              </a:ext>
            </a:extLst>
          </p:cNvPr>
          <p:cNvCxnSpPr>
            <a:cxnSpLocks/>
          </p:cNvCxnSpPr>
          <p:nvPr/>
        </p:nvCxnSpPr>
        <p:spPr>
          <a:xfrm>
            <a:off x="8316160" y="835980"/>
            <a:ext cx="1240" cy="352655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3AED4CE-1FB0-9641-AD48-F7891EDCBE9D}"/>
              </a:ext>
            </a:extLst>
          </p:cNvPr>
          <p:cNvGrpSpPr/>
          <p:nvPr/>
        </p:nvGrpSpPr>
        <p:grpSpPr>
          <a:xfrm rot="16200000" flipV="1">
            <a:off x="10419023" y="2257194"/>
            <a:ext cx="820702" cy="851428"/>
            <a:chOff x="3216302" y="3703041"/>
            <a:chExt cx="981478" cy="1018224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FB23DFA-0E60-CB49-BD80-73FAE1C296E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216303" y="4049781"/>
              <a:ext cx="273182" cy="27318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AB74BE3-5918-C640-80CD-868EAB7A562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216303" y="4233799"/>
              <a:ext cx="273182" cy="27318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13FC124-5DDE-7344-844D-A01063D7BFD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252490" y="4619378"/>
              <a:ext cx="20377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967E2A6-4384-D346-A3D7-2A8F17126D4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24598" y="3703040"/>
              <a:ext cx="273182" cy="27318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7DC265E-3015-9D40-95E4-8C78AD321139}"/>
              </a:ext>
            </a:extLst>
          </p:cNvPr>
          <p:cNvCxnSpPr>
            <a:cxnSpLocks/>
          </p:cNvCxnSpPr>
          <p:nvPr/>
        </p:nvCxnSpPr>
        <p:spPr>
          <a:xfrm>
            <a:off x="9729296" y="2977516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8F5582-1E43-A24B-A3C2-9AC8A38E5F0B}"/>
              </a:ext>
            </a:extLst>
          </p:cNvPr>
          <p:cNvCxnSpPr>
            <a:cxnSpLocks/>
          </p:cNvCxnSpPr>
          <p:nvPr/>
        </p:nvCxnSpPr>
        <p:spPr>
          <a:xfrm flipH="1" flipV="1">
            <a:off x="9899089" y="2977516"/>
            <a:ext cx="1721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E66CB8B-3527-F842-B0E9-9E40D4BB4A40}"/>
              </a:ext>
            </a:extLst>
          </p:cNvPr>
          <p:cNvCxnSpPr>
            <a:cxnSpLocks/>
          </p:cNvCxnSpPr>
          <p:nvPr/>
        </p:nvCxnSpPr>
        <p:spPr>
          <a:xfrm>
            <a:off x="10071600" y="2977516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535BEB1-0706-D647-A1A5-7055A7E0F982}"/>
              </a:ext>
            </a:extLst>
          </p:cNvPr>
          <p:cNvSpPr>
            <a:spLocks noChangeAspect="1"/>
          </p:cNvSpPr>
          <p:nvPr/>
        </p:nvSpPr>
        <p:spPr>
          <a:xfrm>
            <a:off x="10241994" y="2901055"/>
            <a:ext cx="152922" cy="152922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BB31C73-4E73-AC4A-98B1-48B583C8D0CF}"/>
              </a:ext>
            </a:extLst>
          </p:cNvPr>
          <p:cNvCxnSpPr>
            <a:cxnSpLocks/>
          </p:cNvCxnSpPr>
          <p:nvPr/>
        </p:nvCxnSpPr>
        <p:spPr>
          <a:xfrm>
            <a:off x="10967697" y="2977516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F943641-08C6-394E-8779-83307E7A6D6A}"/>
              </a:ext>
            </a:extLst>
          </p:cNvPr>
          <p:cNvCxnSpPr>
            <a:cxnSpLocks/>
          </p:cNvCxnSpPr>
          <p:nvPr/>
        </p:nvCxnSpPr>
        <p:spPr>
          <a:xfrm rot="5400000">
            <a:off x="11057805" y="2901232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A9402DB-FA3B-1D46-AA85-8A37E3FCC62C}"/>
              </a:ext>
            </a:extLst>
          </p:cNvPr>
          <p:cNvSpPr>
            <a:spLocks noChangeAspect="1"/>
          </p:cNvSpPr>
          <p:nvPr/>
        </p:nvSpPr>
        <p:spPr>
          <a:xfrm>
            <a:off x="11061629" y="2663113"/>
            <a:ext cx="152922" cy="152922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08FCA82-A0AB-1B4A-8206-6095F63E67E1}"/>
              </a:ext>
            </a:extLst>
          </p:cNvPr>
          <p:cNvCxnSpPr>
            <a:cxnSpLocks/>
          </p:cNvCxnSpPr>
          <p:nvPr/>
        </p:nvCxnSpPr>
        <p:spPr>
          <a:xfrm rot="5400000">
            <a:off x="11055836" y="2577916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32BE6D-966A-824E-ADA2-EB7D80CF5B64}"/>
              </a:ext>
            </a:extLst>
          </p:cNvPr>
          <p:cNvGrpSpPr/>
          <p:nvPr/>
        </p:nvGrpSpPr>
        <p:grpSpPr>
          <a:xfrm rot="5400000">
            <a:off x="10419024" y="4030811"/>
            <a:ext cx="820702" cy="851428"/>
            <a:chOff x="3216302" y="3703041"/>
            <a:chExt cx="981479" cy="1018224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B1C9340-0252-464A-927A-61CE4971E4D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216303" y="4049781"/>
              <a:ext cx="273182" cy="27318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A4486C6-0EE3-2B49-AD98-652AD5FEE88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216303" y="4233799"/>
              <a:ext cx="273182" cy="27318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E826F99-D049-8B4E-8F22-7C7E44FFBB8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252490" y="4619378"/>
              <a:ext cx="20377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7128534-F2BE-904F-A049-A2C0464F0FA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924599" y="3703040"/>
              <a:ext cx="273182" cy="27318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0923B9C-EE39-3849-BD01-C12CED012772}"/>
              </a:ext>
            </a:extLst>
          </p:cNvPr>
          <p:cNvGrpSpPr/>
          <p:nvPr/>
        </p:nvGrpSpPr>
        <p:grpSpPr>
          <a:xfrm rot="16200000" flipV="1">
            <a:off x="10191295" y="3623457"/>
            <a:ext cx="561259" cy="1485256"/>
            <a:chOff x="2773971" y="2264154"/>
            <a:chExt cx="671210" cy="1776219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8FB1B1A-BD00-5B46-9A82-B0317533275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252490" y="3938486"/>
              <a:ext cx="20377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E8F85EE-958C-9042-9D90-4EDAAF5328E7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245318" y="3739183"/>
              <a:ext cx="21989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A28229E-3869-4942-A05F-11BF20DE9C3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252490" y="3529124"/>
              <a:ext cx="20377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51ADAFD-2B5F-8249-A9AA-7F453927880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262301" y="3244357"/>
              <a:ext cx="182880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62783CA-7EB1-514C-9962-7C57A07C34B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249765" y="2457481"/>
              <a:ext cx="20377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D60F5B1-2DC0-D64F-AAB2-40F08BB1EC54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25" y="2349721"/>
              <a:ext cx="20377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10F76E9-76EC-E446-B230-14FE2A46DB8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977745" y="2264154"/>
              <a:ext cx="182880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8885D6C-78E1-3349-BE05-5B4BDED7BB09}"/>
                </a:ext>
              </a:extLst>
            </p:cNvPr>
            <p:cNvCxnSpPr>
              <a:cxnSpLocks/>
            </p:cNvCxnSpPr>
            <p:nvPr/>
          </p:nvCxnSpPr>
          <p:spPr>
            <a:xfrm>
              <a:off x="2773971" y="2352075"/>
              <a:ext cx="20377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391D40B-651B-8C45-A45A-E82A92F13C3A}"/>
              </a:ext>
            </a:extLst>
          </p:cNvPr>
          <p:cNvSpPr txBox="1"/>
          <p:nvPr/>
        </p:nvSpPr>
        <p:spPr>
          <a:xfrm>
            <a:off x="7099987" y="1061330"/>
            <a:ext cx="567263" cy="283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Line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DEB8CC4-F22C-1C4E-8BFF-99AA68E3D707}"/>
              </a:ext>
            </a:extLst>
          </p:cNvPr>
          <p:cNvSpPr txBox="1"/>
          <p:nvPr/>
        </p:nvSpPr>
        <p:spPr>
          <a:xfrm>
            <a:off x="6807551" y="5803112"/>
            <a:ext cx="567263" cy="283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Line 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9C4D534-EC4C-8F47-A51F-D7B986B60024}"/>
              </a:ext>
            </a:extLst>
          </p:cNvPr>
          <p:cNvSpPr txBox="1"/>
          <p:nvPr/>
        </p:nvSpPr>
        <p:spPr>
          <a:xfrm>
            <a:off x="7977177" y="5814392"/>
            <a:ext cx="567263" cy="283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Line 3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B804A486-5AD8-4C49-A82D-6300E771788C}"/>
              </a:ext>
            </a:extLst>
          </p:cNvPr>
          <p:cNvGrpSpPr/>
          <p:nvPr/>
        </p:nvGrpSpPr>
        <p:grpSpPr>
          <a:xfrm>
            <a:off x="8406099" y="6075410"/>
            <a:ext cx="2075827" cy="668554"/>
            <a:chOff x="10397222" y="1528420"/>
            <a:chExt cx="2075827" cy="66855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81E5DFA-645E-5241-B00B-DE33DADD33E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5286" y="1606375"/>
              <a:ext cx="152922" cy="15292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02C53C7-0607-D645-9937-5AA82BEB896E}"/>
                </a:ext>
              </a:extLst>
            </p:cNvPr>
            <p:cNvSpPr txBox="1"/>
            <p:nvPr/>
          </p:nvSpPr>
          <p:spPr>
            <a:xfrm>
              <a:off x="10558209" y="1528420"/>
              <a:ext cx="1823714" cy="308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: open circuit breaker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0A05812-807C-5941-B9B9-57B8BFFDA26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397222" y="1966096"/>
              <a:ext cx="152922" cy="15292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2C8DFC0-1853-5740-97B7-5C23D8D7B9E2}"/>
                </a:ext>
              </a:extLst>
            </p:cNvPr>
            <p:cNvSpPr txBox="1"/>
            <p:nvPr/>
          </p:nvSpPr>
          <p:spPr>
            <a:xfrm>
              <a:off x="10550144" y="1888142"/>
              <a:ext cx="1922905" cy="308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: closed circuit breaker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51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A9B21B-62F3-1641-BC11-E0F7424716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many buses in this substation?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BFCE41-8F09-A241-940B-948EC6DEC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581AB3DD-9B76-5E41-8720-51DC743A99A1}" type="slidenum">
              <a:rPr lang="en-US" smtClean="0"/>
              <a:pPr/>
              <a:t>92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5F53AC-B7AE-E749-A36A-8896A5676265}"/>
              </a:ext>
            </a:extLst>
          </p:cNvPr>
          <p:cNvCxnSpPr>
            <a:cxnSpLocks/>
          </p:cNvCxnSpPr>
          <p:nvPr/>
        </p:nvCxnSpPr>
        <p:spPr>
          <a:xfrm>
            <a:off x="7383619" y="1822025"/>
            <a:ext cx="301312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8E08127-8F78-CE4D-B1C6-69881973B361}"/>
              </a:ext>
            </a:extLst>
          </p:cNvPr>
          <p:cNvGrpSpPr/>
          <p:nvPr/>
        </p:nvGrpSpPr>
        <p:grpSpPr>
          <a:xfrm rot="16200000">
            <a:off x="7401328" y="2733740"/>
            <a:ext cx="512697" cy="528"/>
            <a:chOff x="1041722" y="1006365"/>
            <a:chExt cx="1114463" cy="632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92E55DB-DAAD-B741-AFB8-C9D41161E1D1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22" y="1006997"/>
              <a:ext cx="37038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A44BA27-860F-5F43-88B1-54A1E8AD26B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91738" y="797589"/>
              <a:ext cx="0" cy="4175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0D1EBE73-03D5-1E41-A3BE-622F790FC9BA}"/>
                </a:ext>
              </a:extLst>
            </p:cNvPr>
            <p:cNvCxnSpPr>
              <a:cxnSpLocks/>
            </p:cNvCxnSpPr>
            <p:nvPr/>
          </p:nvCxnSpPr>
          <p:spPr>
            <a:xfrm>
              <a:off x="1785796" y="1006997"/>
              <a:ext cx="37038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FB4B740-6F0B-5747-B497-1DB903A1AFFB}"/>
              </a:ext>
            </a:extLst>
          </p:cNvPr>
          <p:cNvSpPr>
            <a:spLocks noChangeAspect="1"/>
          </p:cNvSpPr>
          <p:nvPr/>
        </p:nvSpPr>
        <p:spPr>
          <a:xfrm rot="16200000">
            <a:off x="7581215" y="2324733"/>
            <a:ext cx="152922" cy="152922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043AC9-9D55-2A49-AF92-063EA6E844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72479" y="1897233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CF817A-9DC2-2A40-96E2-006BB4D0C0EF}"/>
              </a:ext>
            </a:extLst>
          </p:cNvPr>
          <p:cNvCxnSpPr>
            <a:cxnSpLocks/>
          </p:cNvCxnSpPr>
          <p:nvPr/>
        </p:nvCxnSpPr>
        <p:spPr>
          <a:xfrm flipV="1">
            <a:off x="7657676" y="1962546"/>
            <a:ext cx="0" cy="1985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C5F788-9D84-9548-B0EB-6361B8E7CB36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72479" y="2239537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257B7E-0F82-9F48-91E7-78A5355CBA04}"/>
              </a:ext>
            </a:extLst>
          </p:cNvPr>
          <p:cNvCxnSpPr>
            <a:cxnSpLocks/>
          </p:cNvCxnSpPr>
          <p:nvPr/>
        </p:nvCxnSpPr>
        <p:spPr>
          <a:xfrm rot="16200000">
            <a:off x="7572479" y="4073429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417EB1-4470-794E-A861-1D169FC5535B}"/>
              </a:ext>
            </a:extLst>
          </p:cNvPr>
          <p:cNvCxnSpPr>
            <a:cxnSpLocks/>
          </p:cNvCxnSpPr>
          <p:nvPr/>
        </p:nvCxnSpPr>
        <p:spPr>
          <a:xfrm flipH="1">
            <a:off x="7657410" y="3809551"/>
            <a:ext cx="532" cy="1920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25F5FE-CDC6-E846-92CE-08A78424F81F}"/>
              </a:ext>
            </a:extLst>
          </p:cNvPr>
          <p:cNvCxnSpPr>
            <a:cxnSpLocks/>
          </p:cNvCxnSpPr>
          <p:nvPr/>
        </p:nvCxnSpPr>
        <p:spPr>
          <a:xfrm rot="16200000">
            <a:off x="7572479" y="3731125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8F8AC9E-A515-D448-8BF2-2C6844B14B5C}"/>
              </a:ext>
            </a:extLst>
          </p:cNvPr>
          <p:cNvSpPr>
            <a:spLocks noChangeAspect="1"/>
          </p:cNvSpPr>
          <p:nvPr/>
        </p:nvSpPr>
        <p:spPr>
          <a:xfrm rot="16200000">
            <a:off x="7581215" y="3493005"/>
            <a:ext cx="152922" cy="152922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BEE0B5-DD85-9A4D-B00D-DB3B554C7C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72479" y="3065505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235A10-48E0-C34E-AA41-F6EF072F2E58}"/>
              </a:ext>
            </a:extLst>
          </p:cNvPr>
          <p:cNvCxnSpPr>
            <a:cxnSpLocks/>
          </p:cNvCxnSpPr>
          <p:nvPr/>
        </p:nvCxnSpPr>
        <p:spPr>
          <a:xfrm flipH="1" flipV="1">
            <a:off x="7657676" y="3153976"/>
            <a:ext cx="1" cy="1754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4FE703-5F36-4B45-902C-A432B215B7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72479" y="3407809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B0EDE76-7983-0D40-8D00-BC3B0C4EECF8}"/>
              </a:ext>
            </a:extLst>
          </p:cNvPr>
          <p:cNvGrpSpPr/>
          <p:nvPr/>
        </p:nvGrpSpPr>
        <p:grpSpPr>
          <a:xfrm rot="16200000">
            <a:off x="7058741" y="4641566"/>
            <a:ext cx="1178316" cy="172474"/>
            <a:chOff x="1543050" y="891540"/>
            <a:chExt cx="1409150" cy="206262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CF8565F-E9FB-B54D-9FB3-25305E3B5BD7}"/>
                </a:ext>
              </a:extLst>
            </p:cNvPr>
            <p:cNvGrpSpPr/>
            <p:nvPr/>
          </p:nvGrpSpPr>
          <p:grpSpPr>
            <a:xfrm>
              <a:off x="1543050" y="892175"/>
              <a:ext cx="613135" cy="114822"/>
              <a:chOff x="1041722" y="892175"/>
              <a:chExt cx="1114463" cy="114822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91F8F0D9-F48A-3642-8C91-6EC207750A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D7CF5611-89EE-6149-A61C-FBA2F816E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0478" y="892175"/>
                <a:ext cx="380037" cy="1141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E8F01D19-3F41-8D4F-A594-362B68FD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C972736-D8DD-C54C-BFC2-1E93EB0980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6185" y="914922"/>
              <a:ext cx="182880" cy="18288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3D4E7655-8C6D-DD49-A4A6-B19C6212E0CF}"/>
                </a:ext>
              </a:extLst>
            </p:cNvPr>
            <p:cNvGrpSpPr/>
            <p:nvPr/>
          </p:nvGrpSpPr>
          <p:grpSpPr>
            <a:xfrm flipH="1">
              <a:off x="2339065" y="891540"/>
              <a:ext cx="613135" cy="114822"/>
              <a:chOff x="1041722" y="892175"/>
              <a:chExt cx="1114463" cy="114822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A494598-3D69-9E4A-82D7-846054F54D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4F8BA892-5BE4-7D4E-A6F9-C6BE2730B0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0478" y="892175"/>
                <a:ext cx="380037" cy="1141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22A54A56-6054-484A-9107-D4B8B8CB12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A78402-1F6E-234A-AA61-7D71ECFC75B5}"/>
              </a:ext>
            </a:extLst>
          </p:cNvPr>
          <p:cNvGrpSpPr/>
          <p:nvPr/>
        </p:nvGrpSpPr>
        <p:grpSpPr>
          <a:xfrm rot="16200000">
            <a:off x="9149534" y="2324733"/>
            <a:ext cx="1178316" cy="152922"/>
            <a:chOff x="1543050" y="914922"/>
            <a:chExt cx="1409150" cy="182880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B4F86DF-2C20-FA4B-B0D3-BA09C7A5102A}"/>
                </a:ext>
              </a:extLst>
            </p:cNvPr>
            <p:cNvGrpSpPr/>
            <p:nvPr/>
          </p:nvGrpSpPr>
          <p:grpSpPr>
            <a:xfrm>
              <a:off x="1543050" y="1006363"/>
              <a:ext cx="613135" cy="634"/>
              <a:chOff x="1041722" y="1006363"/>
              <a:chExt cx="1114463" cy="634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478D5A8E-48B6-BE44-8D7A-C6BDB32A48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BDB5F964-0968-7A4A-928C-82A630AFCBE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581869" y="787718"/>
                <a:ext cx="0" cy="43729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CD7D3B43-8C86-6E4C-920B-F5BED5B9B8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E0BCDD76-7074-E748-845B-2DFF75B89D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6185" y="914922"/>
              <a:ext cx="182880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E259385-BD91-EF41-962C-5702E2FEB548}"/>
                </a:ext>
              </a:extLst>
            </p:cNvPr>
            <p:cNvGrpSpPr/>
            <p:nvPr/>
          </p:nvGrpSpPr>
          <p:grpSpPr>
            <a:xfrm flipH="1">
              <a:off x="2339065" y="1005727"/>
              <a:ext cx="613135" cy="635"/>
              <a:chOff x="1041722" y="1006362"/>
              <a:chExt cx="1114463" cy="635"/>
            </a:xfrm>
          </p:grpSpPr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4CA7D65C-D4F0-0148-857D-AE7B11093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F481294B-7046-FE46-BB6A-4213209464F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589980" y="795826"/>
                <a:ext cx="0" cy="42107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A519264C-FA73-A34F-8CFA-34D9E2A6B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A5CF4F-3CEC-F743-87ED-ED17C7C5422E}"/>
              </a:ext>
            </a:extLst>
          </p:cNvPr>
          <p:cNvGrpSpPr/>
          <p:nvPr/>
        </p:nvGrpSpPr>
        <p:grpSpPr>
          <a:xfrm rot="16200000">
            <a:off x="9139757" y="3483229"/>
            <a:ext cx="1178316" cy="172474"/>
            <a:chOff x="1543050" y="891540"/>
            <a:chExt cx="1409150" cy="206262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ED3D66E1-39AD-924D-BA8E-E9AC827C67CD}"/>
                </a:ext>
              </a:extLst>
            </p:cNvPr>
            <p:cNvGrpSpPr/>
            <p:nvPr/>
          </p:nvGrpSpPr>
          <p:grpSpPr>
            <a:xfrm>
              <a:off x="1543050" y="892175"/>
              <a:ext cx="613135" cy="114822"/>
              <a:chOff x="1041722" y="892175"/>
              <a:chExt cx="1114463" cy="114822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58026FC2-D68B-5F4F-BF05-08E772068E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CE673F13-F1E2-6544-9B36-16FA651356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0478" y="892175"/>
                <a:ext cx="380037" cy="1141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CA37A0B-66F5-1847-802F-905CF9254D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14626-4011-0E44-8034-DC1114742A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6185" y="914922"/>
              <a:ext cx="182880" cy="18288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427C2A1E-426F-ED4C-8708-EE6B46BDCCCC}"/>
                </a:ext>
              </a:extLst>
            </p:cNvPr>
            <p:cNvGrpSpPr/>
            <p:nvPr/>
          </p:nvGrpSpPr>
          <p:grpSpPr>
            <a:xfrm flipH="1">
              <a:off x="2339065" y="891540"/>
              <a:ext cx="613135" cy="114822"/>
              <a:chOff x="1041722" y="892175"/>
              <a:chExt cx="1114463" cy="114822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8CD4D9F-0632-DF46-A1B4-901A549F5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13355429-987D-5941-8CDE-6AD9B9116B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0478" y="892175"/>
                <a:ext cx="380037" cy="1141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688DECCA-3A7A-6640-8402-95850C2372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DF09F32-0D29-3A43-8F5C-C5A4274672A4}"/>
              </a:ext>
            </a:extLst>
          </p:cNvPr>
          <p:cNvGrpSpPr/>
          <p:nvPr/>
        </p:nvGrpSpPr>
        <p:grpSpPr>
          <a:xfrm rot="16200000">
            <a:off x="9149534" y="4651343"/>
            <a:ext cx="1178316" cy="152922"/>
            <a:chOff x="1543050" y="914922"/>
            <a:chExt cx="1409150" cy="182880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9C0C4E8-8D4D-3240-B4BD-90408D52FDD0}"/>
                </a:ext>
              </a:extLst>
            </p:cNvPr>
            <p:cNvGrpSpPr/>
            <p:nvPr/>
          </p:nvGrpSpPr>
          <p:grpSpPr>
            <a:xfrm>
              <a:off x="1543050" y="1006363"/>
              <a:ext cx="613135" cy="634"/>
              <a:chOff x="1041722" y="1006363"/>
              <a:chExt cx="1114463" cy="634"/>
            </a:xfrm>
          </p:grpSpPr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FD5AD72-C126-714D-A0E0-C3F1A62D5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36FD456-CF48-7D42-B56B-545A5B0E2A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539927" y="745776"/>
                <a:ext cx="0" cy="52117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C5D7F818-EEFB-6E44-B653-E59CCEEAF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16A47BA-EDCA-E14E-8510-9881D3A00F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6185" y="914922"/>
              <a:ext cx="182880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C973725-973A-5D40-A9B6-A554D768E981}"/>
                </a:ext>
              </a:extLst>
            </p:cNvPr>
            <p:cNvGrpSpPr/>
            <p:nvPr/>
          </p:nvGrpSpPr>
          <p:grpSpPr>
            <a:xfrm flipH="1">
              <a:off x="2339065" y="1005728"/>
              <a:ext cx="613135" cy="634"/>
              <a:chOff x="1041722" y="1006363"/>
              <a:chExt cx="1114463" cy="634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26AD96B4-265C-354C-A2D5-B2C22F7E3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5F9667BF-A86C-8A4F-8E6F-27EA7BCEE69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578448" y="784294"/>
                <a:ext cx="0" cy="44413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B378BF6-03CB-5B42-BA3B-83E0897E32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EFA833-6F69-0D46-BAD8-990FB6EDF15F}"/>
              </a:ext>
            </a:extLst>
          </p:cNvPr>
          <p:cNvCxnSpPr>
            <a:cxnSpLocks/>
          </p:cNvCxnSpPr>
          <p:nvPr/>
        </p:nvCxnSpPr>
        <p:spPr>
          <a:xfrm rot="16200000">
            <a:off x="8814760" y="2905155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E8425A-935E-EC40-B782-2C091EF09C2B}"/>
              </a:ext>
            </a:extLst>
          </p:cNvPr>
          <p:cNvCxnSpPr>
            <a:cxnSpLocks/>
          </p:cNvCxnSpPr>
          <p:nvPr/>
        </p:nvCxnSpPr>
        <p:spPr>
          <a:xfrm>
            <a:off x="8899957" y="2647058"/>
            <a:ext cx="0" cy="2047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D8E3F6-EEA0-0B4A-9E13-C07703A540BA}"/>
              </a:ext>
            </a:extLst>
          </p:cNvPr>
          <p:cNvCxnSpPr>
            <a:cxnSpLocks/>
          </p:cNvCxnSpPr>
          <p:nvPr/>
        </p:nvCxnSpPr>
        <p:spPr>
          <a:xfrm rot="16200000">
            <a:off x="8814760" y="2562851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7E1A0D2-FCEC-814D-BB0D-17DCD942A32C}"/>
              </a:ext>
            </a:extLst>
          </p:cNvPr>
          <p:cNvSpPr>
            <a:spLocks noChangeAspect="1"/>
          </p:cNvSpPr>
          <p:nvPr/>
        </p:nvSpPr>
        <p:spPr>
          <a:xfrm rot="16200000">
            <a:off x="8823496" y="2324733"/>
            <a:ext cx="152922" cy="152922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E82275-83C0-AF4B-8275-1B74E00296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14760" y="1897232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7B276F-2234-E94E-9F3C-9C2A7CB03765}"/>
              </a:ext>
            </a:extLst>
          </p:cNvPr>
          <p:cNvCxnSpPr>
            <a:cxnSpLocks/>
          </p:cNvCxnSpPr>
          <p:nvPr/>
        </p:nvCxnSpPr>
        <p:spPr>
          <a:xfrm flipV="1">
            <a:off x="8899957" y="1966802"/>
            <a:ext cx="0" cy="1943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34AE23-B687-9E44-86AC-331AC81903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14760" y="2239537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080D9E-F67F-414F-A56A-94DEA75AC16C}"/>
              </a:ext>
            </a:extLst>
          </p:cNvPr>
          <p:cNvGrpSpPr/>
          <p:nvPr/>
        </p:nvGrpSpPr>
        <p:grpSpPr>
          <a:xfrm rot="16200000">
            <a:off x="8301022" y="3483229"/>
            <a:ext cx="1178316" cy="172474"/>
            <a:chOff x="1543050" y="891540"/>
            <a:chExt cx="1409150" cy="206262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EEDEC1A-F155-514C-B348-75E7F5988A5B}"/>
                </a:ext>
              </a:extLst>
            </p:cNvPr>
            <p:cNvGrpSpPr/>
            <p:nvPr/>
          </p:nvGrpSpPr>
          <p:grpSpPr>
            <a:xfrm>
              <a:off x="1543050" y="892175"/>
              <a:ext cx="613135" cy="114822"/>
              <a:chOff x="1041722" y="892175"/>
              <a:chExt cx="1114463" cy="114822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1320D5A0-7344-F143-89B1-C67742123F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1D136FB-C7BC-B34C-B0FC-5F0E87F122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0478" y="892175"/>
                <a:ext cx="380037" cy="1141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C4647115-ED59-7D42-B72D-3B2794246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871D8ED-B398-2242-B85D-CB78495E40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6185" y="914922"/>
              <a:ext cx="182880" cy="18288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83D675-2307-B143-9129-B62F59CA3D13}"/>
                </a:ext>
              </a:extLst>
            </p:cNvPr>
            <p:cNvGrpSpPr/>
            <p:nvPr/>
          </p:nvGrpSpPr>
          <p:grpSpPr>
            <a:xfrm flipH="1">
              <a:off x="2339065" y="891540"/>
              <a:ext cx="613135" cy="114822"/>
              <a:chOff x="1041722" y="892175"/>
              <a:chExt cx="1114463" cy="114822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A46F4A3-6920-AA40-8B2B-3A0BCF976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BEAA6CD6-2F97-9F4E-8C94-29B96EDEF3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0478" y="892175"/>
                <a:ext cx="380037" cy="1141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4DF56169-5FEA-8F4E-A61D-AFB5FA75F5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9A4EB86-CC84-B74E-8515-A83B3DCB4584}"/>
              </a:ext>
            </a:extLst>
          </p:cNvPr>
          <p:cNvGrpSpPr/>
          <p:nvPr/>
        </p:nvGrpSpPr>
        <p:grpSpPr>
          <a:xfrm rot="16200000">
            <a:off x="8310798" y="4651342"/>
            <a:ext cx="1178316" cy="152922"/>
            <a:chOff x="1543050" y="914922"/>
            <a:chExt cx="1409150" cy="182880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079327B-B81A-314F-A662-AD75095F2CAA}"/>
                </a:ext>
              </a:extLst>
            </p:cNvPr>
            <p:cNvGrpSpPr/>
            <p:nvPr/>
          </p:nvGrpSpPr>
          <p:grpSpPr>
            <a:xfrm>
              <a:off x="1543050" y="1004918"/>
              <a:ext cx="613135" cy="2079"/>
              <a:chOff x="1041722" y="1004918"/>
              <a:chExt cx="1114463" cy="2079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804CB732-C594-3243-BDB6-DC88042AF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BC6B8090-B209-B147-8575-FAABA37CCF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1574316" y="780165"/>
                <a:ext cx="1445" cy="45095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D871B77-C233-6041-A1AF-B71C507F62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D495068-CF73-0640-AB83-26102C32E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6185" y="914922"/>
              <a:ext cx="182880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F7FC7068-00D4-CF4E-BC4E-3CCE6716C10E}"/>
                </a:ext>
              </a:extLst>
            </p:cNvPr>
            <p:cNvGrpSpPr/>
            <p:nvPr/>
          </p:nvGrpSpPr>
          <p:grpSpPr>
            <a:xfrm flipH="1">
              <a:off x="2339065" y="1005728"/>
              <a:ext cx="613135" cy="634"/>
              <a:chOff x="1041722" y="1006363"/>
              <a:chExt cx="1114463" cy="634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EF20F40F-C9E0-4543-BE85-899E7E3DB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2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39A8F1B0-2D59-EF48-97E8-EA8801069DC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610496" y="816342"/>
                <a:ext cx="0" cy="3800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47AF32B-629D-904A-9EE4-292DB2E56C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796" y="1006997"/>
                <a:ext cx="3703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9221CC7-4F76-8E49-9B2F-3CFDEA68C96E}"/>
              </a:ext>
            </a:extLst>
          </p:cNvPr>
          <p:cNvCxnSpPr>
            <a:cxnSpLocks/>
          </p:cNvCxnSpPr>
          <p:nvPr/>
        </p:nvCxnSpPr>
        <p:spPr>
          <a:xfrm>
            <a:off x="7383619" y="5312897"/>
            <a:ext cx="301312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941B40-94BD-4246-B515-62F647F1F3CB}"/>
              </a:ext>
            </a:extLst>
          </p:cNvPr>
          <p:cNvCxnSpPr>
            <a:cxnSpLocks/>
          </p:cNvCxnSpPr>
          <p:nvPr/>
        </p:nvCxnSpPr>
        <p:spPr>
          <a:xfrm flipH="1">
            <a:off x="7080461" y="2967960"/>
            <a:ext cx="5772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56B1DF-A0BD-CD44-B3E9-A1B1C75A44C9}"/>
              </a:ext>
            </a:extLst>
          </p:cNvPr>
          <p:cNvGrpSpPr/>
          <p:nvPr/>
        </p:nvGrpSpPr>
        <p:grpSpPr>
          <a:xfrm>
            <a:off x="7090627" y="1005510"/>
            <a:ext cx="915" cy="1973532"/>
            <a:chOff x="5974404" y="431591"/>
            <a:chExt cx="1094" cy="2360149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A2DEB20-7553-D845-8783-9B575387830C}"/>
                </a:ext>
              </a:extLst>
            </p:cNvPr>
            <p:cNvCxnSpPr>
              <a:cxnSpLocks/>
            </p:cNvCxnSpPr>
            <p:nvPr/>
          </p:nvCxnSpPr>
          <p:spPr>
            <a:xfrm>
              <a:off x="5975498" y="1938826"/>
              <a:ext cx="0" cy="8529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8CC23D8-391F-1641-9370-5AC1EA077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4404" y="1694969"/>
              <a:ext cx="0" cy="2523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A49EFFC-30F8-8240-909A-77636A25E80A}"/>
                </a:ext>
              </a:extLst>
            </p:cNvPr>
            <p:cNvCxnSpPr>
              <a:cxnSpLocks/>
            </p:cNvCxnSpPr>
            <p:nvPr/>
          </p:nvCxnSpPr>
          <p:spPr>
            <a:xfrm>
              <a:off x="5975498" y="431591"/>
              <a:ext cx="0" cy="1298456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EC87FE-E976-0543-8E93-7818617F04B8}"/>
              </a:ext>
            </a:extLst>
          </p:cNvPr>
          <p:cNvCxnSpPr>
            <a:cxnSpLocks/>
          </p:cNvCxnSpPr>
          <p:nvPr/>
        </p:nvCxnSpPr>
        <p:spPr>
          <a:xfrm flipH="1" flipV="1">
            <a:off x="7072572" y="4140434"/>
            <a:ext cx="5772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22B0F21-4072-4143-AF21-0A47E5DF6275}"/>
              </a:ext>
            </a:extLst>
          </p:cNvPr>
          <p:cNvGrpSpPr/>
          <p:nvPr/>
        </p:nvGrpSpPr>
        <p:grpSpPr>
          <a:xfrm>
            <a:off x="7083653" y="4140434"/>
            <a:ext cx="1740" cy="1600974"/>
            <a:chOff x="5966063" y="4193902"/>
            <a:chExt cx="2081" cy="1914607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CFD4F05-A179-8045-82AB-87073822FA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6063" y="4193902"/>
              <a:ext cx="0" cy="8529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1F994A5-5C73-3248-8465-53E27F0B6BF1}"/>
                </a:ext>
              </a:extLst>
            </p:cNvPr>
            <p:cNvCxnSpPr>
              <a:cxnSpLocks/>
            </p:cNvCxnSpPr>
            <p:nvPr/>
          </p:nvCxnSpPr>
          <p:spPr>
            <a:xfrm>
              <a:off x="5968144" y="5038315"/>
              <a:ext cx="0" cy="2719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78DB4BE-5DA4-194E-B723-DBAC8CB805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6063" y="5255595"/>
              <a:ext cx="0" cy="852914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E59C1B1-631B-E940-8328-AB918707CA54}"/>
              </a:ext>
            </a:extLst>
          </p:cNvPr>
          <p:cNvCxnSpPr>
            <a:cxnSpLocks/>
          </p:cNvCxnSpPr>
          <p:nvPr/>
        </p:nvCxnSpPr>
        <p:spPr>
          <a:xfrm flipH="1" flipV="1">
            <a:off x="8316160" y="4153159"/>
            <a:ext cx="5772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58226A4-6E21-074F-A1DD-AA01A7E12473}"/>
              </a:ext>
            </a:extLst>
          </p:cNvPr>
          <p:cNvGrpSpPr/>
          <p:nvPr/>
        </p:nvGrpSpPr>
        <p:grpSpPr>
          <a:xfrm>
            <a:off x="8327216" y="4153159"/>
            <a:ext cx="25" cy="1600974"/>
            <a:chOff x="7453242" y="4209120"/>
            <a:chExt cx="30" cy="191460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5B35BC5-4F8A-2540-8048-C0BFE617F1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3272" y="4209120"/>
              <a:ext cx="0" cy="8529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D408D52-4977-A640-B972-CA6FB730CF1B}"/>
                </a:ext>
              </a:extLst>
            </p:cNvPr>
            <p:cNvCxnSpPr>
              <a:cxnSpLocks/>
            </p:cNvCxnSpPr>
            <p:nvPr/>
          </p:nvCxnSpPr>
          <p:spPr>
            <a:xfrm>
              <a:off x="7453242" y="5062034"/>
              <a:ext cx="1" cy="2442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B4901D8-F45B-444A-91EF-5D117BBF2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3272" y="5270813"/>
              <a:ext cx="0" cy="852914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C4DFB4-9E91-0241-9209-D4D72601912B}"/>
              </a:ext>
            </a:extLst>
          </p:cNvPr>
          <p:cNvCxnSpPr>
            <a:cxnSpLocks/>
          </p:cNvCxnSpPr>
          <p:nvPr/>
        </p:nvCxnSpPr>
        <p:spPr>
          <a:xfrm flipH="1">
            <a:off x="8306470" y="2967960"/>
            <a:ext cx="5772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135561-12D8-D240-B0C7-72386D8386CB}"/>
              </a:ext>
            </a:extLst>
          </p:cNvPr>
          <p:cNvGrpSpPr/>
          <p:nvPr/>
        </p:nvGrpSpPr>
        <p:grpSpPr>
          <a:xfrm>
            <a:off x="8316160" y="1591023"/>
            <a:ext cx="3132" cy="1388018"/>
            <a:chOff x="5973834" y="1131807"/>
            <a:chExt cx="3745" cy="1659933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5A9B36A-893E-2947-A473-79536660CA17}"/>
                </a:ext>
              </a:extLst>
            </p:cNvPr>
            <p:cNvCxnSpPr>
              <a:cxnSpLocks/>
            </p:cNvCxnSpPr>
            <p:nvPr/>
          </p:nvCxnSpPr>
          <p:spPr>
            <a:xfrm>
              <a:off x="5975498" y="1938826"/>
              <a:ext cx="0" cy="8529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9AB7F89-AF9A-ED4D-8105-091297644B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74666" y="1729895"/>
              <a:ext cx="2913" cy="2174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B752F6C-6E6F-6548-8A4D-20660A0D4743}"/>
                </a:ext>
              </a:extLst>
            </p:cNvPr>
            <p:cNvCxnSpPr>
              <a:cxnSpLocks/>
            </p:cNvCxnSpPr>
            <p:nvPr/>
          </p:nvCxnSpPr>
          <p:spPr>
            <a:xfrm>
              <a:off x="5973834" y="1131807"/>
              <a:ext cx="1664" cy="59824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427CEF4C-2FA7-5A4D-9E32-76881852AD8B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8201944" y="1351296"/>
            <a:ext cx="228432" cy="22843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1A7DB0A-F4C4-7245-BC71-8CE6712ADE05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8201944" y="1197422"/>
            <a:ext cx="228432" cy="22843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C4692FA-1CF5-5B47-9379-A05BE6D5BB7F}"/>
              </a:ext>
            </a:extLst>
          </p:cNvPr>
          <p:cNvCxnSpPr>
            <a:cxnSpLocks/>
          </p:cNvCxnSpPr>
          <p:nvPr/>
        </p:nvCxnSpPr>
        <p:spPr>
          <a:xfrm>
            <a:off x="8316160" y="835980"/>
            <a:ext cx="1240" cy="352655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3AED4CE-1FB0-9641-AD48-F7891EDCBE9D}"/>
              </a:ext>
            </a:extLst>
          </p:cNvPr>
          <p:cNvGrpSpPr/>
          <p:nvPr/>
        </p:nvGrpSpPr>
        <p:grpSpPr>
          <a:xfrm rot="16200000" flipV="1">
            <a:off x="10419023" y="2257194"/>
            <a:ext cx="820702" cy="851428"/>
            <a:chOff x="3216302" y="3703041"/>
            <a:chExt cx="981478" cy="1018224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FB23DFA-0E60-CB49-BD80-73FAE1C296E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216303" y="4049781"/>
              <a:ext cx="273182" cy="27318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AB74BE3-5918-C640-80CD-868EAB7A562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216303" y="4233799"/>
              <a:ext cx="273182" cy="27318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13FC124-5DDE-7344-844D-A01063D7BFD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252490" y="4619378"/>
              <a:ext cx="20377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967E2A6-4384-D346-A3D7-2A8F17126D4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24598" y="3703040"/>
              <a:ext cx="273182" cy="27318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7DC265E-3015-9D40-95E4-8C78AD321139}"/>
              </a:ext>
            </a:extLst>
          </p:cNvPr>
          <p:cNvCxnSpPr>
            <a:cxnSpLocks/>
          </p:cNvCxnSpPr>
          <p:nvPr/>
        </p:nvCxnSpPr>
        <p:spPr>
          <a:xfrm>
            <a:off x="9729296" y="2977516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8F5582-1E43-A24B-A3C2-9AC8A38E5F0B}"/>
              </a:ext>
            </a:extLst>
          </p:cNvPr>
          <p:cNvCxnSpPr>
            <a:cxnSpLocks/>
          </p:cNvCxnSpPr>
          <p:nvPr/>
        </p:nvCxnSpPr>
        <p:spPr>
          <a:xfrm flipH="1" flipV="1">
            <a:off x="9899089" y="2977516"/>
            <a:ext cx="17213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E66CB8B-3527-F842-B0E9-9E40D4BB4A40}"/>
              </a:ext>
            </a:extLst>
          </p:cNvPr>
          <p:cNvCxnSpPr>
            <a:cxnSpLocks/>
          </p:cNvCxnSpPr>
          <p:nvPr/>
        </p:nvCxnSpPr>
        <p:spPr>
          <a:xfrm>
            <a:off x="10071600" y="2977516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535BEB1-0706-D647-A1A5-7055A7E0F982}"/>
              </a:ext>
            </a:extLst>
          </p:cNvPr>
          <p:cNvSpPr>
            <a:spLocks noChangeAspect="1"/>
          </p:cNvSpPr>
          <p:nvPr/>
        </p:nvSpPr>
        <p:spPr>
          <a:xfrm>
            <a:off x="10241994" y="2901055"/>
            <a:ext cx="152922" cy="152922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BB31C73-4E73-AC4A-98B1-48B583C8D0CF}"/>
              </a:ext>
            </a:extLst>
          </p:cNvPr>
          <p:cNvCxnSpPr>
            <a:cxnSpLocks/>
          </p:cNvCxnSpPr>
          <p:nvPr/>
        </p:nvCxnSpPr>
        <p:spPr>
          <a:xfrm>
            <a:off x="10967697" y="2977516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F943641-08C6-394E-8779-83307E7A6D6A}"/>
              </a:ext>
            </a:extLst>
          </p:cNvPr>
          <p:cNvCxnSpPr>
            <a:cxnSpLocks/>
          </p:cNvCxnSpPr>
          <p:nvPr/>
        </p:nvCxnSpPr>
        <p:spPr>
          <a:xfrm rot="5400000">
            <a:off x="11057805" y="2901232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A9402DB-FA3B-1D46-AA85-8A37E3FCC62C}"/>
              </a:ext>
            </a:extLst>
          </p:cNvPr>
          <p:cNvSpPr>
            <a:spLocks noChangeAspect="1"/>
          </p:cNvSpPr>
          <p:nvPr/>
        </p:nvSpPr>
        <p:spPr>
          <a:xfrm>
            <a:off x="11061629" y="2663113"/>
            <a:ext cx="152922" cy="152922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08FCA82-A0AB-1B4A-8206-6095F63E67E1}"/>
              </a:ext>
            </a:extLst>
          </p:cNvPr>
          <p:cNvCxnSpPr>
            <a:cxnSpLocks/>
          </p:cNvCxnSpPr>
          <p:nvPr/>
        </p:nvCxnSpPr>
        <p:spPr>
          <a:xfrm rot="5400000">
            <a:off x="11055836" y="2577916"/>
            <a:ext cx="170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32BE6D-966A-824E-ADA2-EB7D80CF5B64}"/>
              </a:ext>
            </a:extLst>
          </p:cNvPr>
          <p:cNvGrpSpPr/>
          <p:nvPr/>
        </p:nvGrpSpPr>
        <p:grpSpPr>
          <a:xfrm rot="5400000">
            <a:off x="10419024" y="4030811"/>
            <a:ext cx="820702" cy="851428"/>
            <a:chOff x="3216302" y="3703041"/>
            <a:chExt cx="981479" cy="1018224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B1C9340-0252-464A-927A-61CE4971E4D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216303" y="4049781"/>
              <a:ext cx="273182" cy="27318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A4486C6-0EE3-2B49-AD98-652AD5FEE88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216303" y="4233799"/>
              <a:ext cx="273182" cy="27318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E826F99-D049-8B4E-8F22-7C7E44FFBB8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252490" y="4619378"/>
              <a:ext cx="20377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7128534-F2BE-904F-A049-A2C0464F0FA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924599" y="3703040"/>
              <a:ext cx="273182" cy="27318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0923B9C-EE39-3849-BD01-C12CED012772}"/>
              </a:ext>
            </a:extLst>
          </p:cNvPr>
          <p:cNvGrpSpPr/>
          <p:nvPr/>
        </p:nvGrpSpPr>
        <p:grpSpPr>
          <a:xfrm rot="16200000" flipV="1">
            <a:off x="10191295" y="3623457"/>
            <a:ext cx="561259" cy="1485256"/>
            <a:chOff x="2773971" y="2264154"/>
            <a:chExt cx="671210" cy="1776219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8FB1B1A-BD00-5B46-9A82-B0317533275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252490" y="3938486"/>
              <a:ext cx="20377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E8F85EE-958C-9042-9D90-4EDAAF5328E7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245318" y="3739183"/>
              <a:ext cx="21989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A28229E-3869-4942-A05F-11BF20DE9C3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252490" y="3529124"/>
              <a:ext cx="20377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51ADAFD-2B5F-8249-A9AA-7F453927880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262301" y="3244357"/>
              <a:ext cx="182880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62783CA-7EB1-514C-9962-7C57A07C34B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249765" y="2457481"/>
              <a:ext cx="20377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D60F5B1-2DC0-D64F-AAB2-40F08BB1EC54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25" y="2349721"/>
              <a:ext cx="20377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10F76E9-76EC-E446-B230-14FE2A46DB8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977745" y="2264154"/>
              <a:ext cx="182880" cy="18288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8885D6C-78E1-3349-BE05-5B4BDED7BB09}"/>
                </a:ext>
              </a:extLst>
            </p:cNvPr>
            <p:cNvCxnSpPr>
              <a:cxnSpLocks/>
            </p:cNvCxnSpPr>
            <p:nvPr/>
          </p:nvCxnSpPr>
          <p:spPr>
            <a:xfrm>
              <a:off x="2773971" y="2352075"/>
              <a:ext cx="20377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391D40B-651B-8C45-A45A-E82A92F13C3A}"/>
              </a:ext>
            </a:extLst>
          </p:cNvPr>
          <p:cNvSpPr txBox="1"/>
          <p:nvPr/>
        </p:nvSpPr>
        <p:spPr>
          <a:xfrm>
            <a:off x="7099987" y="1061330"/>
            <a:ext cx="567263" cy="283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Line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DEB8CC4-F22C-1C4E-8BFF-99AA68E3D707}"/>
              </a:ext>
            </a:extLst>
          </p:cNvPr>
          <p:cNvSpPr txBox="1"/>
          <p:nvPr/>
        </p:nvSpPr>
        <p:spPr>
          <a:xfrm>
            <a:off x="6807551" y="5803112"/>
            <a:ext cx="567263" cy="283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Line 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9C4D534-EC4C-8F47-A51F-D7B986B60024}"/>
              </a:ext>
            </a:extLst>
          </p:cNvPr>
          <p:cNvSpPr txBox="1"/>
          <p:nvPr/>
        </p:nvSpPr>
        <p:spPr>
          <a:xfrm>
            <a:off x="7977177" y="5814392"/>
            <a:ext cx="567263" cy="283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Line 3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547717A-90DE-7C40-BFFB-5FD3E85D6D36}"/>
              </a:ext>
            </a:extLst>
          </p:cNvPr>
          <p:cNvGrpSpPr/>
          <p:nvPr/>
        </p:nvGrpSpPr>
        <p:grpSpPr>
          <a:xfrm>
            <a:off x="7283844" y="3901572"/>
            <a:ext cx="3244240" cy="1890891"/>
            <a:chOff x="7283844" y="3901572"/>
            <a:chExt cx="3244240" cy="189089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CC3020E-BA22-3F4C-A022-FFEBCF3731AA}"/>
                </a:ext>
              </a:extLst>
            </p:cNvPr>
            <p:cNvSpPr txBox="1"/>
            <p:nvPr/>
          </p:nvSpPr>
          <p:spPr>
            <a:xfrm>
              <a:off x="9889211" y="5509368"/>
              <a:ext cx="531072" cy="283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Bus 2</a:t>
              </a: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19760EE-E47F-E441-BF65-87660A3A734F}"/>
                </a:ext>
              </a:extLst>
            </p:cNvPr>
            <p:cNvSpPr/>
            <p:nvPr/>
          </p:nvSpPr>
          <p:spPr>
            <a:xfrm>
              <a:off x="7283844" y="3901572"/>
              <a:ext cx="3244240" cy="1607828"/>
            </a:xfrm>
            <a:custGeom>
              <a:avLst/>
              <a:gdLst>
                <a:gd name="connsiteX0" fmla="*/ 8546 w 3896882"/>
                <a:gd name="connsiteY0" fmla="*/ 1358782 h 1914258"/>
                <a:gd name="connsiteX1" fmla="*/ 0 w 3896882"/>
                <a:gd name="connsiteY1" fmla="*/ 1880075 h 1914258"/>
                <a:gd name="connsiteX2" fmla="*/ 3896882 w 3896882"/>
                <a:gd name="connsiteY2" fmla="*/ 1914258 h 1914258"/>
                <a:gd name="connsiteX3" fmla="*/ 3862699 w 3896882"/>
                <a:gd name="connsiteY3" fmla="*/ 0 h 1914258"/>
                <a:gd name="connsiteX4" fmla="*/ 982766 w 3896882"/>
                <a:gd name="connsiteY4" fmla="*/ 8546 h 1914258"/>
                <a:gd name="connsiteX5" fmla="*/ 982766 w 3896882"/>
                <a:gd name="connsiteY5" fmla="*/ 1418602 h 1914258"/>
                <a:gd name="connsiteX6" fmla="*/ 17092 w 3896882"/>
                <a:gd name="connsiteY6" fmla="*/ 1418602 h 1914258"/>
                <a:gd name="connsiteX0" fmla="*/ 17092 w 3896882"/>
                <a:gd name="connsiteY0" fmla="*/ 1435694 h 1914258"/>
                <a:gd name="connsiteX1" fmla="*/ 0 w 3896882"/>
                <a:gd name="connsiteY1" fmla="*/ 1880075 h 1914258"/>
                <a:gd name="connsiteX2" fmla="*/ 3896882 w 3896882"/>
                <a:gd name="connsiteY2" fmla="*/ 1914258 h 1914258"/>
                <a:gd name="connsiteX3" fmla="*/ 3862699 w 3896882"/>
                <a:gd name="connsiteY3" fmla="*/ 0 h 1914258"/>
                <a:gd name="connsiteX4" fmla="*/ 982766 w 3896882"/>
                <a:gd name="connsiteY4" fmla="*/ 8546 h 1914258"/>
                <a:gd name="connsiteX5" fmla="*/ 982766 w 3896882"/>
                <a:gd name="connsiteY5" fmla="*/ 1418602 h 1914258"/>
                <a:gd name="connsiteX6" fmla="*/ 17092 w 3896882"/>
                <a:gd name="connsiteY6" fmla="*/ 1418602 h 1914258"/>
                <a:gd name="connsiteX0" fmla="*/ 0 w 3879790"/>
                <a:gd name="connsiteY0" fmla="*/ 1435694 h 1922804"/>
                <a:gd name="connsiteX1" fmla="*/ 8546 w 3879790"/>
                <a:gd name="connsiteY1" fmla="*/ 1922804 h 1922804"/>
                <a:gd name="connsiteX2" fmla="*/ 3879790 w 3879790"/>
                <a:gd name="connsiteY2" fmla="*/ 1914258 h 1922804"/>
                <a:gd name="connsiteX3" fmla="*/ 3845607 w 3879790"/>
                <a:gd name="connsiteY3" fmla="*/ 0 h 1922804"/>
                <a:gd name="connsiteX4" fmla="*/ 965674 w 3879790"/>
                <a:gd name="connsiteY4" fmla="*/ 8546 h 1922804"/>
                <a:gd name="connsiteX5" fmla="*/ 965674 w 3879790"/>
                <a:gd name="connsiteY5" fmla="*/ 1418602 h 1922804"/>
                <a:gd name="connsiteX6" fmla="*/ 0 w 3879790"/>
                <a:gd name="connsiteY6" fmla="*/ 1418602 h 192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79790" h="1922804">
                  <a:moveTo>
                    <a:pt x="0" y="1435694"/>
                  </a:moveTo>
                  <a:lnTo>
                    <a:pt x="8546" y="1922804"/>
                  </a:lnTo>
                  <a:lnTo>
                    <a:pt x="3879790" y="1914258"/>
                  </a:lnTo>
                  <a:lnTo>
                    <a:pt x="3845607" y="0"/>
                  </a:lnTo>
                  <a:lnTo>
                    <a:pt x="965674" y="8546"/>
                  </a:lnTo>
                  <a:lnTo>
                    <a:pt x="965674" y="1418602"/>
                  </a:lnTo>
                  <a:lnTo>
                    <a:pt x="0" y="1418602"/>
                  </a:lnTo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730C499-7314-0F41-AFBB-908FABDB978D}"/>
              </a:ext>
            </a:extLst>
          </p:cNvPr>
          <p:cNvGrpSpPr/>
          <p:nvPr/>
        </p:nvGrpSpPr>
        <p:grpSpPr>
          <a:xfrm>
            <a:off x="7290989" y="1410978"/>
            <a:ext cx="3215657" cy="3033683"/>
            <a:chOff x="7290989" y="1410978"/>
            <a:chExt cx="3215657" cy="3033683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3F1FD73-B837-4443-B369-1F9F0216221E}"/>
                </a:ext>
              </a:extLst>
            </p:cNvPr>
            <p:cNvSpPr txBox="1"/>
            <p:nvPr/>
          </p:nvSpPr>
          <p:spPr>
            <a:xfrm>
              <a:off x="9825072" y="1410978"/>
              <a:ext cx="531072" cy="283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Bus 1</a:t>
              </a: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0B8B9B1-2AD7-324D-B6DF-E6B92C4C5789}"/>
                </a:ext>
              </a:extLst>
            </p:cNvPr>
            <p:cNvSpPr/>
            <p:nvPr/>
          </p:nvSpPr>
          <p:spPr>
            <a:xfrm>
              <a:off x="7290989" y="1664905"/>
              <a:ext cx="3215657" cy="2779756"/>
            </a:xfrm>
            <a:custGeom>
              <a:avLst/>
              <a:gdLst>
                <a:gd name="connsiteX0" fmla="*/ 0 w 3845608"/>
                <a:gd name="connsiteY0" fmla="*/ 25638 h 3307223"/>
                <a:gd name="connsiteX1" fmla="*/ 0 w 3845608"/>
                <a:gd name="connsiteY1" fmla="*/ 3307223 h 3307223"/>
                <a:gd name="connsiteX2" fmla="*/ 743485 w 3845608"/>
                <a:gd name="connsiteY2" fmla="*/ 3298677 h 3307223"/>
                <a:gd name="connsiteX3" fmla="*/ 769122 w 3845608"/>
                <a:gd name="connsiteY3" fmla="*/ 1880075 h 3307223"/>
                <a:gd name="connsiteX4" fmla="*/ 3845608 w 3845608"/>
                <a:gd name="connsiteY4" fmla="*/ 1880075 h 3307223"/>
                <a:gd name="connsiteX5" fmla="*/ 3845608 w 3845608"/>
                <a:gd name="connsiteY5" fmla="*/ 0 h 3307223"/>
                <a:gd name="connsiteX6" fmla="*/ 0 w 3845608"/>
                <a:gd name="connsiteY6" fmla="*/ 25638 h 3307223"/>
                <a:gd name="connsiteX0" fmla="*/ 0 w 3845608"/>
                <a:gd name="connsiteY0" fmla="*/ 0 h 3324314"/>
                <a:gd name="connsiteX1" fmla="*/ 0 w 3845608"/>
                <a:gd name="connsiteY1" fmla="*/ 3324314 h 3324314"/>
                <a:gd name="connsiteX2" fmla="*/ 743485 w 3845608"/>
                <a:gd name="connsiteY2" fmla="*/ 3315768 h 3324314"/>
                <a:gd name="connsiteX3" fmla="*/ 769122 w 3845608"/>
                <a:gd name="connsiteY3" fmla="*/ 1897166 h 3324314"/>
                <a:gd name="connsiteX4" fmla="*/ 3845608 w 3845608"/>
                <a:gd name="connsiteY4" fmla="*/ 1897166 h 3324314"/>
                <a:gd name="connsiteX5" fmla="*/ 3845608 w 3845608"/>
                <a:gd name="connsiteY5" fmla="*/ 17091 h 3324314"/>
                <a:gd name="connsiteX6" fmla="*/ 0 w 3845608"/>
                <a:gd name="connsiteY6" fmla="*/ 0 h 3324314"/>
                <a:gd name="connsiteX0" fmla="*/ 0 w 3845608"/>
                <a:gd name="connsiteY0" fmla="*/ 0 h 3324314"/>
                <a:gd name="connsiteX1" fmla="*/ 0 w 3845608"/>
                <a:gd name="connsiteY1" fmla="*/ 3324314 h 3324314"/>
                <a:gd name="connsiteX2" fmla="*/ 743485 w 3845608"/>
                <a:gd name="connsiteY2" fmla="*/ 3315768 h 3324314"/>
                <a:gd name="connsiteX3" fmla="*/ 743485 w 3845608"/>
                <a:gd name="connsiteY3" fmla="*/ 1922804 h 3324314"/>
                <a:gd name="connsiteX4" fmla="*/ 3845608 w 3845608"/>
                <a:gd name="connsiteY4" fmla="*/ 1897166 h 3324314"/>
                <a:gd name="connsiteX5" fmla="*/ 3845608 w 3845608"/>
                <a:gd name="connsiteY5" fmla="*/ 17091 h 3324314"/>
                <a:gd name="connsiteX6" fmla="*/ 0 w 3845608"/>
                <a:gd name="connsiteY6" fmla="*/ 0 h 332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5608" h="3324314">
                  <a:moveTo>
                    <a:pt x="0" y="0"/>
                  </a:moveTo>
                  <a:lnTo>
                    <a:pt x="0" y="3324314"/>
                  </a:lnTo>
                  <a:lnTo>
                    <a:pt x="743485" y="3315768"/>
                  </a:lnTo>
                  <a:lnTo>
                    <a:pt x="743485" y="1922804"/>
                  </a:lnTo>
                  <a:lnTo>
                    <a:pt x="3845608" y="1897166"/>
                  </a:lnTo>
                  <a:lnTo>
                    <a:pt x="3845608" y="170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146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3E09C26-FA4E-F14A-942A-6340984DF430}"/>
              </a:ext>
            </a:extLst>
          </p:cNvPr>
          <p:cNvGrpSpPr/>
          <p:nvPr/>
        </p:nvGrpSpPr>
        <p:grpSpPr>
          <a:xfrm>
            <a:off x="11002404" y="2577366"/>
            <a:ext cx="835698" cy="502350"/>
            <a:chOff x="11002404" y="2577366"/>
            <a:chExt cx="835698" cy="50235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BA05544-C1A3-5F45-A0F4-0736BDF06B38}"/>
                </a:ext>
              </a:extLst>
            </p:cNvPr>
            <p:cNvSpPr/>
            <p:nvPr/>
          </p:nvSpPr>
          <p:spPr>
            <a:xfrm>
              <a:off x="11002404" y="2577366"/>
              <a:ext cx="305844" cy="502350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445ADBB-EE3E-0C49-AC2F-D6D99FEB6335}"/>
                </a:ext>
              </a:extLst>
            </p:cNvPr>
            <p:cNvSpPr txBox="1"/>
            <p:nvPr/>
          </p:nvSpPr>
          <p:spPr>
            <a:xfrm>
              <a:off x="11307030" y="2681274"/>
              <a:ext cx="531072" cy="283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Bus 3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2C069EE-D90A-F64F-8534-8012B9280248}"/>
              </a:ext>
            </a:extLst>
          </p:cNvPr>
          <p:cNvGrpSpPr/>
          <p:nvPr/>
        </p:nvGrpSpPr>
        <p:grpSpPr>
          <a:xfrm>
            <a:off x="11009417" y="4072223"/>
            <a:ext cx="828685" cy="502350"/>
            <a:chOff x="11009417" y="4072223"/>
            <a:chExt cx="828685" cy="50235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D6F94E6-135E-E847-975A-35A63292883D}"/>
                </a:ext>
              </a:extLst>
            </p:cNvPr>
            <p:cNvSpPr/>
            <p:nvPr/>
          </p:nvSpPr>
          <p:spPr>
            <a:xfrm>
              <a:off x="11009417" y="4072223"/>
              <a:ext cx="305844" cy="502350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7C8536-2133-AB4D-84BA-1639B0D6D1AB}"/>
                </a:ext>
              </a:extLst>
            </p:cNvPr>
            <p:cNvSpPr txBox="1"/>
            <p:nvPr/>
          </p:nvSpPr>
          <p:spPr>
            <a:xfrm>
              <a:off x="11307030" y="4186783"/>
              <a:ext cx="531072" cy="283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Bus 4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635C780-0C1E-5440-A820-EC19D1A00561}"/>
              </a:ext>
            </a:extLst>
          </p:cNvPr>
          <p:cNvGrpSpPr/>
          <p:nvPr/>
        </p:nvGrpSpPr>
        <p:grpSpPr>
          <a:xfrm>
            <a:off x="8205767" y="918031"/>
            <a:ext cx="795959" cy="283095"/>
            <a:chOff x="8205767" y="918031"/>
            <a:chExt cx="795959" cy="28309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D68E4BC-786D-2A40-BFA1-8691A20DD1E6}"/>
                </a:ext>
              </a:extLst>
            </p:cNvPr>
            <p:cNvSpPr/>
            <p:nvPr/>
          </p:nvSpPr>
          <p:spPr>
            <a:xfrm rot="5400000">
              <a:off x="8245592" y="937101"/>
              <a:ext cx="170280" cy="249930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C35DE8E-E347-9245-AC59-B63F8DE5D241}"/>
                </a:ext>
              </a:extLst>
            </p:cNvPr>
            <p:cNvSpPr txBox="1"/>
            <p:nvPr/>
          </p:nvSpPr>
          <p:spPr>
            <a:xfrm>
              <a:off x="8470654" y="918031"/>
              <a:ext cx="531072" cy="283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Bus 5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B804A486-5AD8-4C49-A82D-6300E771788C}"/>
              </a:ext>
            </a:extLst>
          </p:cNvPr>
          <p:cNvGrpSpPr/>
          <p:nvPr/>
        </p:nvGrpSpPr>
        <p:grpSpPr>
          <a:xfrm>
            <a:off x="8406099" y="6075410"/>
            <a:ext cx="2075827" cy="668554"/>
            <a:chOff x="10397222" y="1528420"/>
            <a:chExt cx="2075827" cy="66855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81E5DFA-645E-5241-B00B-DE33DADD33E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405286" y="1606375"/>
              <a:ext cx="152922" cy="15292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02C53C7-0607-D645-9937-5AA82BEB896E}"/>
                </a:ext>
              </a:extLst>
            </p:cNvPr>
            <p:cNvSpPr txBox="1"/>
            <p:nvPr/>
          </p:nvSpPr>
          <p:spPr>
            <a:xfrm>
              <a:off x="10558209" y="1528420"/>
              <a:ext cx="1823714" cy="308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: open circuit breaker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0A05812-807C-5941-B9B9-57B8BFFDA26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397222" y="1966096"/>
              <a:ext cx="152922" cy="15292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2C8DFC0-1853-5740-97B7-5C23D8D7B9E2}"/>
                </a:ext>
              </a:extLst>
            </p:cNvPr>
            <p:cNvSpPr txBox="1"/>
            <p:nvPr/>
          </p:nvSpPr>
          <p:spPr>
            <a:xfrm>
              <a:off x="10550144" y="1888142"/>
              <a:ext cx="1922905" cy="308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: closed circuit breaker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158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SK Whi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EB5211BC-23B2-AD4D-A0C3-178292DDD155}" vid="{D945AC94-DB95-8448-839D-7FAE8598CFC3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DSK White</Template>
  <TotalTime>9186</TotalTime>
  <Words>4604</Words>
  <Application>Microsoft Macintosh PowerPoint</Application>
  <PresentationFormat>Widescreen</PresentationFormat>
  <Paragraphs>1307</Paragraphs>
  <Slides>92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1" baseType="lpstr">
      <vt:lpstr>Arial</vt:lpstr>
      <vt:lpstr>Calibri</vt:lpstr>
      <vt:lpstr>Cambria Math</vt:lpstr>
      <vt:lpstr>Encode Sans Normal Black</vt:lpstr>
      <vt:lpstr>Times New Roman</vt:lpstr>
      <vt:lpstr>Wingdings</vt:lpstr>
      <vt:lpstr>DSK White</vt:lpstr>
      <vt:lpstr>Default Design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Actual Transformer</vt:lpstr>
      <vt:lpstr>Modeling an Actual Transformer</vt:lpstr>
      <vt:lpstr>Leakage flux</vt:lpstr>
      <vt:lpstr>Windings Resistance</vt:lpstr>
      <vt:lpstr>Magnetizing Current</vt:lpstr>
      <vt:lpstr>Magnetizing Current</vt:lpstr>
      <vt:lpstr>Modeling the magnetizing current</vt:lpstr>
      <vt:lpstr>Magnetization Curve</vt:lpstr>
      <vt:lpstr>Remanent magnetism</vt:lpstr>
      <vt:lpstr>Hysteresis losses</vt:lpstr>
      <vt:lpstr>Eddy current losses</vt:lpstr>
      <vt:lpstr>Eddy current losses</vt:lpstr>
      <vt:lpstr>Modeling the core losses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S Kirschen</dc:creator>
  <cp:lastModifiedBy>Daniel S Kirschen</cp:lastModifiedBy>
  <cp:revision>98</cp:revision>
  <cp:lastPrinted>2017-06-02T21:50:04Z</cp:lastPrinted>
  <dcterms:created xsi:type="dcterms:W3CDTF">2021-10-04T21:18:00Z</dcterms:created>
  <dcterms:modified xsi:type="dcterms:W3CDTF">2024-03-13T18:26:22Z</dcterms:modified>
</cp:coreProperties>
</file>